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0"/>
            <a:ext cx="231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Фирма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s://prezentacii.org/upload/cloud/18/10/80652/images/screen3.jpg"/>
          <p:cNvPicPr>
            <a:picLocks noChangeAspect="1" noChangeArrowheads="1"/>
          </p:cNvPicPr>
          <p:nvPr/>
        </p:nvPicPr>
        <p:blipFill>
          <a:blip r:embed="rId3" cstate="print"/>
          <a:srcRect l="4684" t="8473" r="3631"/>
          <a:stretch>
            <a:fillRect/>
          </a:stretch>
        </p:blipFill>
        <p:spPr bwMode="auto">
          <a:xfrm>
            <a:off x="754583" y="864096"/>
            <a:ext cx="784986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7419" t="17450" r="34150" b="20601"/>
          <a:stretch>
            <a:fillRect/>
          </a:stretch>
        </p:blipFill>
        <p:spPr bwMode="auto">
          <a:xfrm>
            <a:off x="251520" y="260647"/>
            <a:ext cx="8712968" cy="62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cf.ppt-online.org/files1/slide/d/dNJ5camphfbHnX0srtiSEPIx47lyVqjFzugU3MeY6D/slide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640960" cy="647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0"/>
            <a:ext cx="231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Фирма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9807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товары или услуги производить;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объеме их производить;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технологию использовать для производства;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факторы производства (ресурсы) приобретать для производства и в каком объеме;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лучше организовать работу персонала и производственный процесс;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оплачивать труд персонала, чтобы люди работали наиболее производительно;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продвигать свои товары на рынок;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какой цене предлагать товары к продаже и т. 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0"/>
            <a:ext cx="231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Фирма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s://cf2.ppt-online.org/files2/slide/y/Yg2fepCxZKsMQy9Jl1VHqonhEwNA7FORbaU4IG/slide-9.jpg"/>
          <p:cNvPicPr>
            <a:picLocks noChangeAspect="1" noChangeArrowheads="1"/>
          </p:cNvPicPr>
          <p:nvPr/>
        </p:nvPicPr>
        <p:blipFill>
          <a:blip r:embed="rId3" cstate="print"/>
          <a:srcRect t="19050"/>
          <a:stretch>
            <a:fillRect/>
          </a:stretch>
        </p:blipFill>
        <p:spPr bwMode="auto">
          <a:xfrm>
            <a:off x="692696" y="2060848"/>
            <a:ext cx="7911752" cy="4797152"/>
          </a:xfrm>
          <a:prstGeom prst="rect">
            <a:avLst/>
          </a:prstGeom>
          <a:noFill/>
        </p:spPr>
      </p:pic>
      <p:pic>
        <p:nvPicPr>
          <p:cNvPr id="7" name="Рисунок 6" descr="аня 0.jpg"/>
          <p:cNvPicPr>
            <a:picLocks noChangeAspect="1"/>
          </p:cNvPicPr>
          <p:nvPr/>
        </p:nvPicPr>
        <p:blipFill>
          <a:blip r:embed="rId4" cstate="print"/>
          <a:srcRect l="83143" t="75200"/>
          <a:stretch>
            <a:fillRect/>
          </a:stretch>
        </p:blipFill>
        <p:spPr>
          <a:xfrm rot="16200000">
            <a:off x="4211926" y="4509154"/>
            <a:ext cx="648143" cy="1368153"/>
          </a:xfrm>
          <a:prstGeom prst="rect">
            <a:avLst/>
          </a:prstGeom>
        </p:spPr>
      </p:pic>
      <p:pic>
        <p:nvPicPr>
          <p:cNvPr id="8" name="Рисунок 7" descr="аня 0.jpg"/>
          <p:cNvPicPr>
            <a:picLocks noChangeAspect="1"/>
          </p:cNvPicPr>
          <p:nvPr/>
        </p:nvPicPr>
        <p:blipFill>
          <a:blip r:embed="rId4" cstate="print"/>
          <a:srcRect l="83143" t="75200"/>
          <a:stretch>
            <a:fillRect/>
          </a:stretch>
        </p:blipFill>
        <p:spPr>
          <a:xfrm rot="16200000">
            <a:off x="4211925" y="5301243"/>
            <a:ext cx="648143" cy="1368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50131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НПАО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105273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Формы хоз.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организаций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РФ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0"/>
            <a:ext cx="231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Фирма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105273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Формы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хоз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Организаций в РФ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pandia.org/text/80/562/images/img4_70.jpg"/>
          <p:cNvPicPr>
            <a:picLocks noChangeAspect="1" noChangeArrowheads="1"/>
          </p:cNvPicPr>
          <p:nvPr/>
        </p:nvPicPr>
        <p:blipFill>
          <a:blip r:embed="rId3" cstate="print"/>
          <a:srcRect l="4070" t="4342" r="3126" b="7729"/>
          <a:stretch>
            <a:fillRect/>
          </a:stretch>
        </p:blipFill>
        <p:spPr bwMode="auto">
          <a:xfrm>
            <a:off x="323528" y="188640"/>
            <a:ext cx="861429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0"/>
            <a:ext cx="231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Фирма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https://icqinfo.ru/800/600/https/ds02.infourok.ru/uploads/ex/07f4/0006d23b-f1e040dd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s1.slide-share.ru/s_slide/2cbe9d6750e5355cae897698c5daf84a/a8ab31fd-38bc-4fa9-a7e3-ac6bb40aff98.jpeg"/>
          <p:cNvPicPr>
            <a:picLocks noChangeAspect="1" noChangeArrowheads="1"/>
          </p:cNvPicPr>
          <p:nvPr/>
        </p:nvPicPr>
        <p:blipFill>
          <a:blip r:embed="rId3" cstate="print"/>
          <a:srcRect t="7037" b="9364"/>
          <a:stretch>
            <a:fillRect/>
          </a:stretch>
        </p:blipFill>
        <p:spPr bwMode="auto">
          <a:xfrm>
            <a:off x="0" y="692696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l="16828" t="13251" r="33560" b="19550"/>
          <a:stretch>
            <a:fillRect/>
          </a:stretch>
        </p:blipFill>
        <p:spPr bwMode="auto">
          <a:xfrm>
            <a:off x="251520" y="188639"/>
            <a:ext cx="8568952" cy="65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s://s0.slide-share.ru/s_slide/b4e1d0139174bdd9ee2dfb1bf2e130f0/6134067b-7d28-4ad0-9f83-d6d7e64ce1f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1-12/1640365744_1-abrakadabra-fun-p-golubovat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28641" t="31100" r="34741" b="38450"/>
          <a:stretch>
            <a:fillRect/>
          </a:stretch>
        </p:blipFill>
        <p:spPr bwMode="auto">
          <a:xfrm>
            <a:off x="323528" y="116632"/>
            <a:ext cx="8136904" cy="380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 l="32872" t="40550" r="37006" b="38450"/>
          <a:stretch>
            <a:fillRect/>
          </a:stretch>
        </p:blipFill>
        <p:spPr bwMode="auto">
          <a:xfrm>
            <a:off x="899592" y="4005064"/>
            <a:ext cx="7056784" cy="276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lobov</dc:creator>
  <cp:lastModifiedBy>sekretar</cp:lastModifiedBy>
  <cp:revision>8</cp:revision>
  <dcterms:created xsi:type="dcterms:W3CDTF">2022-11-20T09:04:03Z</dcterms:created>
  <dcterms:modified xsi:type="dcterms:W3CDTF">2022-11-21T02:32:36Z</dcterms:modified>
</cp:coreProperties>
</file>