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8" r:id="rId10"/>
    <p:sldId id="269" r:id="rId11"/>
    <p:sldId id="270" r:id="rId12"/>
    <p:sldId id="267" r:id="rId13"/>
    <p:sldId id="272" r:id="rId14"/>
    <p:sldId id="274" r:id="rId15"/>
    <p:sldId id="271" r:id="rId16"/>
    <p:sldId id="275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2994" y="-1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959D5-BF5D-4749-AF80-EFC30AA9E5F4}" type="doc">
      <dgm:prSet loTypeId="urn:microsoft.com/office/officeart/2005/8/layout/vList5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190C2-F7CC-468F-BBC5-64A5F8BF5A1A}">
      <dgm:prSet phldrT="[Текст]"/>
      <dgm:spPr/>
      <dgm:t>
        <a:bodyPr/>
        <a:lstStyle/>
        <a:p>
          <a:r>
            <a:rPr lang="ru-RU" dirty="0"/>
            <a:t>Эмпирические</a:t>
          </a:r>
        </a:p>
      </dgm:t>
    </dgm:pt>
    <dgm:pt modelId="{2FE49986-411D-41EF-8AF4-4400973736E5}" type="parTrans" cxnId="{555D715E-28B1-4D4E-8176-C5B64A4BC43D}">
      <dgm:prSet/>
      <dgm:spPr/>
      <dgm:t>
        <a:bodyPr/>
        <a:lstStyle/>
        <a:p>
          <a:endParaRPr lang="ru-RU"/>
        </a:p>
      </dgm:t>
    </dgm:pt>
    <dgm:pt modelId="{44C80B3D-8BAB-4125-987F-E9F2D599DC27}" type="sibTrans" cxnId="{555D715E-28B1-4D4E-8176-C5B64A4BC43D}">
      <dgm:prSet/>
      <dgm:spPr/>
      <dgm:t>
        <a:bodyPr/>
        <a:lstStyle/>
        <a:p>
          <a:endParaRPr lang="ru-RU"/>
        </a:p>
      </dgm:t>
    </dgm:pt>
    <dgm:pt modelId="{857959DC-BF71-4436-BAC8-AFA6FC936EA8}">
      <dgm:prSet phldrT="[Текст]"/>
      <dgm:spPr/>
      <dgm:t>
        <a:bodyPr/>
        <a:lstStyle/>
        <a:p>
          <a:r>
            <a:rPr lang="ru-RU" dirty="0"/>
            <a:t>описание</a:t>
          </a:r>
        </a:p>
      </dgm:t>
    </dgm:pt>
    <dgm:pt modelId="{B0B53FF3-00C4-4C60-B96E-F6E35A700674}" type="parTrans" cxnId="{F349B1A4-D512-40C6-AB4E-BDA6B4583A0E}">
      <dgm:prSet/>
      <dgm:spPr/>
      <dgm:t>
        <a:bodyPr/>
        <a:lstStyle/>
        <a:p>
          <a:endParaRPr lang="ru-RU"/>
        </a:p>
      </dgm:t>
    </dgm:pt>
    <dgm:pt modelId="{A5F5C24C-D0C6-4BD2-A2BF-5EF3B6A42CCA}" type="sibTrans" cxnId="{F349B1A4-D512-40C6-AB4E-BDA6B4583A0E}">
      <dgm:prSet/>
      <dgm:spPr/>
      <dgm:t>
        <a:bodyPr/>
        <a:lstStyle/>
        <a:p>
          <a:endParaRPr lang="ru-RU"/>
        </a:p>
      </dgm:t>
    </dgm:pt>
    <dgm:pt modelId="{80A8F43D-DF2F-4203-A7DB-968722C7AA5B}">
      <dgm:prSet phldrT="[Текст]"/>
      <dgm:spPr/>
      <dgm:t>
        <a:bodyPr/>
        <a:lstStyle/>
        <a:p>
          <a:r>
            <a:rPr lang="ru-RU" dirty="0"/>
            <a:t>измерение</a:t>
          </a:r>
        </a:p>
      </dgm:t>
    </dgm:pt>
    <dgm:pt modelId="{61856BF8-A35C-4040-8D2D-88568C7BC3FC}" type="parTrans" cxnId="{6664F600-BAEA-42A4-9073-3FDF97F32223}">
      <dgm:prSet/>
      <dgm:spPr/>
      <dgm:t>
        <a:bodyPr/>
        <a:lstStyle/>
        <a:p>
          <a:endParaRPr lang="ru-RU"/>
        </a:p>
      </dgm:t>
    </dgm:pt>
    <dgm:pt modelId="{B91BA768-DC40-4FD3-AD9C-F8782EEC98F0}" type="sibTrans" cxnId="{6664F600-BAEA-42A4-9073-3FDF97F32223}">
      <dgm:prSet/>
      <dgm:spPr/>
      <dgm:t>
        <a:bodyPr/>
        <a:lstStyle/>
        <a:p>
          <a:endParaRPr lang="ru-RU"/>
        </a:p>
      </dgm:t>
    </dgm:pt>
    <dgm:pt modelId="{97BE2DDE-C50F-46F5-AFBF-A8F8D477C66A}">
      <dgm:prSet phldrT="[Текст]"/>
      <dgm:spPr/>
      <dgm:t>
        <a:bodyPr/>
        <a:lstStyle/>
        <a:p>
          <a:r>
            <a:rPr lang="ru-RU" dirty="0"/>
            <a:t>Логические </a:t>
          </a:r>
        </a:p>
      </dgm:t>
    </dgm:pt>
    <dgm:pt modelId="{DB6B8C46-1CBD-423A-AC81-9E1099C96A56}" type="parTrans" cxnId="{EA3EA885-D345-4AD3-8EB7-62B3F4E31E21}">
      <dgm:prSet/>
      <dgm:spPr/>
      <dgm:t>
        <a:bodyPr/>
        <a:lstStyle/>
        <a:p>
          <a:endParaRPr lang="ru-RU"/>
        </a:p>
      </dgm:t>
    </dgm:pt>
    <dgm:pt modelId="{8E1A8B36-F68E-44AA-BE91-512C5E15B324}" type="sibTrans" cxnId="{EA3EA885-D345-4AD3-8EB7-62B3F4E31E21}">
      <dgm:prSet/>
      <dgm:spPr/>
      <dgm:t>
        <a:bodyPr/>
        <a:lstStyle/>
        <a:p>
          <a:endParaRPr lang="ru-RU"/>
        </a:p>
      </dgm:t>
    </dgm:pt>
    <dgm:pt modelId="{F1B78FEE-2BCE-4F7E-BD06-AFA42C35333E}">
      <dgm:prSet phldrT="[Текст]"/>
      <dgm:spPr/>
      <dgm:t>
        <a:bodyPr/>
        <a:lstStyle/>
        <a:p>
          <a:r>
            <a:rPr lang="ru-RU" dirty="0"/>
            <a:t>индукция</a:t>
          </a:r>
        </a:p>
      </dgm:t>
    </dgm:pt>
    <dgm:pt modelId="{97053C1A-C362-4ED1-841D-5C633B43A870}" type="parTrans" cxnId="{F69B8B0F-3235-4A8D-AEF0-BBA804B3E824}">
      <dgm:prSet/>
      <dgm:spPr/>
      <dgm:t>
        <a:bodyPr/>
        <a:lstStyle/>
        <a:p>
          <a:endParaRPr lang="ru-RU"/>
        </a:p>
      </dgm:t>
    </dgm:pt>
    <dgm:pt modelId="{79A2ECB3-B7F6-45B4-A5C6-1C5410D7A9B3}" type="sibTrans" cxnId="{F69B8B0F-3235-4A8D-AEF0-BBA804B3E824}">
      <dgm:prSet/>
      <dgm:spPr/>
      <dgm:t>
        <a:bodyPr/>
        <a:lstStyle/>
        <a:p>
          <a:endParaRPr lang="ru-RU"/>
        </a:p>
      </dgm:t>
    </dgm:pt>
    <dgm:pt modelId="{18D8C6AF-D05A-4BDD-83DD-3C4E213FA57E}">
      <dgm:prSet phldrT="[Текст]"/>
      <dgm:spPr/>
      <dgm:t>
        <a:bodyPr/>
        <a:lstStyle/>
        <a:p>
          <a:r>
            <a:rPr lang="ru-RU" dirty="0"/>
            <a:t>абстрагирование</a:t>
          </a:r>
        </a:p>
      </dgm:t>
    </dgm:pt>
    <dgm:pt modelId="{0E897A6E-A376-48E6-B8B3-197567C3C145}" type="parTrans" cxnId="{9FF8DA73-6837-4F16-B02B-BB07062EF53B}">
      <dgm:prSet/>
      <dgm:spPr/>
      <dgm:t>
        <a:bodyPr/>
        <a:lstStyle/>
        <a:p>
          <a:endParaRPr lang="ru-RU"/>
        </a:p>
      </dgm:t>
    </dgm:pt>
    <dgm:pt modelId="{781E5805-B160-462D-ACFB-8846E09FFA79}" type="sibTrans" cxnId="{9FF8DA73-6837-4F16-B02B-BB07062EF53B}">
      <dgm:prSet/>
      <dgm:spPr/>
      <dgm:t>
        <a:bodyPr/>
        <a:lstStyle/>
        <a:p>
          <a:endParaRPr lang="ru-RU"/>
        </a:p>
      </dgm:t>
    </dgm:pt>
    <dgm:pt modelId="{45075B75-D40A-4049-AB23-4AF9223377CA}">
      <dgm:prSet phldrT="[Текст]"/>
      <dgm:spPr/>
      <dgm:t>
        <a:bodyPr/>
        <a:lstStyle/>
        <a:p>
          <a:r>
            <a:rPr lang="ru-RU" dirty="0"/>
            <a:t>сравнение</a:t>
          </a:r>
        </a:p>
      </dgm:t>
    </dgm:pt>
    <dgm:pt modelId="{BC2375BC-CB08-4097-AAD6-8D97F6538ED7}" type="parTrans" cxnId="{C43B96B7-6550-4F76-9C20-0F7854DEC701}">
      <dgm:prSet/>
      <dgm:spPr/>
      <dgm:t>
        <a:bodyPr/>
        <a:lstStyle/>
        <a:p>
          <a:endParaRPr lang="ru-RU"/>
        </a:p>
      </dgm:t>
    </dgm:pt>
    <dgm:pt modelId="{3497A83F-8689-467C-B5B1-257D1F90D4C4}" type="sibTrans" cxnId="{C43B96B7-6550-4F76-9C20-0F7854DEC701}">
      <dgm:prSet/>
      <dgm:spPr/>
      <dgm:t>
        <a:bodyPr/>
        <a:lstStyle/>
        <a:p>
          <a:endParaRPr lang="ru-RU"/>
        </a:p>
      </dgm:t>
    </dgm:pt>
    <dgm:pt modelId="{03EEC471-648A-4D6A-980E-BE2EF10B631C}">
      <dgm:prSet phldrT="[Текст]"/>
      <dgm:spPr/>
      <dgm:t>
        <a:bodyPr/>
        <a:lstStyle/>
        <a:p>
          <a:r>
            <a:rPr lang="ru-RU" dirty="0"/>
            <a:t>дедукция</a:t>
          </a:r>
        </a:p>
      </dgm:t>
    </dgm:pt>
    <dgm:pt modelId="{2E2FE2CA-CA40-4663-82B2-37927C0F771C}" type="parTrans" cxnId="{5224FD45-F21D-45AA-BA81-7C01B358918A}">
      <dgm:prSet/>
      <dgm:spPr/>
      <dgm:t>
        <a:bodyPr/>
        <a:lstStyle/>
        <a:p>
          <a:endParaRPr lang="ru-RU"/>
        </a:p>
      </dgm:t>
    </dgm:pt>
    <dgm:pt modelId="{958F9201-64B0-4A0D-8C39-2A85970E39EB}" type="sibTrans" cxnId="{5224FD45-F21D-45AA-BA81-7C01B358918A}">
      <dgm:prSet/>
      <dgm:spPr/>
      <dgm:t>
        <a:bodyPr/>
        <a:lstStyle/>
        <a:p>
          <a:endParaRPr lang="ru-RU"/>
        </a:p>
      </dgm:t>
    </dgm:pt>
    <dgm:pt modelId="{62D0C03A-8BC2-4F4B-9D1F-1031A244917B}">
      <dgm:prSet phldrT="[Текст]"/>
      <dgm:spPr/>
      <dgm:t>
        <a:bodyPr/>
        <a:lstStyle/>
        <a:p>
          <a:r>
            <a:rPr lang="ru-RU" dirty="0"/>
            <a:t>моделирование</a:t>
          </a:r>
        </a:p>
      </dgm:t>
    </dgm:pt>
    <dgm:pt modelId="{6A722E30-5B6A-46D6-872B-C2ABFAD3F216}" type="parTrans" cxnId="{984A6BB1-CD04-4C01-97F2-F96CD7914E9C}">
      <dgm:prSet/>
      <dgm:spPr/>
      <dgm:t>
        <a:bodyPr/>
        <a:lstStyle/>
        <a:p>
          <a:endParaRPr lang="ru-RU"/>
        </a:p>
      </dgm:t>
    </dgm:pt>
    <dgm:pt modelId="{FF573C19-8A55-4BF4-B53D-A13128FBA316}" type="sibTrans" cxnId="{984A6BB1-CD04-4C01-97F2-F96CD7914E9C}">
      <dgm:prSet/>
      <dgm:spPr/>
      <dgm:t>
        <a:bodyPr/>
        <a:lstStyle/>
        <a:p>
          <a:endParaRPr lang="ru-RU"/>
        </a:p>
      </dgm:t>
    </dgm:pt>
    <dgm:pt modelId="{2E53B1FB-B59C-4D38-9CBA-D8166306AB92}">
      <dgm:prSet phldrT="[Текст]"/>
      <dgm:spPr/>
      <dgm:t>
        <a:bodyPr/>
        <a:lstStyle/>
        <a:p>
          <a:r>
            <a:rPr lang="ru-RU" dirty="0"/>
            <a:t>анализ</a:t>
          </a:r>
        </a:p>
      </dgm:t>
    </dgm:pt>
    <dgm:pt modelId="{0459269B-5DEB-4775-A778-DC3DDDB12671}" type="parTrans" cxnId="{681081AE-96F4-4CB5-B620-7739CD8CB162}">
      <dgm:prSet/>
      <dgm:spPr/>
      <dgm:t>
        <a:bodyPr/>
        <a:lstStyle/>
        <a:p>
          <a:endParaRPr lang="ru-RU"/>
        </a:p>
      </dgm:t>
    </dgm:pt>
    <dgm:pt modelId="{6DCD3E4C-3F8B-4832-BE9C-593D714AF645}" type="sibTrans" cxnId="{681081AE-96F4-4CB5-B620-7739CD8CB162}">
      <dgm:prSet/>
      <dgm:spPr/>
      <dgm:t>
        <a:bodyPr/>
        <a:lstStyle/>
        <a:p>
          <a:endParaRPr lang="ru-RU"/>
        </a:p>
      </dgm:t>
    </dgm:pt>
    <dgm:pt modelId="{D573DCA9-B010-480F-9D2D-0CA01C46FC40}">
      <dgm:prSet phldrT="[Текст]"/>
      <dgm:spPr/>
      <dgm:t>
        <a:bodyPr/>
        <a:lstStyle/>
        <a:p>
          <a:r>
            <a:rPr lang="ru-RU" dirty="0"/>
            <a:t>синтез</a:t>
          </a:r>
        </a:p>
      </dgm:t>
    </dgm:pt>
    <dgm:pt modelId="{2F20652E-54B5-4D31-B46F-283AAEC06D31}" type="parTrans" cxnId="{796F4267-6DF1-406D-BFBA-4E7BD0366B4F}">
      <dgm:prSet/>
      <dgm:spPr/>
      <dgm:t>
        <a:bodyPr/>
        <a:lstStyle/>
        <a:p>
          <a:endParaRPr lang="ru-RU"/>
        </a:p>
      </dgm:t>
    </dgm:pt>
    <dgm:pt modelId="{AD82D99F-33E0-4CAB-A89D-9F1AF14E0483}" type="sibTrans" cxnId="{796F4267-6DF1-406D-BFBA-4E7BD0366B4F}">
      <dgm:prSet/>
      <dgm:spPr/>
      <dgm:t>
        <a:bodyPr/>
        <a:lstStyle/>
        <a:p>
          <a:endParaRPr lang="ru-RU"/>
        </a:p>
      </dgm:t>
    </dgm:pt>
    <dgm:pt modelId="{D4FA9B50-14EF-426C-9630-4A14B72387AE}" type="pres">
      <dgm:prSet presAssocID="{9C1959D5-BF5D-4749-AF80-EFC30AA9E5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B0AEA4-1B6F-4729-AF7B-6CDC618DEDC9}" type="pres">
      <dgm:prSet presAssocID="{E41190C2-F7CC-468F-BBC5-64A5F8BF5A1A}" presName="linNode" presStyleCnt="0"/>
      <dgm:spPr/>
    </dgm:pt>
    <dgm:pt modelId="{AB7F1D40-625C-4797-8D48-325203FBCAA1}" type="pres">
      <dgm:prSet presAssocID="{E41190C2-F7CC-468F-BBC5-64A5F8BF5A1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F894C-F0BC-4887-B2F1-2BF8413C6351}" type="pres">
      <dgm:prSet presAssocID="{E41190C2-F7CC-468F-BBC5-64A5F8BF5A1A}" presName="descendantText" presStyleLbl="alignAccFollowNode1" presStyleIdx="0" presStyleCnt="2" custScaleX="71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60E61-BC8B-4235-BEBD-7DB975006293}" type="pres">
      <dgm:prSet presAssocID="{44C80B3D-8BAB-4125-987F-E9F2D599DC27}" presName="sp" presStyleCnt="0"/>
      <dgm:spPr/>
    </dgm:pt>
    <dgm:pt modelId="{051ADF7F-F731-4F45-8AAD-EB810FD3F793}" type="pres">
      <dgm:prSet presAssocID="{97BE2DDE-C50F-46F5-AFBF-A8F8D477C66A}" presName="linNode" presStyleCnt="0"/>
      <dgm:spPr/>
    </dgm:pt>
    <dgm:pt modelId="{6DF734F0-338E-410E-A2CE-A478FBB51A00}" type="pres">
      <dgm:prSet presAssocID="{97BE2DDE-C50F-46F5-AFBF-A8F8D477C66A}" presName="parentText" presStyleLbl="node1" presStyleIdx="1" presStyleCnt="2" custScaleY="1197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3D747-23EB-448C-A285-05ABC985CCF6}" type="pres">
      <dgm:prSet presAssocID="{97BE2DDE-C50F-46F5-AFBF-A8F8D477C66A}" presName="descendantText" presStyleLbl="alignAccFollowNode1" presStyleIdx="1" presStyleCnt="2" custScaleX="71959" custScaleY="139533" custLinFactNeighborX="-1549" custLinFactNeighborY="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8DA73-6837-4F16-B02B-BB07062EF53B}" srcId="{97BE2DDE-C50F-46F5-AFBF-A8F8D477C66A}" destId="{18D8C6AF-D05A-4BDD-83DD-3C4E213FA57E}" srcOrd="4" destOrd="0" parTransId="{0E897A6E-A376-48E6-B8B3-197567C3C145}" sibTransId="{781E5805-B160-462D-ACFB-8846E09FFA79}"/>
    <dgm:cxn modelId="{2E242B8D-B427-4815-BE4E-31C78B8C5D4A}" type="presOf" srcId="{97BE2DDE-C50F-46F5-AFBF-A8F8D477C66A}" destId="{6DF734F0-338E-410E-A2CE-A478FBB51A00}" srcOrd="0" destOrd="0" presId="urn:microsoft.com/office/officeart/2005/8/layout/vList5"/>
    <dgm:cxn modelId="{796F4267-6DF1-406D-BFBA-4E7BD0366B4F}" srcId="{97BE2DDE-C50F-46F5-AFBF-A8F8D477C66A}" destId="{D573DCA9-B010-480F-9D2D-0CA01C46FC40}" srcOrd="1" destOrd="0" parTransId="{2F20652E-54B5-4D31-B46F-283AAEC06D31}" sibTransId="{AD82D99F-33E0-4CAB-A89D-9F1AF14E0483}"/>
    <dgm:cxn modelId="{F349B1A4-D512-40C6-AB4E-BDA6B4583A0E}" srcId="{E41190C2-F7CC-468F-BBC5-64A5F8BF5A1A}" destId="{857959DC-BF71-4436-BAC8-AFA6FC936EA8}" srcOrd="0" destOrd="0" parTransId="{B0B53FF3-00C4-4C60-B96E-F6E35A700674}" sibTransId="{A5F5C24C-D0C6-4BD2-A2BF-5EF3B6A42CCA}"/>
    <dgm:cxn modelId="{681081AE-96F4-4CB5-B620-7739CD8CB162}" srcId="{97BE2DDE-C50F-46F5-AFBF-A8F8D477C66A}" destId="{2E53B1FB-B59C-4D38-9CBA-D8166306AB92}" srcOrd="0" destOrd="0" parTransId="{0459269B-5DEB-4775-A778-DC3DDDB12671}" sibTransId="{6DCD3E4C-3F8B-4832-BE9C-593D714AF645}"/>
    <dgm:cxn modelId="{C14A6759-D54C-436B-8B04-570532C2CAC3}" type="presOf" srcId="{18D8C6AF-D05A-4BDD-83DD-3C4E213FA57E}" destId="{A273D747-23EB-448C-A285-05ABC985CCF6}" srcOrd="0" destOrd="4" presId="urn:microsoft.com/office/officeart/2005/8/layout/vList5"/>
    <dgm:cxn modelId="{C43B96B7-6550-4F76-9C20-0F7854DEC701}" srcId="{E41190C2-F7CC-468F-BBC5-64A5F8BF5A1A}" destId="{45075B75-D40A-4049-AB23-4AF9223377CA}" srcOrd="1" destOrd="0" parTransId="{BC2375BC-CB08-4097-AAD6-8D97F6538ED7}" sibTransId="{3497A83F-8689-467C-B5B1-257D1F90D4C4}"/>
    <dgm:cxn modelId="{D55F0E4B-5979-4DA3-AA9F-16A230B76803}" type="presOf" srcId="{03EEC471-648A-4D6A-980E-BE2EF10B631C}" destId="{A273D747-23EB-448C-A285-05ABC985CCF6}" srcOrd="0" destOrd="3" presId="urn:microsoft.com/office/officeart/2005/8/layout/vList5"/>
    <dgm:cxn modelId="{E34BFB8D-F4F2-4E85-A98A-E649BB53D1DC}" type="presOf" srcId="{80A8F43D-DF2F-4203-A7DB-968722C7AA5B}" destId="{677F894C-F0BC-4887-B2F1-2BF8413C6351}" srcOrd="0" destOrd="2" presId="urn:microsoft.com/office/officeart/2005/8/layout/vList5"/>
    <dgm:cxn modelId="{62BA9E48-8344-4074-90C1-D1EC8436E20F}" type="presOf" srcId="{D573DCA9-B010-480F-9D2D-0CA01C46FC40}" destId="{A273D747-23EB-448C-A285-05ABC985CCF6}" srcOrd="0" destOrd="1" presId="urn:microsoft.com/office/officeart/2005/8/layout/vList5"/>
    <dgm:cxn modelId="{9D03F4F6-2CCE-4B80-B118-9448A77818C6}" type="presOf" srcId="{2E53B1FB-B59C-4D38-9CBA-D8166306AB92}" destId="{A273D747-23EB-448C-A285-05ABC985CCF6}" srcOrd="0" destOrd="0" presId="urn:microsoft.com/office/officeart/2005/8/layout/vList5"/>
    <dgm:cxn modelId="{EA3EA885-D345-4AD3-8EB7-62B3F4E31E21}" srcId="{9C1959D5-BF5D-4749-AF80-EFC30AA9E5F4}" destId="{97BE2DDE-C50F-46F5-AFBF-A8F8D477C66A}" srcOrd="1" destOrd="0" parTransId="{DB6B8C46-1CBD-423A-AC81-9E1099C96A56}" sibTransId="{8E1A8B36-F68E-44AA-BE91-512C5E15B324}"/>
    <dgm:cxn modelId="{F69B8B0F-3235-4A8D-AEF0-BBA804B3E824}" srcId="{97BE2DDE-C50F-46F5-AFBF-A8F8D477C66A}" destId="{F1B78FEE-2BCE-4F7E-BD06-AFA42C35333E}" srcOrd="2" destOrd="0" parTransId="{97053C1A-C362-4ED1-841D-5C633B43A870}" sibTransId="{79A2ECB3-B7F6-45B4-A5C6-1C5410D7A9B3}"/>
    <dgm:cxn modelId="{EB8D0B1E-98D6-421E-87C3-5DC50F964B65}" type="presOf" srcId="{9C1959D5-BF5D-4749-AF80-EFC30AA9E5F4}" destId="{D4FA9B50-14EF-426C-9630-4A14B72387AE}" srcOrd="0" destOrd="0" presId="urn:microsoft.com/office/officeart/2005/8/layout/vList5"/>
    <dgm:cxn modelId="{BCAD5A9E-8D72-4DE1-8000-9AE842E93513}" type="presOf" srcId="{F1B78FEE-2BCE-4F7E-BD06-AFA42C35333E}" destId="{A273D747-23EB-448C-A285-05ABC985CCF6}" srcOrd="0" destOrd="2" presId="urn:microsoft.com/office/officeart/2005/8/layout/vList5"/>
    <dgm:cxn modelId="{D1F8DEF7-3523-4F4F-A02B-04BE9376F781}" type="presOf" srcId="{62D0C03A-8BC2-4F4B-9D1F-1031A244917B}" destId="{A273D747-23EB-448C-A285-05ABC985CCF6}" srcOrd="0" destOrd="5" presId="urn:microsoft.com/office/officeart/2005/8/layout/vList5"/>
    <dgm:cxn modelId="{F22E42C1-3C81-4D7B-8EB1-6FA15B885716}" type="presOf" srcId="{857959DC-BF71-4436-BAC8-AFA6FC936EA8}" destId="{677F894C-F0BC-4887-B2F1-2BF8413C6351}" srcOrd="0" destOrd="0" presId="urn:microsoft.com/office/officeart/2005/8/layout/vList5"/>
    <dgm:cxn modelId="{984A6BB1-CD04-4C01-97F2-F96CD7914E9C}" srcId="{97BE2DDE-C50F-46F5-AFBF-A8F8D477C66A}" destId="{62D0C03A-8BC2-4F4B-9D1F-1031A244917B}" srcOrd="5" destOrd="0" parTransId="{6A722E30-5B6A-46D6-872B-C2ABFAD3F216}" sibTransId="{FF573C19-8A55-4BF4-B53D-A13128FBA316}"/>
    <dgm:cxn modelId="{10166944-ACB2-49D6-8FE6-F6BEAE59AF17}" type="presOf" srcId="{E41190C2-F7CC-468F-BBC5-64A5F8BF5A1A}" destId="{AB7F1D40-625C-4797-8D48-325203FBCAA1}" srcOrd="0" destOrd="0" presId="urn:microsoft.com/office/officeart/2005/8/layout/vList5"/>
    <dgm:cxn modelId="{555D715E-28B1-4D4E-8176-C5B64A4BC43D}" srcId="{9C1959D5-BF5D-4749-AF80-EFC30AA9E5F4}" destId="{E41190C2-F7CC-468F-BBC5-64A5F8BF5A1A}" srcOrd="0" destOrd="0" parTransId="{2FE49986-411D-41EF-8AF4-4400973736E5}" sibTransId="{44C80B3D-8BAB-4125-987F-E9F2D599DC27}"/>
    <dgm:cxn modelId="{1C29D32D-C318-483F-B36F-F38CB586C436}" type="presOf" srcId="{45075B75-D40A-4049-AB23-4AF9223377CA}" destId="{677F894C-F0BC-4887-B2F1-2BF8413C6351}" srcOrd="0" destOrd="1" presId="urn:microsoft.com/office/officeart/2005/8/layout/vList5"/>
    <dgm:cxn modelId="{6664F600-BAEA-42A4-9073-3FDF97F32223}" srcId="{E41190C2-F7CC-468F-BBC5-64A5F8BF5A1A}" destId="{80A8F43D-DF2F-4203-A7DB-968722C7AA5B}" srcOrd="2" destOrd="0" parTransId="{61856BF8-A35C-4040-8D2D-88568C7BC3FC}" sibTransId="{B91BA768-DC40-4FD3-AD9C-F8782EEC98F0}"/>
    <dgm:cxn modelId="{5224FD45-F21D-45AA-BA81-7C01B358918A}" srcId="{97BE2DDE-C50F-46F5-AFBF-A8F8D477C66A}" destId="{03EEC471-648A-4D6A-980E-BE2EF10B631C}" srcOrd="3" destOrd="0" parTransId="{2E2FE2CA-CA40-4663-82B2-37927C0F771C}" sibTransId="{958F9201-64B0-4A0D-8C39-2A85970E39EB}"/>
    <dgm:cxn modelId="{D2D96DB2-4CA6-4625-B94A-C67F403D39A0}" type="presParOf" srcId="{D4FA9B50-14EF-426C-9630-4A14B72387AE}" destId="{98B0AEA4-1B6F-4729-AF7B-6CDC618DEDC9}" srcOrd="0" destOrd="0" presId="urn:microsoft.com/office/officeart/2005/8/layout/vList5"/>
    <dgm:cxn modelId="{CDCAB1D0-0F3E-4D0F-9008-8C6692198D3B}" type="presParOf" srcId="{98B0AEA4-1B6F-4729-AF7B-6CDC618DEDC9}" destId="{AB7F1D40-625C-4797-8D48-325203FBCAA1}" srcOrd="0" destOrd="0" presId="urn:microsoft.com/office/officeart/2005/8/layout/vList5"/>
    <dgm:cxn modelId="{0C4F7F1A-9BC9-4975-933B-AD0B80EB41F8}" type="presParOf" srcId="{98B0AEA4-1B6F-4729-AF7B-6CDC618DEDC9}" destId="{677F894C-F0BC-4887-B2F1-2BF8413C6351}" srcOrd="1" destOrd="0" presId="urn:microsoft.com/office/officeart/2005/8/layout/vList5"/>
    <dgm:cxn modelId="{BBFEE4A3-7EFE-4A1F-9105-11A259A05BAE}" type="presParOf" srcId="{D4FA9B50-14EF-426C-9630-4A14B72387AE}" destId="{1CC60E61-BC8B-4235-BEBD-7DB975006293}" srcOrd="1" destOrd="0" presId="urn:microsoft.com/office/officeart/2005/8/layout/vList5"/>
    <dgm:cxn modelId="{0432053E-E68D-4248-A72F-FE1227544755}" type="presParOf" srcId="{D4FA9B50-14EF-426C-9630-4A14B72387AE}" destId="{051ADF7F-F731-4F45-8AAD-EB810FD3F793}" srcOrd="2" destOrd="0" presId="urn:microsoft.com/office/officeart/2005/8/layout/vList5"/>
    <dgm:cxn modelId="{B78A4A47-89C1-4BD1-8091-28DAE3F766EC}" type="presParOf" srcId="{051ADF7F-F731-4F45-8AAD-EB810FD3F793}" destId="{6DF734F0-338E-410E-A2CE-A478FBB51A00}" srcOrd="0" destOrd="0" presId="urn:microsoft.com/office/officeart/2005/8/layout/vList5"/>
    <dgm:cxn modelId="{12A23570-3A4E-4238-8DF8-DE89BE8934F8}" type="presParOf" srcId="{051ADF7F-F731-4F45-8AAD-EB810FD3F793}" destId="{A273D747-23EB-448C-A285-05ABC985CC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F894C-F0BC-4887-B2F1-2BF8413C6351}">
      <dsp:nvSpPr>
        <dsp:cNvPr id="0" name=""/>
        <dsp:cNvSpPr/>
      </dsp:nvSpPr>
      <dsp:spPr>
        <a:xfrm rot="5400000">
          <a:off x="4516168" y="-531920"/>
          <a:ext cx="2187099" cy="37992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описание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сравнение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измерение</a:t>
          </a:r>
        </a:p>
      </dsp:txBody>
      <dsp:txXfrm rot="-5400000">
        <a:off x="3710096" y="380918"/>
        <a:ext cx="3692479" cy="1973569"/>
      </dsp:txXfrm>
    </dsp:sp>
    <dsp:sp modelId="{AB7F1D40-625C-4797-8D48-325203FBCAA1}">
      <dsp:nvSpPr>
        <dsp:cNvPr id="0" name=""/>
        <dsp:cNvSpPr/>
      </dsp:nvSpPr>
      <dsp:spPr>
        <a:xfrm>
          <a:off x="740245" y="764"/>
          <a:ext cx="2969850" cy="2733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Эмпирические</a:t>
          </a:r>
        </a:p>
      </dsp:txBody>
      <dsp:txXfrm>
        <a:off x="873702" y="134221"/>
        <a:ext cx="2702936" cy="2466960"/>
      </dsp:txXfrm>
    </dsp:sp>
    <dsp:sp modelId="{A273D747-23EB-448C-A285-05ABC985CCF6}">
      <dsp:nvSpPr>
        <dsp:cNvPr id="0" name=""/>
        <dsp:cNvSpPr/>
      </dsp:nvSpPr>
      <dsp:spPr>
        <a:xfrm rot="5400000">
          <a:off x="4033142" y="2627734"/>
          <a:ext cx="3051725" cy="3795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анализ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синтез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индукция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дедукция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абстрагирование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моделирование</a:t>
          </a:r>
        </a:p>
      </dsp:txBody>
      <dsp:txXfrm rot="-5400000">
        <a:off x="3661238" y="3148612"/>
        <a:ext cx="3646561" cy="2753779"/>
      </dsp:txXfrm>
    </dsp:sp>
    <dsp:sp modelId="{6DF734F0-338E-410E-A2CE-A478FBB51A00}">
      <dsp:nvSpPr>
        <dsp:cNvPr id="0" name=""/>
        <dsp:cNvSpPr/>
      </dsp:nvSpPr>
      <dsp:spPr>
        <a:xfrm>
          <a:off x="740245" y="2871332"/>
          <a:ext cx="2966950" cy="3273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Логические </a:t>
          </a:r>
        </a:p>
      </dsp:txBody>
      <dsp:txXfrm>
        <a:off x="885080" y="3016167"/>
        <a:ext cx="2677280" cy="2984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5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5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13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9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893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5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8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0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2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8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7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5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2E74-1C90-4D09-9CBD-9C05069EB76B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EDC81B-0BA8-4B9B-85B1-40AA6616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6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421" y="2347110"/>
            <a:ext cx="7547502" cy="1938696"/>
          </a:xfrm>
          <a:prstGeom prst="rect">
            <a:avLst/>
          </a:prstGeom>
          <a:effectLst>
            <a:glow rad="101600">
              <a:schemeClr val="tx1">
                <a:alpha val="2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7903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5623" y="0"/>
            <a:ext cx="83371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Ограниченность экономических ресурсов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46" name="Picture 2" descr="https://cf.ppt-online.org/files1/slide/6/6JCEfIwsDgzq5rtucjYXZQL2dMSOFkhbH9NePR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09" y="567294"/>
            <a:ext cx="8074024" cy="6047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6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5623" y="0"/>
            <a:ext cx="83371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Ограниченность экономических ресурсов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0" name="Picture 2" descr="https://be5.biz/ekonomika/e020/image/1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51" y="593786"/>
            <a:ext cx="8524468" cy="44769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8758" y="5391397"/>
            <a:ext cx="8550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Ограниченность</a:t>
            </a:r>
            <a:r>
              <a:rPr lang="ru-RU" sz="2000" dirty="0" smtClean="0"/>
              <a:t> – недостаточность объема имеющихся ресурсов всех видов для производства того объема благ, который люди хотели бы получить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36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2.ppt-online.org/files2/slide/9/9E0IiYtnK4lrg7dXkWp8jZcG5oabqmQFRBhLfP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465"/>
            <a:ext cx="8822047" cy="6616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6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0.slide-share.ru/s_slide/3855ad3ebe709e8d0bfe4e1ad20cd094/bc5b3886-227a-418a-8ee8-5a040d699acf.jpeg"/>
          <p:cNvPicPr>
            <a:picLocks noChangeAspect="1" noChangeArrowheads="1"/>
          </p:cNvPicPr>
          <p:nvPr/>
        </p:nvPicPr>
        <p:blipFill>
          <a:blip r:embed="rId2" cstate="print"/>
          <a:srcRect l="5758" t="1779" r="5899" b="8708"/>
          <a:stretch>
            <a:fillRect/>
          </a:stretch>
        </p:blipFill>
        <p:spPr bwMode="auto">
          <a:xfrm>
            <a:off x="142503" y="308758"/>
            <a:ext cx="8391557" cy="6377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6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РЫНОЧНЫЕ ОТНОШЕНИЯ В ЭКОНОМИКЕ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49289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ВОПРОСЫ ЭКОНОМИКИ: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1124744"/>
            <a:ext cx="3816424" cy="936104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(ограничены)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4048" y="1124744"/>
            <a:ext cx="3816424" cy="936104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 ЛЮДЕЙ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(безграничны)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8867"/>
            <a:ext cx="936104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763688" y="321297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ЧТО ПРОИЗВОДИТЬ? </a:t>
            </a:r>
            <a:endParaRPr lang="ru-RU" sz="28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923928" y="1340768"/>
            <a:ext cx="1080120" cy="0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211960" y="1844824"/>
            <a:ext cx="1008112" cy="0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1619"/>
            <a:ext cx="936104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936104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979161" y="3705156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(как определить приоритеты в удовлетворении потребностей, какие товары и в каком количестве производить?)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63688" y="443711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ПРОИЗВОДИТЬ? </a:t>
            </a:r>
            <a:endParaRPr lang="ru-RU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55892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ДЛЯ КОГО ПРОИЗВОДИТЬ? </a:t>
            </a:r>
            <a:endParaRPr lang="ru-RU" sz="2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79160" y="4869160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(какие доступные ресурсы  привлечь и наиболее эффективно использовать, как организовать производство?)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91036" y="6068790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(как распределить произведенные товары, кто их получит?)</a:t>
            </a:r>
            <a:endParaRPr lang="ru-RU" b="1" dirty="0"/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6084168" y="3284984"/>
            <a:ext cx="432048" cy="3240360"/>
          </a:xfrm>
          <a:prstGeom prst="rightBrac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984625" y="3212976"/>
            <a:ext cx="1159375" cy="3384376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СИСТЕМА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2" grpId="0"/>
      <p:bldP spid="30" grpId="0"/>
      <p:bldP spid="30" grpId="1"/>
      <p:bldP spid="31" grpId="0"/>
      <p:bldP spid="32" grpId="0"/>
      <p:bldP spid="33" grpId="0"/>
      <p:bldP spid="33" grpId="1"/>
      <p:bldP spid="34" grpId="0"/>
      <p:bldP spid="34" grpId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f.ppt-online.org/files/slide/y/Yf0y9NVS3hwJH4sixvD7Glk5rMLcjQPXmITt8Z/slide-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75" y="121447"/>
            <a:ext cx="8835242" cy="6617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6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559" y="329783"/>
            <a:ext cx="3664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Направления</a:t>
            </a:r>
          </a:p>
          <a:p>
            <a:pPr algn="ctr"/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экономики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745" y="2098622"/>
            <a:ext cx="3283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позитивная</a:t>
            </a:r>
          </a:p>
          <a:p>
            <a:pPr algn="ctr"/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экономика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2211" y="2098621"/>
            <a:ext cx="3369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нормальная</a:t>
            </a:r>
          </a:p>
          <a:p>
            <a:pPr algn="ctr"/>
            <a:r>
              <a:rPr lang="ru-RU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экономика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744" y="3298950"/>
            <a:ext cx="328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(устанавливает причинно-следственные связи, объясняет и описывает процессы и явления)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2210" y="3452837"/>
            <a:ext cx="3369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(формирует предписания практического поведения экономическим агентам)</a:t>
            </a:r>
          </a:p>
        </p:txBody>
      </p:sp>
      <p:sp>
        <p:nvSpPr>
          <p:cNvPr id="7" name="Стрелка вправо 6"/>
          <p:cNvSpPr/>
          <p:nvPr/>
        </p:nvSpPr>
        <p:spPr>
          <a:xfrm rot="9165280">
            <a:off x="1096711" y="1322453"/>
            <a:ext cx="1321564" cy="600164"/>
          </a:xfrm>
          <a:prstGeom prst="rightArrow">
            <a:avLst>
              <a:gd name="adj1" fmla="val 59671"/>
              <a:gd name="adj2" fmla="val 4677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723250">
            <a:off x="5558401" y="1306973"/>
            <a:ext cx="1321564" cy="600164"/>
          </a:xfrm>
          <a:prstGeom prst="rightArrow">
            <a:avLst>
              <a:gd name="adj1" fmla="val 59671"/>
              <a:gd name="adj2" fmla="val 4677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42797977"/>
              </p:ext>
            </p:extLst>
          </p:nvPr>
        </p:nvGraphicFramePr>
        <p:xfrm>
          <a:off x="594620" y="194873"/>
          <a:ext cx="8249586" cy="614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201051" y="2790802"/>
            <a:ext cx="546335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МЕТОДЫ </a:t>
            </a:r>
          </a:p>
          <a:p>
            <a:pPr algn="ctr"/>
            <a:r>
              <a:rPr lang="ru-RU" sz="2800" b="1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ЭКОНОМИЧЕСКОЙ НАУКИ</a:t>
            </a:r>
          </a:p>
        </p:txBody>
      </p:sp>
    </p:spTree>
    <p:extLst>
      <p:ext uri="{BB962C8B-B14F-4D97-AF65-F5344CB8AC3E}">
        <p14:creationId xmlns:p14="http://schemas.microsoft.com/office/powerpoint/2010/main" val="1822335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53" y="254833"/>
            <a:ext cx="620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753" y="962719"/>
            <a:ext cx="7959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экономические проблемы с уровнем экономики, который занимается его изучением.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4222" y="1916826"/>
            <a:ext cx="7959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1)Ученик 10-го классы выбирает сферу будущей трудовой деятельности.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Для привлечения покупателей фирма снижает цену на 20%.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Государственный банк прогнозирует инфляцию в следующем году на уровне 8%.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Из-за повышения таможенных пошлин значительно сократился объем импорта.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На рынке появилась новая модель сотового телефона. </a:t>
            </a:r>
          </a:p>
        </p:txBody>
      </p:sp>
    </p:spTree>
    <p:extLst>
      <p:ext uri="{BB962C8B-B14F-4D97-AF65-F5344CB8AC3E}">
        <p14:creationId xmlns:p14="http://schemas.microsoft.com/office/powerpoint/2010/main" val="330965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53" y="254833"/>
            <a:ext cx="620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753" y="962719"/>
            <a:ext cx="7959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экономические проблемы с уровнем экономики, который занимается его изучением.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4282" y="2021756"/>
            <a:ext cx="79597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Государство взяло кредит у Международного валютного фонда.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Уровень безработицы в стране сократился.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Шахтер был уволен с работы из-за истощения месторождений. 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Из-за плохого урожая цены на сельхозпродукцию увеличились.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В нескольких регионах России выросли цены на бензин.</a:t>
            </a:r>
          </a:p>
        </p:txBody>
      </p:sp>
    </p:spTree>
    <p:extLst>
      <p:ext uri="{BB962C8B-B14F-4D97-AF65-F5344CB8AC3E}">
        <p14:creationId xmlns:p14="http://schemas.microsoft.com/office/powerpoint/2010/main" val="326858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534" y="201354"/>
            <a:ext cx="5157663" cy="1109568"/>
          </a:xfrm>
          <a:prstGeom prst="rect">
            <a:avLst/>
          </a:prstGeom>
        </p:spPr>
      </p:pic>
      <p:sp>
        <p:nvSpPr>
          <p:cNvPr id="4" name="Левая фигурная скобка 3"/>
          <p:cNvSpPr/>
          <p:nvPr/>
        </p:nvSpPr>
        <p:spPr>
          <a:xfrm rot="16200000">
            <a:off x="1327177" y="764466"/>
            <a:ext cx="393896" cy="1819179"/>
          </a:xfrm>
          <a:prstGeom prst="leftBrace">
            <a:avLst>
              <a:gd name="adj1" fmla="val 32265"/>
              <a:gd name="adj2" fmla="val 49582"/>
            </a:avLst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936735" y="138456"/>
            <a:ext cx="393896" cy="3071201"/>
          </a:xfrm>
          <a:prstGeom prst="leftBrace">
            <a:avLst>
              <a:gd name="adj1" fmla="val 32265"/>
              <a:gd name="adj2" fmla="val 49582"/>
            </a:avLst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3888" y="1840242"/>
            <a:ext cx="1260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0682" y="1871006"/>
            <a:ext cx="1546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6224" y="2658794"/>
            <a:ext cx="5411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искусство ведения домашнего хозяйства.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5915" y="3615398"/>
            <a:ext cx="1950939" cy="301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06" b="100000" l="10000" r="90000">
                        <a14:foregroundMark x1="47500" y1="25425" x2="52250" y2="25526"/>
                        <a14:foregroundMark x1="48000" y1="26226" x2="48250" y2="65465"/>
                        <a14:foregroundMark x1="45250" y1="26727" x2="45250" y2="72873"/>
                        <a14:foregroundMark x1="36875" y1="87487" x2="55875" y2="87888"/>
                      </a14:backgroundRemoval>
                    </a14:imgEffect>
                  </a14:imgLayer>
                </a14:imgProps>
              </a:ext>
            </a:extLst>
          </a:blip>
          <a:srcRect l="27883" t="-1" r="27327" b="55743"/>
          <a:stretch/>
        </p:blipFill>
        <p:spPr>
          <a:xfrm>
            <a:off x="-137278" y="4180016"/>
            <a:ext cx="2062331" cy="2677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11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388" y="435397"/>
            <a:ext cx="7867111" cy="200906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(как хозяйство)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		общественных отношений в сфере 					производства, обмена и распределения 			продукции.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388" y="4392801"/>
            <a:ext cx="7867111" cy="200906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(как наука)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наука, которая 			изучает экономические отношения, законы 		и категории в сфере производства, обмена 		и распределения продукции.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388" y="2568071"/>
            <a:ext cx="2551674" cy="1701116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4794" y="2568071"/>
            <a:ext cx="2641367" cy="168915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0059"/>
          <a:stretch/>
        </p:blipFill>
        <p:spPr>
          <a:xfrm>
            <a:off x="5996061" y="2568071"/>
            <a:ext cx="2383438" cy="168889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03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slide.ru/img/thumbs/0e499ee9e39227cfff42ae2f1d6e1c2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" y="249379"/>
            <a:ext cx="8740239" cy="655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4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bstudy.net/htm/img/21/12267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756"/>
            <a:ext cx="8969861" cy="6644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4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3766" y="261315"/>
            <a:ext cx="5157663" cy="1109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3260" y="1655693"/>
            <a:ext cx="5273497" cy="768163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653260" y="2423856"/>
            <a:ext cx="527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(поведение отдельных потребителей и фирм, отраслевые и региональные рынки и др.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3260" y="3772337"/>
            <a:ext cx="5358848" cy="902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260" y="4674623"/>
            <a:ext cx="527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(экономический рост, безработица, инфляция, денежное обращение, международная торговля и др.)</a:t>
            </a:r>
          </a:p>
        </p:txBody>
      </p:sp>
      <p:sp>
        <p:nvSpPr>
          <p:cNvPr id="11" name="Шеврон 10"/>
          <p:cNvSpPr/>
          <p:nvPr/>
        </p:nvSpPr>
        <p:spPr>
          <a:xfrm>
            <a:off x="1858783" y="1717486"/>
            <a:ext cx="644577" cy="644577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Шеврон 11"/>
          <p:cNvSpPr/>
          <p:nvPr/>
        </p:nvSpPr>
        <p:spPr>
          <a:xfrm>
            <a:off x="1858783" y="3901191"/>
            <a:ext cx="644577" cy="644577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8165" y="2697424"/>
            <a:ext cx="3658583" cy="787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7778" y="584617"/>
            <a:ext cx="1879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5693" y="1558977"/>
            <a:ext cx="247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039" y="3671784"/>
            <a:ext cx="302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7001" y="4988375"/>
            <a:ext cx="257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5949" y="5708061"/>
            <a:ext cx="212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105" y="4988375"/>
            <a:ext cx="235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519" y="3671784"/>
            <a:ext cx="265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318" y="1558171"/>
            <a:ext cx="3030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правоведение</a:t>
            </a:r>
          </a:p>
        </p:txBody>
      </p:sp>
      <p:cxnSp>
        <p:nvCxnSpPr>
          <p:cNvPr id="12" name="Прямая со стрелкой 11"/>
          <p:cNvCxnSpPr>
            <a:endCxn id="4" idx="2"/>
          </p:cNvCxnSpPr>
          <p:nvPr/>
        </p:nvCxnSpPr>
        <p:spPr>
          <a:xfrm flipV="1">
            <a:off x="6012039" y="2205308"/>
            <a:ext cx="1789089" cy="612843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0"/>
            <a:endCxn id="3" idx="2"/>
          </p:cNvCxnSpPr>
          <p:nvPr/>
        </p:nvCxnSpPr>
        <p:spPr>
          <a:xfrm flipV="1">
            <a:off x="4327457" y="1230948"/>
            <a:ext cx="2" cy="1466476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2"/>
          </p:cNvCxnSpPr>
          <p:nvPr/>
        </p:nvCxnSpPr>
        <p:spPr>
          <a:xfrm flipH="1" flipV="1">
            <a:off x="1954381" y="2204502"/>
            <a:ext cx="1291874" cy="54140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 flipH="1">
            <a:off x="1439441" y="3469505"/>
            <a:ext cx="1328921" cy="202279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38382" y="3499484"/>
            <a:ext cx="822190" cy="1548852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0"/>
          </p:cNvCxnSpPr>
          <p:nvPr/>
        </p:nvCxnSpPr>
        <p:spPr>
          <a:xfrm flipH="1">
            <a:off x="4327458" y="3484495"/>
            <a:ext cx="6136" cy="2223566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070500" y="3484494"/>
            <a:ext cx="941539" cy="1548852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5" idx="0"/>
          </p:cNvCxnSpPr>
          <p:nvPr/>
        </p:nvCxnSpPr>
        <p:spPr>
          <a:xfrm>
            <a:off x="5947770" y="3454584"/>
            <a:ext cx="1578370" cy="21720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4375" y="188509"/>
            <a:ext cx="83371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Основы хозяйственной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жизни человечества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https://for-teacher.ru/edu/data/img/pic-0238qp2tp8-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7" y="1562595"/>
            <a:ext cx="8894618" cy="37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6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1243" y="0"/>
            <a:ext cx="83371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Основы хозяйственной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жизни человечества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 descr="https://theslide.ru/img/tmb/7/613957/d7b5f8cef7b28edbdb3636a6a794099a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50" y="1009405"/>
            <a:ext cx="8229600" cy="5765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6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343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sekretar</cp:lastModifiedBy>
  <cp:revision>17</cp:revision>
  <dcterms:created xsi:type="dcterms:W3CDTF">2016-07-26T15:12:30Z</dcterms:created>
  <dcterms:modified xsi:type="dcterms:W3CDTF">2022-10-04T02:23:14Z</dcterms:modified>
</cp:coreProperties>
</file>