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60" r:id="rId5"/>
    <p:sldId id="267" r:id="rId6"/>
    <p:sldId id="268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C05E-A6CC-466A-83E4-BE9E271C3AFA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F269-9F92-47BD-8FC6-1EBB71B84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Типы рыночных структур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13" t="23727" r="6688" b="9153"/>
          <a:stretch>
            <a:fillRect/>
          </a:stretch>
        </p:blipFill>
        <p:spPr bwMode="auto">
          <a:xfrm>
            <a:off x="611560" y="1412776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Издержки в краткосрочном периоде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0044"/>
          <a:stretch>
            <a:fillRect/>
          </a:stretch>
        </p:blipFill>
        <p:spPr bwMode="auto">
          <a:xfrm>
            <a:off x="395536" y="1268760"/>
            <a:ext cx="8136904" cy="47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  <a:cs typeface="Times New Roman" pitchFamily="18" charset="0"/>
              </a:rPr>
              <a:t>Графическое изображение и расчет средних издержек</a:t>
            </a:r>
            <a:endParaRPr lang="ru-RU" sz="3600" b="1" dirty="0">
              <a:latin typeface="+mn-lt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613" t="16648" r="7284"/>
          <a:stretch>
            <a:fillRect/>
          </a:stretch>
        </p:blipFill>
        <p:spPr bwMode="auto">
          <a:xfrm>
            <a:off x="323528" y="1772816"/>
            <a:ext cx="3960440" cy="3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8333"/>
          <a:stretch>
            <a:fillRect/>
          </a:stretch>
        </p:blipFill>
        <p:spPr bwMode="auto">
          <a:xfrm>
            <a:off x="4648200" y="1412776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400" t="17770" b="8031"/>
          <a:stretch>
            <a:fillRect/>
          </a:stretch>
        </p:blipFill>
        <p:spPr bwMode="auto">
          <a:xfrm>
            <a:off x="827584" y="1700808"/>
            <a:ext cx="75608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  <a:cs typeface="Times New Roman" pitchFamily="18" charset="0"/>
              </a:rPr>
              <a:t>Кривая предложения фирмы в краткосрочном периоде</a:t>
            </a:r>
            <a:endParaRPr lang="ru-RU" sz="36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Примеры максимизации прибыли на конкурентных рынках</a:t>
            </a:r>
            <a:endParaRPr lang="ru-RU" sz="36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Рынок </a:t>
            </a:r>
          </a:p>
          <a:p>
            <a:pPr algn="ctr"/>
            <a:r>
              <a:rPr lang="ru-RU" sz="2000" dirty="0" smtClean="0"/>
              <a:t>монополистической конкуренции</a:t>
            </a:r>
            <a:endParaRPr lang="ru-RU" sz="20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Рынок  монополии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22500" r="7812" b="15622"/>
          <a:stretch>
            <a:fillRect/>
          </a:stretch>
        </p:blipFill>
        <p:spPr bwMode="auto">
          <a:xfrm>
            <a:off x="395536" y="2780928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45882" t="23036" b="10735"/>
          <a:stretch>
            <a:fillRect/>
          </a:stretch>
        </p:blipFill>
        <p:spPr bwMode="auto">
          <a:xfrm>
            <a:off x="5004048" y="2564904"/>
            <a:ext cx="3456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Максимизация прибыли в условиях олигополии</a:t>
            </a:r>
            <a:endParaRPr lang="ru-RU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133"/>
          <a:stretch>
            <a:fillRect/>
          </a:stretch>
        </p:blipFill>
        <p:spPr bwMode="auto">
          <a:xfrm>
            <a:off x="611560" y="1556792"/>
            <a:ext cx="7776863" cy="45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Расчет эластичности спроса</a:t>
            </a:r>
            <a:endParaRPr lang="ru-RU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133" b="5499"/>
          <a:stretch>
            <a:fillRect/>
          </a:stretch>
        </p:blipFill>
        <p:spPr bwMode="auto">
          <a:xfrm>
            <a:off x="683568" y="1556792"/>
            <a:ext cx="799288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Формы кривой спроса</a:t>
            </a:r>
            <a:endParaRPr lang="ru-RU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 b="7090"/>
          <a:stretch>
            <a:fillRect/>
          </a:stretch>
        </p:blipFill>
        <p:spPr bwMode="auto">
          <a:xfrm>
            <a:off x="611561" y="1268760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060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Крест А. Маршалла –достижение рыночного равновесия</a:t>
            </a:r>
            <a:endParaRPr lang="ru-RU" sz="32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613"/>
          <a:stretch>
            <a:fillRect/>
          </a:stretch>
        </p:blipFill>
        <p:spPr bwMode="auto">
          <a:xfrm>
            <a:off x="539552" y="1196752"/>
            <a:ext cx="8208912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Типы рыночных структур</vt:lpstr>
      <vt:lpstr>Издержки в краткосрочном периоде</vt:lpstr>
      <vt:lpstr>Графическое изображение и расчет средних издержек</vt:lpstr>
      <vt:lpstr>Кривая предложения фирмы в краткосрочном периоде</vt:lpstr>
      <vt:lpstr>Примеры максимизации прибыли на конкурентных рынках</vt:lpstr>
      <vt:lpstr>Максимизация прибыли в условиях олигополии</vt:lpstr>
      <vt:lpstr>Расчет эластичности спроса</vt:lpstr>
      <vt:lpstr>Формы кривой спроса</vt:lpstr>
      <vt:lpstr>Крест А. Маршалла –достижение рыночного равновесия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zamdir</dc:creator>
  <cp:lastModifiedBy>zamdir</cp:lastModifiedBy>
  <cp:revision>3</cp:revision>
  <dcterms:created xsi:type="dcterms:W3CDTF">2022-05-16T06:19:51Z</dcterms:created>
  <dcterms:modified xsi:type="dcterms:W3CDTF">2022-05-18T09:03:23Z</dcterms:modified>
</cp:coreProperties>
</file>