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7460" t="17451" r="25000" b="19550"/>
          <a:stretch>
            <a:fillRect/>
          </a:stretch>
        </p:blipFill>
        <p:spPr bwMode="auto">
          <a:xfrm>
            <a:off x="0" y="0"/>
            <a:ext cx="92003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7460" t="16401" r="25000" b="19550"/>
          <a:stretch>
            <a:fillRect/>
          </a:stretch>
        </p:blipFill>
        <p:spPr bwMode="auto">
          <a:xfrm>
            <a:off x="-108520" y="-1"/>
            <a:ext cx="9252520" cy="701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7460" t="16400" r="25000" b="20601"/>
          <a:stretch>
            <a:fillRect/>
          </a:stretch>
        </p:blipFill>
        <p:spPr bwMode="auto">
          <a:xfrm>
            <a:off x="0" y="-1"/>
            <a:ext cx="9144000" cy="681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Плюсы социально ответственного поведения для бизне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Ограничения участия организации в решении социальных пробле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Модели социальной ответственности Управленческая модель социаль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Модели социальной ответственности Управленческая модель социаль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Модели социальной ответственности Управленческая модель социаль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Модель социальной ответственности компан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lobov</dc:creator>
  <cp:lastModifiedBy>lobovaav@rambler.ru</cp:lastModifiedBy>
  <cp:revision>3</cp:revision>
  <dcterms:created xsi:type="dcterms:W3CDTF">2020-11-23T05:59:44Z</dcterms:created>
  <dcterms:modified xsi:type="dcterms:W3CDTF">2020-11-24T00:53:03Z</dcterms:modified>
</cp:coreProperties>
</file>