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сихология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Задачи психологии бизнеса мы подразделяем на два основных блока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Основными научно-исследовательскими задачами психологии бизнеса являются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Психология бизнеса в системе психологических на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Методы психологии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Группы методов психологии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Наблюд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В психологии бизнеса используются все виды наблюдения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Требования к наблюде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Business Psych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Психология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редмет психологии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Психические категории (явлен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Уровни анализа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Таким образом, бизнес с психологической точки зрения может рассматриваться в разных аспектах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иоритетные направления исследований (предмет)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Задачи психологии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lobov</dc:creator>
  <cp:lastModifiedBy>lobovaav@rambler.ru</cp:lastModifiedBy>
  <cp:revision>1</cp:revision>
  <dcterms:created xsi:type="dcterms:W3CDTF">2020-10-11T07:27:21Z</dcterms:created>
  <dcterms:modified xsi:type="dcterms:W3CDTF">2020-10-11T07:34:50Z</dcterms:modified>
</cp:coreProperties>
</file>