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2A76-73A6-422D-8C59-757A5DC5BEF2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3529-38F9-4B27-BE33-98B4B0AC6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91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2A76-73A6-422D-8C59-757A5DC5BEF2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3529-38F9-4B27-BE33-98B4B0AC6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48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2A76-73A6-422D-8C59-757A5DC5BEF2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3529-38F9-4B27-BE33-98B4B0AC6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25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2A76-73A6-422D-8C59-757A5DC5BEF2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3529-38F9-4B27-BE33-98B4B0AC6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01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2A76-73A6-422D-8C59-757A5DC5BEF2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3529-38F9-4B27-BE33-98B4B0AC6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2A76-73A6-422D-8C59-757A5DC5BEF2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3529-38F9-4B27-BE33-98B4B0AC6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47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2A76-73A6-422D-8C59-757A5DC5BEF2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3529-38F9-4B27-BE33-98B4B0AC6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0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2A76-73A6-422D-8C59-757A5DC5BEF2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3529-38F9-4B27-BE33-98B4B0AC6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25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2A76-73A6-422D-8C59-757A5DC5BEF2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3529-38F9-4B27-BE33-98B4B0AC6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73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2A76-73A6-422D-8C59-757A5DC5BEF2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3529-38F9-4B27-BE33-98B4B0AC6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0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2A76-73A6-422D-8C59-757A5DC5BEF2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3529-38F9-4B27-BE33-98B4B0AC6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84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2A76-73A6-422D-8C59-757A5DC5BEF2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3529-38F9-4B27-BE33-98B4B0AC6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056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Строевой Устав Вооруженных сил РФ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22920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77944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Строевые приемы и движение без оружия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Строевая стойка принимается по командам: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«СТАНОВИСЬ» или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«СМИРНО»</a:t>
            </a:r>
          </a:p>
          <a:p>
            <a:endParaRPr lang="ru-RU" dirty="0"/>
          </a:p>
        </p:txBody>
      </p:sp>
      <p:pic>
        <p:nvPicPr>
          <p:cNvPr id="8194" name="Picture 2" descr="https://fs00.infourok.ru/images/doc/133/154963/hello_html_5f19f5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03" y="1772816"/>
            <a:ext cx="3501266" cy="45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003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Строевая стойка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стоять прямо, без напряжения, каблуки поставить вместе, носки выровнять по линии фронта, поставив их на ширину ступни;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ноги в коленях выпрямить, но не напрягать;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грудь приподнять, а все тело несколько подать вперед;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живот подобрать;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плечи развернуть;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руки опустить так, чтобы кисти, обращенные ладонями внутрь, были сбоку и посредине бедер, а пальцы полусогнуты и касались бедра;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голову держать высоко и прямо, не выставляя подбородка;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смотреть прямо перед собой;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быть готовым к немедленному действию.</a:t>
            </a:r>
          </a:p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Строевая стойка на месте принимается и без команды: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при отдании и получении приказа;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при докладе;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во время исполнения Государственного гимна Российской Федерации;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при выполнении воинского приветствия;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при подаче команд.</a:t>
            </a:r>
            <a:endParaRPr lang="ru-RU" sz="16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00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Строевая стойка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7" cy="5141168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команде «ВОЛЬНО» стать свободно, ослабить в колене правую или левую ногу, </a:t>
            </a:r>
            <a:r>
              <a:rPr lang="ru-RU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не сходить с места, не ослаблять внимания и не разговаривать</a:t>
            </a:r>
            <a:endParaRPr lang="ru-RU" i="1" u="sng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1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17" y="1641514"/>
            <a:ext cx="3759696" cy="521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401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Строевая стойка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команде "ЗАПРАВИТЬСЯ", не оставляя своего места в строю, поправить оружие, обмундирование и снаряжение; при необходимости выйти из строя за разрешением обратиться к непосредственному начальнику.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 командой "ЗАПРАВИТЬСЯ" подается команда "ВОЛЬНО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'.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98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Строевая стойка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268760"/>
            <a:ext cx="4330824" cy="5472608"/>
          </a:xfrm>
        </p:spPr>
        <p:txBody>
          <a:bodyPr>
            <a:normAutofit fontScale="62500" lnSpcReduction="2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Для снятия головных уборов подается команда "Головные уборы (головной убор) — СНЯТЬ", а для надевания — "Головные уборы(головной убор) — НАДЕТЬ ". При необходимости одиночные военнослужащие головной убор снимают и надевают без команды.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Снятый головной убор держится в левой свободно опущенной руке звездой (кокардой) вперед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 оружия или с оружием в положении "за спину" головной убор снимается и надевается </a:t>
            </a:r>
            <a:r>
              <a:rPr lang="ru-RU" b="0" i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правой рукой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а с оружием в положениях "на ремень', "на грудь" и "у ноги" — </a:t>
            </a:r>
            <a:r>
              <a:rPr lang="ru-RU" b="0" i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левой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При снятии головного убора с карабином в положении "на плечо" карабин предварительно берется к ноге.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voeto.ru/nuda/uchebnika-po-kursu-osnovi-bezopasnosti-jiznedeyatelenosti/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612" y="1340768"/>
            <a:ext cx="4771087" cy="312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605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Движение совершается шагом или бегом.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Движение шагом осуществляется с темпом 110 - 120 шагов в минуту. Размер шага - 70 - 80 см.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Движение бегом осуществляется с темпом 165 - 180 шагов в минуту. Размер шага - 85 - 90 см.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Шаг бывает </a:t>
            </a:r>
            <a:r>
              <a:rPr lang="ru-RU" b="0" i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строевой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0" i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походный.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Строевой шаг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применяется при прохождении подразделений торжественным маршем; при выполнении ими воинского приветствия в движении; при подходе военнослужащего к начальнику и при отходе от него; при выходе из строя и возвращении в строй, а также на занятиях по строевой подготовке.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Походный шаг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применяется во всех остальных случаях.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18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Движение.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Движение строевым шагом начинается по команде "Строевым шагом - МАРШ" (в движении "Строевым - МАРШ"). 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предварительной команде подать корпус несколько вперед, перенести тяжесть его больше на правую ногу, сохраняя устойчивость; по исполнительной команде начать движение с левой ноги полным шагом.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ÐÐ²Ð¸Ð¶ÐµÐ½Ð¸Ðµ ÑÑÑÐ¾ÐµÐ²ÑÐ¼ ÑÐ°Ð³Ð¾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4355977" cy="47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6971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Движение.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движении строевым шагом  ногу с оттянутым вперед носком выносить на высоту 15 - 20 см от земли и ставить ее твердо на всю ступню.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Руками, начиная от плеча, производить движения около тела: вперед - сгибая их в локтях так, чтобы кисти поднимались выше пряжки пояса на ширину ладони и на расстоянии ладони от тела, а локоть находился на уровне кисти; назад - до отказа в плечевом суставе. Пальцы рук полусогнуты, голову держать прямо, смотреть перед собой.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движении </a:t>
            </a:r>
            <a:r>
              <a:rPr lang="ru-RU" b="0" i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походным шагом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ногу выносить свободно, не оттягивая носок, и ставить ее на землю, как при обычной ходьбе; руками производить свободные движения около тела.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движении походным шагом по команде "СМИРНО" перейти на строевой шаг. При движении строевым шагом по команде "ВОЛЬНО" идти походным шаго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82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Движение.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Движение бегом начинается по команде "Бегом - МАРШ".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движении с места по предварительной команде корпус слегка подать вперед, руки полусогнуть, отведя локти несколько назад; по исполнительной команде начать бег с левой ноги, руками производить свободные движения вперед и назад в такт бега.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перехода в движении с шага на бег по предварительной команде руки полусогнуть, отведя локти несколько назад. Исполнительная команда подается одновременно с постановкой левой ноги на землю. По этой команде правой ногой сделать шаг и с левой ноги начать движение бегом.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перехода с бега на шаг подается команда "Шагом - МАРШ". Исполнительная команда подается одновременно с постановкой правой ноги на землю. По этой команде сделать еще два шага бегом и с левой ноги начать движение шагом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404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Движение.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3318" y="1268760"/>
            <a:ext cx="5663482" cy="54913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Обозначение шага на месте производится по команде "На месте, шагом - МАРШ" (в движении - "НА МЕСТЕ").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этой команде шаг обозначать подниманием и опусканием ног, при этом ногу поднимать на 15 - 20 см от земли и ставить ее на всю ступню, начиная с носка; руками производить движения в такт шага. По команде "ПРЯМО", подаваемой одновременно с постановкой левой ноги на землю, сделать правой ногой еще один шаг на месте и с левой ноги начать движение полным шагом. При этом первые три шага должны быть строевыми.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Ð¨Ð°Ð³ Ð½Ð° Ð¼ÐµÑÑ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980728"/>
            <a:ext cx="2843807" cy="577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26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Строевой Устав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Глава 1. Общие положения</a:t>
            </a:r>
          </a:p>
          <a:p>
            <a:pPr marL="0" indent="0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Строевые приемы и движение без оружия и с оружием</a:t>
            </a:r>
          </a:p>
          <a:p>
            <a:pPr marL="0" indent="0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Глава 3. Выполнение воинского приветствия, выход из строя и возвращение в строй. Подход к начальнику и отход от него</a:t>
            </a:r>
          </a:p>
          <a:p>
            <a:pPr marL="0" indent="0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Глава 4. Строи отделения, взвода, роты, батальона и полка в пешем порядке</a:t>
            </a:r>
          </a:p>
          <a:p>
            <a:pPr marL="0" indent="0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Глава 5. Строи взвода, роты, батальона и полка на машинах</a:t>
            </a:r>
          </a:p>
          <a:p>
            <a:pPr marL="0" indent="0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Способы и приемы передвижения личного состава подразделений в бою при действиях в пешем порядке</a:t>
            </a:r>
          </a:p>
          <a:p>
            <a:pPr marL="0" indent="0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Глава 7. Строевой смотр роты, батальона и полка</a:t>
            </a:r>
          </a:p>
          <a:p>
            <a:pPr marL="0" indent="0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Глава 8. Положение Боевого Знамени воинской части в строю, вынос и относ его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122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Движение.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прекращения движения подается команда.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Например: "Рядовой Петров - СТОЙ".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исполнительной команде, подаваемой одновременно с постановкой на землю правой или левой ноги, сделать еще один шаг и, приставив ногу, принять строевую стойку.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00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91264" cy="161704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820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9a9/000eafa8-65e0fd3d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442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9a9/000eafa8-65e0fd3d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9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75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4.infourok.ru/uploads/ex/09a9/000eafa8-65e0fd3d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335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9a9/000eafa8-65e0fd3d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9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916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9a9/000eafa8-65e0fd3d/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684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09a9/000eafa8-65e0fd3d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21" y="224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367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4.infourok.ru/uploads/ex/09a9/000eafa8-65e0fd3d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6516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465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Строевой Устав Вооруженных сил РФ</vt:lpstr>
      <vt:lpstr>Строевой Устав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Строевые приемы и движение без оружия</vt:lpstr>
      <vt:lpstr>Строевая стойка</vt:lpstr>
      <vt:lpstr>Строевая стойка</vt:lpstr>
      <vt:lpstr>Строевая стойка</vt:lpstr>
      <vt:lpstr>Строевая стойка</vt:lpstr>
      <vt:lpstr>Движение. </vt:lpstr>
      <vt:lpstr>Движение. </vt:lpstr>
      <vt:lpstr>Движение. </vt:lpstr>
      <vt:lpstr>Движение. </vt:lpstr>
      <vt:lpstr>Движение. </vt:lpstr>
      <vt:lpstr>Движение.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Строевой Устав Вооруженных сил РФ</dc:title>
  <dc:creator>Пользователь Windows</dc:creator>
  <cp:lastModifiedBy>Коля</cp:lastModifiedBy>
  <cp:revision>13</cp:revision>
  <dcterms:created xsi:type="dcterms:W3CDTF">2019-02-13T06:30:59Z</dcterms:created>
  <dcterms:modified xsi:type="dcterms:W3CDTF">2020-09-27T11:39:57Z</dcterms:modified>
</cp:coreProperties>
</file>