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89" r:id="rId3"/>
    <p:sldId id="309" r:id="rId4"/>
    <p:sldId id="310" r:id="rId5"/>
    <p:sldId id="311" r:id="rId6"/>
    <p:sldId id="312" r:id="rId7"/>
    <p:sldId id="313" r:id="rId8"/>
    <p:sldId id="314" r:id="rId9"/>
    <p:sldId id="316" r:id="rId10"/>
    <p:sldId id="317" r:id="rId11"/>
    <p:sldId id="318" r:id="rId12"/>
    <p:sldId id="319" r:id="rId13"/>
    <p:sldId id="320" r:id="rId14"/>
    <p:sldId id="321" r:id="rId15"/>
    <p:sldId id="288" r:id="rId1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109" d="100"/>
          <a:sy n="109" d="100"/>
        </p:scale>
        <p:origin x="-16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0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9BA2-05E0-40B5-86EF-D42F7B57F7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834476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055FE-DAD6-4341-9BC2-4FC851381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51044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43F-31A7-4BC2-A4AA-E538F83B3608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F92-8121-48F0-A4FD-102096B128A2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62A4-C909-455C-856E-804ECE802C6C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2D2B-23D2-49AD-B027-7E8219C0C2A9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B216-A355-4C45-A623-61B2A75E89FB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56BE-AACD-4E45-9C95-AC9E3784B9DD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AAB9-5CA9-4E8F-9158-33EF5DC46DFD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5D86-90CE-498E-A497-A05F90AB9002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F0F4-2272-4090-9C30-21749A047B31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BA23-EC0E-410C-9996-08E5647E727E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FAA-2613-48D9-8032-875221A0A733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871A3-7B9F-4723-ABE7-CBA70B578E77}" type="datetime1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057399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личной эффективностью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5908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ПУБЛИЧНЫЕ ВЫСТУПЛЕНИЯ И САМОПРЕЗЕНТАЦИЯ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9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28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304799"/>
          <a:ext cx="8686800" cy="4297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4811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048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Передача графических знаков в устной речи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Если в тексте подготовленного выступления есть слова в кавычках, то при устном воспроизведении такие слова читаются обычно с помощью фраз «так называемый», «так сказать», «в кавычках» либо выделяются особой иронической интонацией Например: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вот эти так называемые «борцы за народное счастье» предлагают снова повысить налоги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811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Выразительность речи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Выразительность касается в первую очередь интонации речи и связана с эмоциональностью, разнообразием интонационного оформления, отсутствием монотонности, точностью интонационной передачи оратором своей мысли, правильной расстановкой логических ударений и пауз, точностью передачи подтекста 	Голосом, интонацией подчеркивать основную мысль, делать паузы до и после важных мыслей .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240612"/>
          <a:ext cx="86106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611596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конспекта выступления может быть осуществлена по следующей семи шаговой методике.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6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Шаг 1. Составьте общий перечень фактов, которые вы считаете возможным отнести к теме выступления, включив все, что сможете вспомнить, даже то, что относится к теме косвенно, так как это может оказаться полезным. </a:t>
                      </a:r>
                    </a:p>
                  </a:txBody>
                  <a:tcPr/>
                </a:tc>
              </a:tr>
              <a:tr h="374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Шаг 2. Отберите и выпишите главные пункты, оставив между ними место. </a:t>
                      </a:r>
                    </a:p>
                  </a:txBody>
                  <a:tcPr/>
                </a:tc>
              </a:tr>
              <a:tr h="585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Шаг 3. Под каждым главным пунктом впишите второстепенные, выделяя связанные с главными пунктами из общего перечня фактов (шаг 1). </a:t>
                      </a:r>
                    </a:p>
                  </a:txBody>
                  <a:tcPr/>
                </a:tc>
              </a:tr>
              <a:tr h="585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Шаг 4. Добавьте недостающее либо напишите название недостающего факта или раздела и пометьте любым знаком, что вам нужно найти на эту тему материал. </a:t>
                      </a:r>
                    </a:p>
                  </a:txBody>
                  <a:tcPr/>
                </a:tc>
              </a:tr>
              <a:tr h="374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Шаг 5. Разбейте план на вступление, основную часть и заключение. </a:t>
                      </a:r>
                    </a:p>
                  </a:txBody>
                  <a:tcPr/>
                </a:tc>
              </a:tr>
              <a:tr h="936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Шаг 6. Разрабатывая план основной части выступления, используйте нумерацию вопросов («сейчас переходим ко второму вопросу») либо задавайте вопросы типа «Что же является причиной того состояния дел, которое я только что обрисовал?». </a:t>
                      </a:r>
                    </a:p>
                  </a:txBody>
                  <a:tcPr/>
                </a:tc>
              </a:tr>
              <a:tr h="572287"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Шаг 7. Вступление и заключение сформулируйте и запишите наиболее подробно.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04800"/>
            <a:ext cx="8763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Для психологической и физической подготовки к выступлению можно воспользоваться следующими рекомендациями.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Не бойтесь слушателей: даже если выступление окажется не очень хорошим, слушатели «не забросают вас помидорами».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Сконцентрируйтесь на содержании своей речи, тогда места переживаниям не останется. Слушателям важнее всего «что именно» вы говорите, ваши идеи, а потом уже вы сами и то, как вы говорите.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Скажите не все, оставив себе «резервные знания», что укрепит вашу уверенность в себе.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Не готовьтесь в день выступления.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Перед выступлением не занимайтесь непривычными для вас делами, не начинайте новых дел, так как это рассеет ваше внимание.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Постарайтесь не есть перед ответственным выступлением, чтобы не отвлекать организм от интеллектуальной активности на процесс переваривания пищи.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Самопрезентация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управление впечатлением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Самопрезентация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представляет собой акт самовыражения и поведения, направленные на создание благоприятного впечатления у аудитории. Другими словами, речь идет об умении сформировать о себе желаемое впечатление. При этом осознавая или не осознавая это, мы извиняем, оправдываем или защищаем себя, чтобы поддержать свою самооценку и подтвердить представление о самом себе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Я-образ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А.А.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Бодалев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выделил три взаимодействующих фактора, обусловливающих первое впечатление: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субъективные характеристики внешнего облика другого человека; личностные качества субъекта восприятия; ситуация, в условиях которой происходит познание другого человека.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Внешний облик является одним из факторов, влияющих на социально-психологическую интерпретацию и оценку личности другими людьми, который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сравнивают с пусковым механизмом процесса формирования впечатления. Внешний облик позволяет создать социально желательный, приемлемый образ у партнера по взаимодействию. Управление внешним обликом включает в себя изучение таких компонентов внешнего облика, как макияж, прическа, одежда и т.п.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В теории управления впечатлением выделяется две основные тактики: усиление собственной позиции и усиление позиции собеседника. Усиление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собтвенной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заключается в стремлении поддержать собственный образ, а усиление позиции собеседника – в подчеркивании значимости второй стороны, с которой осуществляется взаимодействие, что базируется на возникновении положительных чувств у воспринимающего, что в свою очередь, вызывает к вам симпатию, делая вас более привлекательным для собеседника.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стратегии и тактики управления впечатлениями зависит от целей и ситуационных факторов.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889844"/>
            <a:ext cx="7239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Контрольные вопросы для самопроверки 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Назовите приемы установления контакта оратора с аудиторией.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С помощью каких средств и приемов сокращается дистанция между оратором и аудиторией?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Перечислите невербальные средства общения.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На какие структурные элементы делится публичное выступление?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Что собой представляет методика подготовки к публичному выступлению, включающая семь шагов?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Что понимается под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самопрезентацией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Какие факторы влияют на формирование впечатления?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Какие тактики управления впечатлением существуют?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Колесо баланса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914400"/>
            <a:ext cx="6172200" cy="5638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228600"/>
            <a:ext cx="8915400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spcBef>
                <a:spcPct val="200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выступления и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самопризентация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spcBef>
                <a:spcPct val="20000"/>
              </a:spcBef>
            </a:pP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Понятие и виды публичных выступлений</a:t>
            </a:r>
          </a:p>
          <a:p>
            <a:pPr lvl="0">
              <a:spcBef>
                <a:spcPct val="20000"/>
              </a:spcBef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  Основные требования к публичному выступлению</a:t>
            </a:r>
          </a:p>
          <a:p>
            <a:pPr lvl="0">
              <a:spcBef>
                <a:spcPct val="20000"/>
              </a:spcBef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  Работа над речевой формой выступления</a:t>
            </a:r>
          </a:p>
          <a:p>
            <a:pPr marL="514350" lvl="0" indent="-514350">
              <a:spcBef>
                <a:spcPct val="20000"/>
              </a:spcBef>
              <a:buAutoNum type="arabicPeriod" startAt="4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Подготовка к публичному выступлению</a:t>
            </a:r>
          </a:p>
          <a:p>
            <a:pPr marL="514350" lvl="0" indent="-514350">
              <a:spcBef>
                <a:spcPct val="20000"/>
              </a:spcBef>
              <a:buAutoNum type="arabicPeriod" startAt="4"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Самопрезентация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 управление впечатлением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99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-609600"/>
            <a:ext cx="9866583" cy="77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243839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609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Понятие и виды публичных выступлений</a:t>
                      </a:r>
                    </a:p>
                  </a:txBody>
                  <a:tcPr/>
                </a:tc>
              </a:tr>
              <a:tr h="614814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цели выделяют четыре основные, наиболее распространенные в ораторской практике вида публичных выступлений: информационное, протокольно-этикетное (торжественное), развлекательное и побудительно-убеждающее выступление.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4814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1.Информационное публичное выступление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Цель – сообщить некоторую информацию. Используется в научном докладе, сообщении, лекции перед студентами, в монологе учителя при объяснении, в рассказе о каком-либо случае или при описании некоторого явления, в ответе ученика на уроке. Инструкция, объявление о предстоящем событии тоже относятся к информационным выступлениям .	</a:t>
                      </a:r>
                    </a:p>
                  </a:txBody>
                  <a:tcPr/>
                </a:tc>
              </a:tr>
              <a:tr h="614814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Протокольно-этикетное выступление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Цель – соблюсти некоторый общепринятый ритуал, протокол, соблюсти этикет.	Например, приветствие официальной делегации, официальное поздравление юбиляра, вступительное слово перед каким-либо официальным мероприятием, выступление с оценкой заслуг человека или организации (похвальное слово), речь на траурном митинге, официальный тост и др. 	</a:t>
                      </a:r>
                    </a:p>
                  </a:txBody>
                  <a:tcPr/>
                </a:tc>
              </a:tr>
              <a:tr h="6148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Развлекательное публичное выступление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Цель – развлечь аудиторию . Неофициальные речи на банкетах, рассказы об интересных происшествиях, смешных случаях из жизни и др. 	</a:t>
                      </a:r>
                    </a:p>
                  </a:txBody>
                  <a:tcPr/>
                </a:tc>
              </a:tr>
              <a:tr h="1493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Побудительно-убеждающее публичное выступление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Цель – показать правильность занимаемой оратором позиции, укрепить или изменить мнение аудитории по этому вопросу и/или побудить к совершению желаемого для оратора действия .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Выступления в научных и политических дискуссиях, предвыборные агитационные, рекламные выступления.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1"/>
          <a:ext cx="9144000" cy="7868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486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Виды публичных выступлений</a:t>
                      </a:r>
                    </a:p>
                  </a:txBody>
                  <a:tcPr/>
                </a:tc>
              </a:tr>
              <a:tr h="1265054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развернутое сообщение, которое раскрывает какую-либо важную научную или общественно-политическую проблему. Доклады делаются обычно на серьезные, научные, производственные, политические темы. По времени доклады могут длиться от 10–15 минут до двух–трех часов (например, доклады правительства).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65054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Сообщение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небольшое по времени (5–10 минут) выступление, в котором рассматривается один небольшой вопрос или проблема. Сообщение – это маленький доклад на частную тему. Каждое сообщение посвящено частному аспекту какой-либо проблемы. Сообщения готовятся заранее, их надо продумать, почитать литературу.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65054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Выступление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краткое, обычно подготовленное сообщение при обсуждении какого-либо заранее объявленного вопроса. Выступления всегда кратки – 3–5 минут, тема выступления может быть выбрана человеком заранее (в рамках обсуждаемой проблемы) либо сформулирована в ходе обсуждения проблемы (импровизационное выступление).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17956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Лекция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связное, развернутое научное или научно-популярное изложение какого-либо вопроса специалистом. Лекции используются в учебной обстановке в школе, в вузе, научно-популярные лекции на те или иные темы читаются для широкого круга слушающих. В лекции обязательно должны быть выделены отдельные вопросы (пункты). Лекции обычно бывают по длительности от 20–30 минут до часа-полутора (вузовская лекция).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48925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Беседа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развернутый, подготовленный (т.е. заранее продуманный оратором) диалог со слушателями. Беседа может включать достаточно продолжительные отрезки речи оратора (монологи), но она предполагает обязательное задавание вопросов слушателям, выслушивание, анализ и комментирование их ответов. Беседа используется в публичной речи тогда, когда аудитория небольшая (не более 20–30 человек), когда слушатели заинтересованы в информации, которую им сообщают.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228600"/>
          <a:ext cx="8763000" cy="640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0"/>
              </a:tblGrid>
              <a:tr h="648431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Общие требования к публичному выступлению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380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Решительное начало выступления 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Первая фраза выступления формирует первое впечатление об ораторе, поэтому она должна быть продумана, заранее подготовлена, хорошо выучена и даже отрепетирована. Первая фраза должна быть четкой, понятной и привлекать внимание слушателей .	</a:t>
                      </a:r>
                    </a:p>
                  </a:txBody>
                  <a:tcPr/>
                </a:tc>
              </a:tr>
              <a:tr h="1769959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Драматизм .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Драматизм создается в выступлении при намеренном столкновении разных точек зрения, путем вступления оратора в спор с каким-либо мнением, авторитетом или точкой зрения, при рассказе о каких-либо необычных или трагических событиях, происшествиях. Драматизм должен быть создан в тексте на этапе его подготовки. 	</a:t>
                      </a:r>
                    </a:p>
                  </a:txBody>
                  <a:tcPr/>
                </a:tc>
              </a:tr>
              <a:tr h="1769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Сдержанная эмоциональность 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Нужно выступать эмоционально, взволнованно, показывая, что вам небезразлично то, что вы говорите. Выступление не должно быть монотонным. При этом эмоциональность должна быть сдержанной. В связи с этим предпочтительнее приводить факты, вызывающие у слушателей эмоции, нежели самому говорить слишком эмоционально .	</a:t>
                      </a:r>
                    </a:p>
                  </a:txBody>
                  <a:tcPr/>
                </a:tc>
              </a:tr>
              <a:tr h="774357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Краткость.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Крайне необходимо соблюсти отведенный регламент, уложиться в отведенное на выступление время, это повышает доверие аудитории к вам .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214881"/>
          <a:ext cx="85344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3185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85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Диалогичность, установление и поддержание контакта с аудиторией .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Выступление должно включать элементы диалога со слушателями. Оратор должен задавать вопросы аудитории, получать обратную связь, реагировать на невербальные сигналы и поведение аудитории.  Необходимо смотреть на аудиторию во время выступления, следить за ее реакцией, вносить изменения в свое выступление в зависимости от реакции аудитории, демонстрировать приветливость, дружелюбие, готовность ответить на вопросы, вести с аудиторией диалог. Аудиторию рекомендуется разбить условно на секторы и по очереди смотреть на каждый сектор.</a:t>
                      </a:r>
                    </a:p>
                  </a:txBody>
                  <a:tcPr/>
                </a:tc>
              </a:tr>
              <a:tr h="1662211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Разговорность и речевая форма выступления 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Стиль выступления должен быть приближен к разговорному, иметь характер непринужденной беседы. Текст выступления необходимо адаптировать к устной речи. Минимальное использование специальных терминов и иностранных слов (только при необходимости и с пояснением). Использование коротких предложений. Иногда умеренно можно использовать юмор. </a:t>
                      </a:r>
                    </a:p>
                  </a:txBody>
                  <a:tcPr/>
                </a:tc>
              </a:tr>
              <a:tr h="874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Понятность главной мысли.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Главная мысль должна быть сформулирована и повторена по возможности не менее двух-трех раз в процессе выступления. Обязательно наличие выводов .	</a:t>
                      </a:r>
                    </a:p>
                  </a:txBody>
                  <a:tcPr/>
                </a:tc>
              </a:tr>
              <a:tr h="1137302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Решительный конец 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Завершение выступления должно быть кратким, ясным, понятным, заранее продуманным. Завершающую фразу необходимо заранее сформулировать и отрепетировать. Заключительная фраза должна дать возможность аудитории понять, что вы завершили свое выступление .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52402"/>
          <a:ext cx="9525000" cy="6643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0"/>
              </a:tblGrid>
              <a:tr h="685798">
                <a:tc>
                  <a:txBody>
                    <a:bodyPr/>
                    <a:lstStyle/>
                    <a:p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над речевой формой выступления  (Правила работы над речевой формой публичного  выступления )	</a:t>
                      </a:r>
                    </a:p>
                  </a:txBody>
                  <a:tcPr/>
                </a:tc>
              </a:tr>
              <a:tr h="975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Разговорность стиля 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Книжные и официальные слова надо постараться в процессе подготовки выступления заменить .	Вместо «средства массовой информации» – «газеты, радио и телевидение», вместо «прессинг» – «сильное давление» 	</a:t>
                      </a:r>
                    </a:p>
                  </a:txBody>
                  <a:tcPr/>
                </a:tc>
              </a:tr>
              <a:tr h="578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Простота изложения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(объяснение и популяризация сложных и непонятных слов; упрощение синтаксиса) 	При употреблении в выступлении научных и абстрактных слов (их не должно быть много), соответствующее слово нужно понятно объяснить – дать определение простыми словами, назвать синонимы, близкие по значению слова и выражения, привести пример его употребления, объяснить происхождение, повторить несколько раз в разных сочетаниях.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Например, инвестиции – это слово немецкое, означает «вложение денег в какое-либо дело, предприятие». Инвестиция – это не просто предоставление денег на что-либо, это вложение денег на длительный срок, долгосрочное вложение капитала. Инвестор – это человек, который вкладывает деньги. 	</a:t>
                      </a:r>
                    </a:p>
                  </a:txBody>
                  <a:tcPr/>
                </a:tc>
              </a:tr>
              <a:tr h="578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Конкретность лексики 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Вместо существительных, где это можно, лучше употреблять глаголы: 	вскрытие – вскрыть, обеспечение – обеспечить, достижение – достичь, улучшение – улучшить, что делает восприятие более конкретным и наглядным 	</a:t>
                      </a:r>
                    </a:p>
                  </a:txBody>
                  <a:tcPr/>
                </a:tc>
              </a:tr>
              <a:tr h="578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Разнообразие номинативных средств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.Пример эффективного повтора в видоизмененной форме: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 должны изложить народу все факты; наш долг – дать народу полный отчет; народ должен все знать; надо сказать народу правду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</a:txBody>
                  <a:tcPr/>
                </a:tc>
              </a:tr>
              <a:tr h="578273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Использование риторических фигур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836695"/>
              </p:ext>
            </p:extLst>
          </p:nvPr>
        </p:nvGraphicFramePr>
        <p:xfrm>
          <a:off x="0" y="1"/>
          <a:ext cx="9144000" cy="9144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4577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9093">
                <a:tc>
                  <a:txBody>
                    <a:bodyPr/>
                    <a:lstStyle/>
                    <a:p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Использование особых приемов речи, повышающих ее убедительность и силу воздействия.</a:t>
                      </a: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</a:txBody>
                  <a:tcPr/>
                </a:tc>
              </a:tr>
              <a:tr h="5530095">
                <a:tc>
                  <a:txBody>
                    <a:bodyPr/>
                    <a:lstStyle/>
                    <a:p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Использование особых приемов речи, повышающих ее убедительность и силу воздействия. Самой сильной и эффективной риторической фигурой считают </a:t>
                      </a: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риторический вопрос </a:t>
                      </a:r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– это вопрос, не требующий ответа.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Ан</a:t>
                      </a:r>
                      <a:r>
                        <a:rPr lang="ru-RU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фора</a:t>
                      </a:r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 – риторическая фигура, которая предполагает одинаковое начало ряда фраз. </a:t>
                      </a: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нам надо выяснить..., нам надо установить..., нам надо сказать... и т. д. </a:t>
                      </a: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	</a:t>
                      </a:r>
                      <a:endParaRPr lang="ru-RU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Эп</a:t>
                      </a:r>
                      <a:r>
                        <a:rPr lang="ru-RU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фора </a:t>
                      </a:r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– повторение слова или словосочетания в конце каждой части высказывания или группы высказываний. </a:t>
                      </a: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 немцев везде чисто – в офисах чисто, в коридорах чисто, на улицах чисто, в туалетах – и в тех чисто». </a:t>
                      </a:r>
                      <a:endParaRPr lang="ru-RU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Град</a:t>
                      </a:r>
                      <a:r>
                        <a:rPr lang="ru-RU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ция</a:t>
                      </a:r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 – расположение слов так, чтобы каждое последующее было выразительнее, сильнее предыдущего. </a:t>
                      </a: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«Он не догадывался, не знал, не ведал, ему и в голову не могло это прийти». 	</a:t>
                      </a: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  <a:endParaRPr lang="ru-RU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Антит</a:t>
                      </a:r>
                      <a:r>
                        <a:rPr lang="ru-RU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за </a:t>
                      </a:r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– риторический прием, заключающийся в противопоставлении внутри одной и той же фразы. </a:t>
                      </a: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«государство пухнет – народ хиреет; граждане воруют – страна богатеет». 	</a:t>
                      </a:r>
                      <a:endParaRPr lang="ru-RU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Перечислительный ряд</a:t>
                      </a:r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: группа слов, представляющих собой перечисление и приводимых через запятую либо с помощью слов во-первых, во-вторых и т.д.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Выразительность речи 	Выразительность касается в первую очередь интонации речи и связана с эмоциональностью, разнообразием интонационного оформления, отсутствием монотонности, точностью интонационной передачи оратором своей мысли, правильной расстановкой логических ударений и пауз, точностью передачи подтекста 	Голосом, интонацией подчеркивать основную мысль, делать паузы до и после важных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мыслей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  <a:endParaRPr lang="ru-RU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Аналогия: </a:t>
                      </a:r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одно явление описывается по аналогии с другим, уже известным. Аналогия повышает доступность мысли для аудитории, но не усиливает </a:t>
                      </a: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убедительности мысли. Аналогия не является доказательством. </a:t>
                      </a: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«стимул можно сравнить с рычагом».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Гипербола </a:t>
                      </a: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заведомое преувеличение. </a:t>
                      </a: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«нет таких сил, которые заставили бы его свернуть с избранного им в жизни пути». </a:t>
                      </a: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Инверсия – изменение привычного порядка слов. «никогда больше не будет раздаваться в коридорах этого здания детский крик».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1422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Управление личной эффективностью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Колесо баланса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личной эффективностью</dc:title>
  <dc:creator>Галина Валентиновна Березовская</dc:creator>
  <cp:lastModifiedBy>user</cp:lastModifiedBy>
  <cp:revision>102</cp:revision>
  <cp:lastPrinted>2024-11-18T07:35:25Z</cp:lastPrinted>
  <dcterms:created xsi:type="dcterms:W3CDTF">2024-10-02T01:06:20Z</dcterms:created>
  <dcterms:modified xsi:type="dcterms:W3CDTF">2024-12-21T04:23:44Z</dcterms:modified>
</cp:coreProperties>
</file>