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9" r:id="rId2"/>
    <p:sldId id="289" r:id="rId3"/>
    <p:sldId id="309" r:id="rId4"/>
    <p:sldId id="288" r:id="rId5"/>
    <p:sldId id="306" r:id="rId6"/>
    <p:sldId id="307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0" r:id="rId23"/>
    <p:sldId id="269" r:id="rId24"/>
    <p:sldId id="267" r:id="rId25"/>
    <p:sldId id="308" r:id="rId2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80" autoAdjust="0"/>
  </p:normalViewPr>
  <p:slideViewPr>
    <p:cSldViewPr>
      <p:cViewPr varScale="1">
        <p:scale>
          <a:sx n="65" d="100"/>
          <a:sy n="65" d="100"/>
        </p:scale>
        <p:origin x="-168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29BA2-05E0-40B5-86EF-D42F7B57F7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2834476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055FE-DAD6-4341-9BC2-4FC8513817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4510449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443F-31A7-4BC2-A4AA-E538F83B3608}" type="datetime1">
              <a:rPr lang="ru-RU" smtClean="0"/>
              <a:pPr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0F92-8121-48F0-A4FD-102096B128A2}" type="datetime1">
              <a:rPr lang="ru-RU" smtClean="0"/>
              <a:pPr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62A4-C909-455C-856E-804ECE802C6C}" type="datetime1">
              <a:rPr lang="ru-RU" smtClean="0"/>
              <a:pPr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2D2B-23D2-49AD-B027-7E8219C0C2A9}" type="datetime1">
              <a:rPr lang="ru-RU" smtClean="0"/>
              <a:pPr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B216-A355-4C45-A623-61B2A75E89FB}" type="datetime1">
              <a:rPr lang="ru-RU" smtClean="0"/>
              <a:pPr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56BE-AACD-4E45-9C95-AC9E3784B9DD}" type="datetime1">
              <a:rPr lang="ru-RU" smtClean="0"/>
              <a:pPr/>
              <a:t>20.12.2024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AAB9-5CA9-4E8F-9158-33EF5DC46DFD}" type="datetime1">
              <a:rPr lang="ru-RU" smtClean="0"/>
              <a:pPr/>
              <a:t>20.12.2024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5D86-90CE-498E-A497-A05F90AB9002}" type="datetime1">
              <a:rPr lang="ru-RU" smtClean="0"/>
              <a:pPr/>
              <a:t>20.12.2024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F0F4-2272-4090-9C30-21749A047B31}" type="datetime1">
              <a:rPr lang="ru-RU" smtClean="0"/>
              <a:pPr/>
              <a:t>20.12.2024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BA23-EC0E-410C-9996-08E5647E727E}" type="datetime1">
              <a:rPr lang="ru-RU" smtClean="0"/>
              <a:pPr/>
              <a:t>20.12.2024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FAA-2613-48D9-8032-875221A0A733}" type="datetime1">
              <a:rPr lang="ru-RU" smtClean="0"/>
              <a:pPr/>
              <a:t>20.12.2024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871A3-7B9F-4723-ABE7-CBA70B578E77}" type="datetime1">
              <a:rPr lang="ru-RU" smtClean="0"/>
              <a:pPr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2057399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личной эффективностью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5908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ресурсом активности и работоспособности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8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8282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304799"/>
            <a:ext cx="84582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состояния здоровья. </a:t>
            </a: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точки зрения социальной медицины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уровня оценки здоровья: </a:t>
            </a:r>
            <a:endPara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здоровье отдельного человека (индивидуума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здоровье малых социальных, этнических групп (семейное или групповое здоровье);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всего населения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(популяции), проживающего на определенной территории.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здоровья на каждом из трех уровней используются различные шкалы, но следует подчеркнуть, что наиболее адекватные критерии для каждого уровня еще окончательно не обоснованы и порой трактуются по-разному.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индивидуальном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 показателями здоровья могут быть количественно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охарактеризованные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признаки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иммунная защита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уровень и гармоничность физического развития;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функциональное состояние организма и его резервы;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наличия какого-либо заболевания или дефекта развития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уровень морально-волевых и ценностно-мотивационных установок.</a:t>
            </a:r>
          </a:p>
        </p:txBody>
      </p:sp>
    </p:spTree>
    <p:extLst>
      <p:ext uri="{BB962C8B-B14F-4D97-AF65-F5344CB8AC3E}">
        <p14:creationId xmlns="" xmlns:p14="http://schemas.microsoft.com/office/powerpoint/2010/main" val="2305363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52400"/>
            <a:ext cx="8458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вредные факторы, влияющие на состояние здоровья людей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работающих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компьютером: </a:t>
            </a:r>
            <a:endParaRPr lang="ru-RU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сидячее положение в течение длительного времени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воздействие электромагнитного излучения монитора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утомление глаз, нагрузка на зрение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перегрузка суставов кистей;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 при потере информации.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Вследствие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недостаточной активности возникает дефицит кислорода.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гиподинамии и гипокинезии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проявляются также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плохой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сопротивляемости организма простудным и инфекционным заболеваниям, создаются предпосылки к формированию слабого, нетренированного сердца и связанного с этим дальнейшего развития недостаточности сердечно-сосудистой системы.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Гипокинезия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фоне чрезмерного питания с большим избытком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углеводов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жиров в дневном рационе может вести к ожирению.</a:t>
            </a:r>
          </a:p>
        </p:txBody>
      </p:sp>
    </p:spTree>
    <p:extLst>
      <p:ext uri="{BB962C8B-B14F-4D97-AF65-F5344CB8AC3E}">
        <p14:creationId xmlns="" xmlns:p14="http://schemas.microsoft.com/office/powerpoint/2010/main" val="40103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58847"/>
            <a:ext cx="8305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Методика управления ресурсом активности и работоспособности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состоит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 следующих трех основных этапов. 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существующего потенциала активности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работоспособности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человека. На данном этапе сравниваются результаты и возможности человека, их преобразование с течением времени, определяется необходимость в изменении образа жизни индивида.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программы по изменению образа жизни, в том числе питания и физической тренировки, соответствующих текущему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человека. В частности, составляется индивидуально подобранный рацион питания и разрабатывается курс упражнений на определенный период времени с целью их последующего контроля и корректировки.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результатов. На данном этапе определяется,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изменились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показатели ресурса активности и работоспособности при переходе от начального до заключительного этапа.</a:t>
            </a:r>
          </a:p>
        </p:txBody>
      </p:sp>
    </p:spTree>
    <p:extLst>
      <p:ext uri="{BB962C8B-B14F-4D97-AF65-F5344CB8AC3E}">
        <p14:creationId xmlns="" xmlns:p14="http://schemas.microsoft.com/office/powerpoint/2010/main" val="3655997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228600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   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основных методов ускорения восстановления организма – это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разрешенных (не относящихся к допингу) фармакологических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специализированных пищевых продуктов, так называемых продуктов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биологической ценности. Это полезные средства, в первую очередь: витамины,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гепатопротекторы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иммуномодуляторы, адаптогены. Несмотря на их полезность, нужно использовать их разумно и умеренно.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Витамины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минеральные вещества обязательно должны быть в пище. Они являются незаменимыми регуляторами биохимических процессов в организме. В том числе витамины в значительной степени регулируют биосинтез белка и обеспечение деятельности мышц.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Рациональное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является важной составляющей здорового образа жизни человека. С помощью рационального питания можно повысить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работоспособность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умственную активность, уменьшить утомление, снять стресс и улучшить память. Для сохранения ясности мышления организму нужен белок. Он необходим для выработки химических субстанций, таких как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допамин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адреналин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возбуждающих мозг, ускоряющих реакцию и процессы мышления,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увеличивающих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энергию</a:t>
            </a:r>
          </a:p>
        </p:txBody>
      </p:sp>
    </p:spTree>
    <p:extLst>
      <p:ext uri="{BB962C8B-B14F-4D97-AF65-F5344CB8AC3E}">
        <p14:creationId xmlns="" xmlns:p14="http://schemas.microsoft.com/office/powerpoint/2010/main" val="2010060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52400"/>
            <a:ext cx="86106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свидетельствуют о том, что у большинства людей при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ими гигиенических правил и ведении здорового образа жизни есть возможность жить до 100 лет и более. К сожалению, многие люди не соблюдают самых простейших, обоснованных наукой норм здорового образа жизни. В связи с этим в процессе управления личной эффективностью необходимо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о здоровом образе жизни и навыки здорового образа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действие, сформированное путем повторения и доведения до автоматизма. Любой новый способ действия, протекая первоначально как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самостоятельное, развернутое и сознательное действие, затем в результате многократных повторений может осуществляться уже в качестве автоматически выполняемого компонента действия. В отличие от привычки навык, как правило, не связан с устойчивой тенденцией к актуализации в определенных условиях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Основными направлениями формирования навыков здорового образа жизни являются: </a:t>
            </a: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тренировки;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закаливание;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рациональное питание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отказ от вредных привычек (алкоголь, курение, наркотики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личная гигиена человека;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эмоциональным состоянием, нравственная регуляция;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экологическое сознание и поведение.</a:t>
            </a:r>
          </a:p>
        </p:txBody>
      </p:sp>
    </p:spTree>
    <p:extLst>
      <p:ext uri="{BB962C8B-B14F-4D97-AF65-F5344CB8AC3E}">
        <p14:creationId xmlns="" xmlns:p14="http://schemas.microsoft.com/office/powerpoint/2010/main" val="3679050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93918382"/>
              </p:ext>
            </p:extLst>
          </p:nvPr>
        </p:nvGraphicFramePr>
        <p:xfrm>
          <a:off x="152400" y="76199"/>
          <a:ext cx="8915400" cy="6736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5400"/>
              </a:tblGrid>
              <a:tr h="51849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Составляющие здорового образа жизни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5790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Закаливание организма.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Закаливание – это система специальной тренировки терморегуляторных процессов организма, включающая в себя процедуры, действие которых направлено на повышение устойчивости организма к переохлаждению или перегреванию.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849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Отказ от вредных привычек.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К основному числу которых относят злоупотребление спиртными напитками, зависимость от никотиновых изделий и наркоманию. Вредные привычки могут даже у изначально здорового человека спровоцировать проблемы с сердцем и сосудами и развитие заболеваний, понижающих качество жизни и даже приводящих к летальному исходу.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849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Личная гигиена человека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 Под личной гигиеной понимают совокупность гигиенических правил, которые способствуют укреплению и сохранению здоровья человека, увеличению продолжительности его активной жизни. Личная гигиена – неотъемлемая часть гигиены, включает правила гигиенического содержания тела, полости рта, половых органов, также пользования обувью, бельем, одеждой, жилище.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849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эмоциональным состоянием, нравственная регуляция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 Эмоции являются движущей силой активности и работоспособности человека.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849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Экологическое сознание и поведение.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Экологическое поведение индивидуума заключается в организации такого образа жизни и мыслей человека, который соответствует осознанной заботе об окружающей среде. Для развития данного навыка необходимы изучение специализированной литературы, общественный экологический настрой и индивидуальная сознательность человека.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04807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76200"/>
            <a:ext cx="8991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древнейших учениях говорится, что жизнь человека делится на циклы, или периоды. Каждый длится семь лет и представляет собой весь наш век «в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миниатюре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»: от младенчества до старости. Прожив это время как целую жизнь,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выходит на новый виток, – и все повторяется сначала. Периоды детства, юности, молодости, взросления, зрелости, старости, угасания происходят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 лет. Важно учитывать их влияние на работоспособность и активность человека, чтобы не хвататься «в детстве» за дела, которые способен решить лишь переживающий очередную «зрелость». Современная наука доказала, что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семь лет клетки нашего организма полностью обновляются –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следующий жизненный цикл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Возраста» в каждой семилетке человека распределяются следующим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первые два года соответствуют детству и юности, следующие два – это молодость и взросление, еще два – зрелость и старость и, наконец, последний год соответствует угасанию и перерождению. И каждый возраст открывает перед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 перспективы, дарит свои возможности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940329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20653760"/>
              </p:ext>
            </p:extLst>
          </p:nvPr>
        </p:nvGraphicFramePr>
        <p:xfrm>
          <a:off x="152400" y="76199"/>
          <a:ext cx="8991600" cy="6233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5791200"/>
              </a:tblGrid>
              <a:tr h="466115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Жизненные циклы работоспособности человека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61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Жизненный цикл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6337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Детство и юность (1-й и 2-й годы цикла)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Время активного развития личности. Учитесь, путешествуйте, осваивайте новые профессии и сферы деятельности. Не хватает мудрости и предусмотрительности. Не стоит принимать важных решений, кардинально менять сложившийся порядок жизни</a:t>
                      </a:r>
                    </a:p>
                  </a:txBody>
                  <a:tcPr/>
                </a:tc>
              </a:tr>
              <a:tr h="466115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Молодость и взросление (3-й и 4-й годы цикла)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Активный духовный рост, пересмотр ключевых жизненных принципов и ценностей. Нужно утвердиться в своем жизненном выборе или решиться вступить на новый пут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0876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Зрелость и старость (5-й и 6-й годы цикла)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Реализация масштабных проектов и жизненных целей. Самые креативные годы, когда любая идея отличается оригинальностью и может быть реализована на практике</a:t>
                      </a:r>
                    </a:p>
                  </a:txBody>
                  <a:tcPr/>
                </a:tc>
              </a:tr>
              <a:tr h="46611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Угасание (перерождение) (7-й год цикла)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Упадок сил, период размышлений, определение планов на будущее. Не рекомендуется ничего менять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92480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228601"/>
            <a:ext cx="8763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регулярному повторению физиологических процессов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прослеживается на протяжении многих веков. Гиппократ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необходимость рассмотрения времен года и их воздействия на человека. Биологические ритмы представляют собой сложную последовательность многоступенчатых процессов биохимических и биофизических превращений в организме человека. Они столь точны, что их часто называют биологическими часами.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жизни каждого человека присутствуют и воздействуют три различных потока энергии: – физический ритм (влияет на физическую силу и на силу воли); – психический (эмоциональный) ритм (обусловливает динамику чувств, настроений, творческих сил); – интеллектуальный ритм (влияет на умственные способности).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Согласно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классификации известного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хронобиолога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Ф.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Хальберга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ритмические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 организма делятся на три группы.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– ритмы высокой частоты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периодом до 0,5 часа). Это ритмы дыхания, работы сердца, электрических явлений в мозге, периодичность колебания в системах биохимических реакций.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– ритмы средней частоты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периодом от 0,5 часа до 6 дней). Это смена сна и бодрствования, активности и покоя, околосуточные изменения обмена веществ и многих других функций.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Третья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– ритмы низкой частоты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периодом от 6 дней до 1 года). Это недельный, лунный и годичный ритмы, охватывающие циклы экскреции гормонов, менструальные, сезонные изменения течения биохимических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длительно-временные изменения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работоспособности.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4957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152400"/>
            <a:ext cx="8534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Работоспособность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человека подвержена определенным колебаниям,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происходящим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рамках естественного ритма.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Говорят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«человеке утра», или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жаворонке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», и о «человеке вечера», или «сове». Пик работоспособности приходится у них на разные периоды дня. Каждый может приспособиться к этим колебаниям своей работоспособности и учитывать это в своем распорядке дня.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Многочисленные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исследования ученых разных стран показали, что есть люди, испытывающие одинаковые колебания уровня физиологических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возможностей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течение суток. Их назвали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аритмиками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или голубями.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Немецкий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исследователь Г.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Хамп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установил, что представители утреннего типа – в основном служащие, вечернего – люди умственного труда,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аритмики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лица, занятые физической деятельностью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Люди утреннего типа – жаворонки – имеют пик работоспособности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половине дня. Они рано просыпаются, с утра чувствуют себя бодрыми,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жизнерадостными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вечером испытывают сонливое состояние и рано ложатся спать. Люди вечернего типа – совы – встают заторможенными, нередко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головными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болями, наиболее работоспособны после 18 часов, поздно отходят ко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25000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228600"/>
            <a:ext cx="8915400" cy="491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>
              <a:spcBef>
                <a:spcPct val="2000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ресурсом активности и работоспособности</a:t>
            </a:r>
          </a:p>
          <a:p>
            <a:pPr marL="514350" indent="-514350" algn="ctr">
              <a:spcBef>
                <a:spcPct val="20000"/>
              </a:spcBef>
            </a:pP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ct val="20000"/>
              </a:spcBef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Понятие ресурса активности и работоспособности.</a:t>
            </a:r>
          </a:p>
          <a:p>
            <a:pPr lvl="0">
              <a:spcBef>
                <a:spcPct val="2000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Методы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управления ресурсом активности и работоспособности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spcBef>
                <a:spcPct val="2000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Управление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работоспособностью: жизненные и временные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циклы.</a:t>
            </a:r>
          </a:p>
          <a:p>
            <a:pPr lvl="0">
              <a:spcBef>
                <a:spcPct val="2000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Развитие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навыков здорового образа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жизни.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0996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76200"/>
            <a:ext cx="8839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Организм человека как единое целое может существовать только при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определенном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соотношении разных колебательных процессов в клетках, тканях,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органах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функциональных системах, и их синхронизации с условиями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окружающей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среды. </a:t>
            </a:r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Десинхроноз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рассогласование биологических ритмов организма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физическими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социальными датчиками времени. Рассогласование и перестройка биологических ритмов проявляется в объективных и субъективных показателях. К первым относятся изменение артериального давления, нарушение сна, плохой аппетит; ко вторым – раздражительность, упадок сил. Все это можно объединить в понятие «утомление» – состояние организма, возникающее вследствие 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длительной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или напряженной функциональной активности и проявляющееся в снижении работоспособности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Усталость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является своеобразной защитной реакцией организма,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позволяющей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ему перейти предел, за которым возникают функциональные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биохимические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изменения, не совместимые с жизнью. Для объяснения усталости был предложен ряд гипотез. Наиболее распространенные из них: гипотеза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засорения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т.е. накопления в мышцах и крови продуктов обмена веществ (молочной кислоты и др.), и гипотеза «истощения», т.е. израсходования энергетических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ресурсов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организма (в первую очередь запасов гликогена в печени и мышцах).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Эффективное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средство снижения утомительности работы – правильное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чередование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работы и отдыха нервных клеток, сменность работы функциональных единиц. Это необязательно должно быть связано с прекращением работы.</a:t>
            </a:r>
          </a:p>
        </p:txBody>
      </p:sp>
    </p:spTree>
    <p:extLst>
      <p:ext uri="{BB962C8B-B14F-4D97-AF65-F5344CB8AC3E}">
        <p14:creationId xmlns="" xmlns:p14="http://schemas.microsoft.com/office/powerpoint/2010/main" val="4437977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609600"/>
            <a:ext cx="8153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мерам профилактики утомления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назначение отдыха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активного или пассивного;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микропауз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промежутков между работами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регламентация физической и умственной нагрузки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использование функциональной музыки;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производственной гимнастики, выполнение самомассажа и массажа головы, лица, шеи, туловища;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психоэмоционального состояния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дыхательная гимнастика. </a:t>
            </a:r>
          </a:p>
        </p:txBody>
      </p:sp>
    </p:spTree>
    <p:extLst>
      <p:ext uri="{BB962C8B-B14F-4D97-AF65-F5344CB8AC3E}">
        <p14:creationId xmlns="" xmlns:p14="http://schemas.microsoft.com/office/powerpoint/2010/main" val="744197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799"/>
            <a:ext cx="8915400" cy="441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Контрольные вопросы для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самопроверки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Определите понятия ресурса активности и работоспособности.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2. Назовите ряд общих существенных признаков активности личности.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3. Какие вы знаете основные виды активности человека?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4. Назовите методы управления ресурсом активности и работоспособности.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5. Какие выделяют жизненные циклы работоспособности человека?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6. Какие классификация биоритмов человека вы знаете?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7. Что собой представляют суточные ритмы человека?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8. Охарактеризуйте изменение работоспособности в течение суток.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9. Что является основными составляющими здорового образа жизни?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10. Каковы основные составляющие личной гигиены?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11. Что собой представляет экологическое сознание человека?</a:t>
            </a:r>
          </a:p>
        </p:txBody>
      </p:sp>
    </p:spTree>
    <p:extLst>
      <p:ext uri="{BB962C8B-B14F-4D97-AF65-F5344CB8AC3E}">
        <p14:creationId xmlns="" xmlns:p14="http://schemas.microsoft.com/office/powerpoint/2010/main" val="3140524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 MAD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Британский ученый и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коуч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Энди Гилберт (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Andy Gilbert)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представил структуру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личной эффективности под названием </a:t>
            </a:r>
            <a:r>
              <a:rPr lang="en-US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Go </a:t>
            </a:r>
            <a:r>
              <a:rPr lang="en-US" sz="1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MAD</a:t>
            </a:r>
            <a:r>
              <a:rPr lang="ru-RU" sz="1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сокращение английской фразы «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 A Difference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 перевод которой « Пойди и создай разницу».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исследователей обнаружила, что высокоэффективные люди обязательно имеют весомую </a:t>
            </a: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причину,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благодаря которой то или иное действие имеет для них смысл, т.е. благодаря наличию причины достижение целей происходит осознанно и с мотивацией.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важная причина, подкрепленная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верой в себя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подталкивает человека поставить значимую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которую затем он превращает в конкретный план действий, составленный естественно, с учетом приоритетов.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свершения, которые оставили глубокий след в истории человечества, были содеяны не одним человеком, а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группой людей,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бъединенных одной целью.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отличается от остальных элементов тем, что он связан со всеми элементами. Ответственные люди помнят о причине, ради которой они начали действовать, в случае неудач они восстанавливают веру в себя и держат в фокусе цель.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Седьмой элемент –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действие,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взаимодействия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предыдуших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элементов.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8746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MAD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00808"/>
            <a:ext cx="4967054" cy="4693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81119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-609600"/>
            <a:ext cx="9866583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-609600"/>
            <a:ext cx="9866583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Колесо баланса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914400"/>
            <a:ext cx="6172200" cy="5638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8016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Выделяют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два основных подхода к определению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которые заключаются в рассмотрении активности как компонента в структуре личности, с одной стороны, и активности как специфической форме деятельности индивидуума, с другой стороны. Говоря о ресурсе активности, мы имеем в виду не только внутренние ресурсы, «запасы» личности человека, их правильное использование и возможности пополнения, но также и эффективный выбор основного направления и способов деятельности.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Ресурс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активности человека – это совокупность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личности и внешних условий, позволяющих человеку производить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общественно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значимые преобразования в мире на основе присвоения богатств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материальной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духовной культуры.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Ресурс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активности – это совокупность таких характеристик, как целенаправленность, мотивация, вовлеченность,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осознанность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владение способами и приемами конкретных действий, а также таких свойств, как инициативность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ситуативность.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Ресурс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работоспособности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совокупность функциональных возможностей организма человека, необходимая для выполнения конкретной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Уровень работоспособности зависит от состояния здоровья, условий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труда, возраста, навыков работы, мотивации к труду, индивидуальных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человека и т.д. Повышению работоспособности на рабочем месте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способствуют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меры по совершенствованию процессов труда с учетом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психофизиологических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требований. К ним относятся: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рациональная организация и разделение труда;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совмещение профессий, предупреждающее монотонность работы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внедрение физиологически обоснованных режимов труда и отдыха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формирование благоприятного социально-психологического климата в коллективе и др.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7980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228600"/>
            <a:ext cx="88392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Управление ресурсами активности и работоспособности человека связаны как минимум с тремя взаимосвязанными направлениями: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во-первых,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поддержанием физического и эмоционально-психологического здоровья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во-вторых,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вовлеченностью и интересом к той или иной деятельности;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в-третьих,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умением организовать рабочий процесс, рабочее место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так, чтобы обеспечить высокий уровень эффективности выполняемых задач и при этом исключить негативное влияние на текущий уровень здоровья. При этом очевидно, что базовым направлением управления активностью и работоспособностью является поддержание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физического и эмоционально-психологического здоровья человека.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Основным фактором поддержания здоровья является ведение здорового образа жизни человеком, т.е. основная ответственность за сохранение и укрепление здоровья лежит на самом человеке. Как известно, к основным направлениям здорового образа жизни относятся: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двигательная активность, рациональное питание, закаливание и очищение организма, отказ от вредных привычек.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Управление активностью и работоспособностью,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делиться на временные горизонты планирования: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краткосрочный, среднесрочный и долгосрочный.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мы говорим об управлении здоровьем, то логично, что мы должны ориентироваться на долгосрочный период. Говоря о вовлеченности в деятельность, мы имеем в виду краткосрочный текущий период. При этом краткосрочные цели и задачи не должны вступать в противоречие со среднесрочными и долгосрочными целями и задачами управления ресурсом активности и работоспособности, что предполагает системный подход к их управлению.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228601"/>
            <a:ext cx="8763000" cy="250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управления ресурсом активности и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работоспособности</a:t>
            </a:r>
          </a:p>
          <a:p>
            <a:pPr lvl="0" algn="just">
              <a:spcBef>
                <a:spcPct val="20000"/>
              </a:spcBef>
            </a:pP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главный показатель эффективного управления ресурсом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работоспособности человека. Его основным методом управления с точки зрения управления личной эффективностью является поддержание здорового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жизни (ЗОЖ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Таким образом, понятие «здоровье» имеет комплексный характер. 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0475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4128919"/>
              </p:ext>
            </p:extLst>
          </p:nvPr>
        </p:nvGraphicFramePr>
        <p:xfrm>
          <a:off x="76200" y="-1"/>
          <a:ext cx="906780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67800"/>
              </a:tblGrid>
              <a:tr h="718540">
                <a:tc>
                  <a:txBody>
                    <a:bodyPr/>
                    <a:lstStyle/>
                    <a:p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настоящее время принято выделять несколько компонентов (видов) здоровья. 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77811"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Соматическое здоровье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текущее состояние органов и систем органов человеческого организма. Основу соматического здоровья составляет биологическая программа индивидуального развития человека.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0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Физическое здоровье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уровень развития и функциональных возможностей органов и систем организма. Основу физического здоровья составляют морфологические и функциональные резервы клеток, тканей, органов.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19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Психическое здоровье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состояние психической сферы человека. 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433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Сексуальное здоровье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комплекс соматических, эмоциональных, интеллектуальных и социальных аспектов сексуального существования человека, позитивно обогащающих личность, повышающих коммуникабельность человека и его способность к любви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557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Нравственное здоровье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система ценностей, установок и мотивов поведения индивида в социальной среде. Этот компонент связан с общечеловеческими ценностями добра, любви и красоты. Этот компонент в значительной мере определяется духовностью человека, его знаниями и воспитанием.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98521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76200"/>
            <a:ext cx="8763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Практическая медицина выделяет три основных состояния человека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Здоровье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состояние оптимальной устойчивости организма 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меняющимся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условиям жизнедеятельности и действию патогенных факторов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Предболезнь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это состояние, при котором возможно развитие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патологического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процесса без изменения силы действующего фактора вследствие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снижения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резервов адаптации.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Болезнь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манифестированный процесс в виде клинических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патологических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проявлений в состоянии организма, отражающихся на социальном статусе.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Болезнь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нарушение нормальной жизнедеятельности организма,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обусловленное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функциональными или морфологическими изменениями. Возникновение болезни связано с воздействием на организм вредных факторов внешней среды (физических, химических, биологических, социальных), с его генетическими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дефектами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т.д.</a:t>
            </a:r>
          </a:p>
        </p:txBody>
      </p:sp>
    </p:spTree>
    <p:extLst>
      <p:ext uri="{BB962C8B-B14F-4D97-AF65-F5344CB8AC3E}">
        <p14:creationId xmlns="" xmlns:p14="http://schemas.microsoft.com/office/powerpoint/2010/main" val="21376491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3034</Words>
  <Application>Microsoft Office PowerPoint</Application>
  <PresentationFormat>Экран (4:3)</PresentationFormat>
  <Paragraphs>140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Управление личной эффективностью</vt:lpstr>
      <vt:lpstr>Слайд 2</vt:lpstr>
      <vt:lpstr>Слайд 3</vt:lpstr>
      <vt:lpstr>Колесо баланса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Структура Go MAD</vt:lpstr>
      <vt:lpstr>Структура Go MAD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личной эффективностью</dc:title>
  <dc:creator>Галина Валентиновна Березовская</dc:creator>
  <cp:lastModifiedBy>Админ</cp:lastModifiedBy>
  <cp:revision>85</cp:revision>
  <cp:lastPrinted>2024-11-18T07:35:25Z</cp:lastPrinted>
  <dcterms:created xsi:type="dcterms:W3CDTF">2024-10-02T01:06:20Z</dcterms:created>
  <dcterms:modified xsi:type="dcterms:W3CDTF">2024-12-20T10:54:35Z</dcterms:modified>
</cp:coreProperties>
</file>