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86" r:id="rId3"/>
    <p:sldId id="344" r:id="rId4"/>
    <p:sldId id="357" r:id="rId5"/>
    <p:sldId id="288" r:id="rId6"/>
    <p:sldId id="353" r:id="rId7"/>
    <p:sldId id="354" r:id="rId8"/>
    <p:sldId id="347" r:id="rId9"/>
    <p:sldId id="348" r:id="rId10"/>
    <p:sldId id="349" r:id="rId11"/>
    <p:sldId id="350" r:id="rId12"/>
    <p:sldId id="351" r:id="rId13"/>
    <p:sldId id="352" r:id="rId14"/>
    <p:sldId id="295" r:id="rId15"/>
    <p:sldId id="297" r:id="rId16"/>
    <p:sldId id="298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7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8573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Командная работа и лидерство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30003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принципы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командообразования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6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команды  и «эффект команды»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84296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признаки команды: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эффективное конструктивное межличностное взаимодействие;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    профессионализм каждого сотрудника;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    положительное мышление, а следовательно — ориентация на общий успех;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    способность согласованно работать на общий результат;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 нефиксированное, гибкое и мобильное распределение функций между членами команды</a:t>
            </a:r>
            <a:r>
              <a:rPr lang="ru-RU" sz="2400" dirty="0" smtClean="0"/>
              <a:t>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 команды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Хорошо сработанная команда чрезвычайно эффективна и практически непобедима. Эффект команды достигается за счет следующих факторов: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самостоятельное регулирование интенсификации труда: для членов команды не существует нормированного рабочего дня; команда самостоятельно нормирует свой рабочий день в зависимости от сроков достижения намеченной цели;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сокращение потерь рабочего времени путем достижения высокой степени организации труда внутри команды: взаимозаменяемость, активная личная инициатива, конструктивная коммуникация, рациональное распределение ролей, работа на опережение;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− использование корпоративных форм принятия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58332"/>
              </p:ext>
            </p:extLst>
          </p:nvPr>
        </p:nvGraphicFramePr>
        <p:xfrm>
          <a:off x="-36512" y="44624"/>
          <a:ext cx="9180512" cy="676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28"/>
                <a:gridCol w="6413484"/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Принципы </a:t>
                      </a:r>
                      <a:r>
                        <a:rPr lang="ru-RU" sz="2000" b="1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командообразования</a:t>
                      </a:r>
                      <a:r>
                        <a:rPr lang="ru-RU" sz="20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6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Добровольность вхождения в команду 	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Ключевой принцип формирования команды. В состав команды может быть включен только тот кандидат, кто добровольно изъявил готовность войти в состав команды на основе осведомленности и понимания всех условий ее деятельности</a:t>
                      </a:r>
                    </a:p>
                  </a:txBody>
                  <a:tcPr/>
                </a:tc>
              </a:tr>
              <a:tr h="833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Коллективное исполнение работы 	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член команды выполняет ту часть общего задания, которую ему поручила команда, а не ту, что он обычно исполнял по заданию административного начальства (последнее не исключается и в рамках команды) 	</a:t>
                      </a: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Коллективная ответственность 	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Вся команда теряет в доверии, стимулировании, в общественном признании, если задание не выполнено по вине любого из членов команды 	</a:t>
                      </a: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Ориентированность оплаты труда на конечный результат общекомандной работы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члены команды, независимо от занимаемых должностей, «приобретают», если команда в целом работала эффективно, и «теряют», если команда не достигла результата 	</a:t>
                      </a:r>
                    </a:p>
                  </a:txBody>
                  <a:tcPr/>
                </a:tc>
              </a:tr>
              <a:tr h="1020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Стимуляция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качестве достойных стимулов могут выступать не только деньги, но другие способы поощрения, основанные на хобби, амбициях и предпочтениях кандидатов. Нередко общественное признание оказывается более ценным стимулом, чем материальная оплата 	</a:t>
                      </a:r>
                    </a:p>
                  </a:txBody>
                  <a:tcPr/>
                </a:tc>
              </a:tr>
              <a:tr h="785834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Автономное самоуправление команды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Деятельностью членов команды управляет ее руководитель (лидер), а не административное начальство организации </a:t>
                      </a:r>
                    </a:p>
                  </a:txBody>
                  <a:tcPr/>
                </a:tc>
              </a:tr>
              <a:tr h="798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Продуктивность	</a:t>
                      </a:r>
                    </a:p>
                    <a:p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член команды отвечает за конечный общекомандный результат. Данный принцип добровольно принимается каждым членом команды 	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28603"/>
          <a:ext cx="8858280" cy="635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502"/>
                <a:gridCol w="4629778"/>
              </a:tblGrid>
              <a:tr h="465730"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57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Правила эффективного </a:t>
                      </a:r>
                      <a:r>
                        <a:rPr lang="ru-RU" sz="24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командообразования</a:t>
                      </a:r>
                      <a:endParaRPr lang="ru-RU" sz="24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7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Озвучивайте свои ожидания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расскажет новому сотруднику в чем миссия организации, каковы правила игры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способы достижения целей в компании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7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Уважайте каждого участника команды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Соблюдайте этику поведения и уважения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7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Поощряйте общение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 все деловые партнеры в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команде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7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Сфокусируйтесь на позитиве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Позитив мотивирует лучше, чем критика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7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Общайтесь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Будьте доступны, общайтесь с каждым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7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Поощряйте хорошую работу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есть возможность, выписывайте премию, или делегируйте часть своих полномочий. Покажите коллективу, что их ценят.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7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746"/>
            <a:ext cx="9144000" cy="67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7114"/>
            <a:ext cx="9144000" cy="705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Эндрю Карнеги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Командная работа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это способность вместе двигаться к единому видению. Это способность управлять индивидуальными талантами в организационных целях. Это топливо, которое позволяет обычным людям достигать необычайных результатов.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746"/>
            <a:ext cx="9144000" cy="63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746"/>
            <a:ext cx="9144000" cy="67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4364"/>
            <a:ext cx="8858280" cy="651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42968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47186"/>
            <a:ext cx="8143932" cy="60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 В КОМАНДООБРАЗОВАНИЕ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792961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Понятия  «команды»,  «социальной группы»,      «трудового коллектива» ( слайд 5,6, 7, 8, 9).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 Признаки команды 9 ( слайд 10).</a:t>
            </a:r>
          </a:p>
          <a:p>
            <a:pPr marL="457200" indent="-457200">
              <a:buAutoNum type="arabicPeriod" startAt="3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Принципы работы команды и «эффект команды»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 слайд 11).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 Сравнительная характеристика понятий «рабочая группа» и «рабочая команда».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Принципы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командообразования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слайд 12).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Принципы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командообразования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слайд 13).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ВВЕДЕНИЕ В КОМАНДООБРАЗОВАНИЕ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Нормы и правила ( слайд 14 )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Первичные факторы формирования команды (слайд  15, стр. 15)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Вторичные факторы  формирования команды ( слайд 16, стр.16)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 Подбор участников ( стр. 17)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 Персональная ответственность за результат ( стр. 19)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Основные принципы взаимодействия в команде  ( стр. 20)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Принципы командного взаимодействия ( стр.21-22)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Правила командной работы ( стр. 23)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 Командный стиль взаимоотношений ( стр. 24)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16. Особенности коммуникаций в группе и команде ( стр. 25 )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17. Роль и функции руководителя группы и лидера команды</a:t>
            </a:r>
          </a:p>
          <a:p>
            <a:pPr marL="342900" indent="-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 стр. 27)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18.Условия для создания группы или команды (стр. 30)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19. Факторы эффективности команды ( стр. 32)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4" y="357166"/>
          <a:ext cx="7858180" cy="571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246918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Под командной формой организации работ, в общем случае, понимается объединение определенной группы профессиональных работников в автономный самоуправляемый коллектив с целью решения, поставленной задачи (производственной или интеллектуальной) более оперативно, эффективно и качественно, чем при традиционной организации работ.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585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Поставленная задача может носить разовый, эпизодический характер (различного рода авральные, аварийные и аккордные работы). Это может быть постоянная работа с автономным функционально и технологически законченным циклом операций от исходного состояния до конечного результата, например, водолазные работы, буровые бригады и т. д. Наконец, деятельность команды может быть постоянно направлена на решение различных задач в экстремальных условиях (например, бригады МЧС, разведгруппы, команды каскадеров и т. д.).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428604"/>
          <a:ext cx="8286808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342821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Командная форма организации работ используется в случае непредвиденного нарушения привычного технологического ритма работ (резкое сокращение сроков, проявление неожиданных препятствий, новых явлений и т. п.). Использование командной формы организации работ требует дополнительных материальных ресурсов для сверхнормативного поощрения членов команды и связано с определенным риском руководства, в случае если команда не справится с поставленной задачей. </a:t>
                      </a:r>
                    </a:p>
                    <a:p>
                      <a:pPr algn="just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970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Успешность всех нововведений в организациях в настоящее время связывают с деятельностью команд, противопоставляя их «обычным» работающим группам людей.  Организации ощущают острую потребность иметь людей, которые могут мыслить независимо и работать интерактивно, которые знают, когда целесообразно действовать в одиночку, а когда работать с другими, которые гордятся результатами своего труда и ценят достижения своих коллег.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1439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Основная причина такого пристального внимания к командной работе – это возросшая неопределенность окружения, в котором приходится заниматься бизнесом. В современном мире невозможно разработать устойчивую стратегию на сколько-нибудь длительный период. Выход состоит в том, чтобы вырастить команду, которая смогла бы осуществлять стратегические инициативы в режиме «реального времени».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Большое значение для стратегических инициатив имеет также использование команд как основных связующих звеньев и факторов организационной адаптации. Лидер должен стимулировать постоянную адаптацию своей организации посредством некоего динамичного процесса. Формирование временных команд для выполнения отдельных специфических задач является наилучшим источником обновления.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Создавая такие временные команды, лидеры «провоцируют» некоторую неопределенность в привычной деятельности, но это окупается возможностью нащупать природу своей будущей организации.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С помощью команд руководитель может проверять адекватность существующей структуры, а также возможности людей, включаемых в такие команды.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6"/>
            <a:ext cx="82868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– это небольшая группа людей, стремящихся к достижению общей цели, постоянно взаимодействующих и координирующих свои усилия. </a:t>
            </a:r>
          </a:p>
          <a:p>
            <a:pPr algn="just"/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Команда — это автономный самоуправляемый коллектив профессионалов, способный оперативно, эффективно и качественно решать поставленные перед ним задачи. </a:t>
            </a:r>
          </a:p>
          <a:p>
            <a:pPr algn="just"/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Считается, что работа в командах является средством повышения эффективности деятельности организации. Сегодня организациям приходится функционировать в гораздо более сложной и неопределенной внешней среде, чем когда-либо раньше. Огромное количество информации, быстро изменяющаяся внешняя среда, конкуренция и т.п. – все это затрудняет процесс управления в организации в целом.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Однако, чтобы деятельность команд была эффективной, необходимо обеспечить разнообразие ролей в команде.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1195</Words>
  <Application>Microsoft Office PowerPoint</Application>
  <PresentationFormat>Экран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Командная работа и лидерство</vt:lpstr>
      <vt:lpstr>Эндрю Карнеги</vt:lpstr>
      <vt:lpstr>ВВЕДЕНИЕ В КОМАНДООБРАЗОВАНИЕ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Признаки команды  и «эффект команды»   </vt:lpstr>
      <vt:lpstr>Эффект команды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Командная работа и лидерство</dc:title>
  <dc:creator>Админ</dc:creator>
  <cp:lastModifiedBy>Галина Валентиновна Березовская</cp:lastModifiedBy>
  <cp:revision>87</cp:revision>
  <cp:lastPrinted>2024-11-23T04:17:59Z</cp:lastPrinted>
  <dcterms:created xsi:type="dcterms:W3CDTF">2024-10-14T13:04:18Z</dcterms:created>
  <dcterms:modified xsi:type="dcterms:W3CDTF">2024-11-23T04:23:39Z</dcterms:modified>
</cp:coreProperties>
</file>