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7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8" r:id="rId13"/>
    <p:sldId id="281" r:id="rId14"/>
    <p:sldId id="269" r:id="rId15"/>
    <p:sldId id="283" r:id="rId16"/>
    <p:sldId id="282" r:id="rId17"/>
    <p:sldId id="284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7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1857387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Командная работа и лидерство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300039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Деловая коммуникация: законы, приемы и правила общения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5</a:t>
            </a: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Шестой этап – реализация принятого решения.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214422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Альтернатива выбрана. Теперь необходимо разработать специальные процедуры для ее осуществления. Эта задача имеет особую специфику, значимость и сложность. В организационной деятельности эта специфика состоит в несовпадении тех, кто принимает решения, с теми, кто их реализует. Поэтому организация деятельности исполнителей решения превращается в самостоятельную и важную задачу.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Седьмой этап – контроль исполнения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071546"/>
            <a:ext cx="8429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В него входят оценка эффективности и коррекция решения. Любое эффективное решение предполагает необходимость обратной связи с его результатами путем сличения достигнутого с запланированным на первом этапе. Таким образом, общая структура нормативного процесса управленческого решения приобретает вид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замкнутого контура,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обозначаемого понятием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решенческое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кольцо». </a:t>
            </a:r>
            <a:b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57166"/>
            <a:ext cx="8374921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Деловое общение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Деловое общение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сложный многоплановый процесс развития контактов между людьми в служебной сфере. Его особенность -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регламентированность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подчинение установленным ограничениям, которые определяются национальными и культурными традициями, профессиональными этическими принципами.</a:t>
            </a:r>
            <a:endParaRPr kumimoji="0" lang="ru-RU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714752"/>
            <a:ext cx="79296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Формы делового общения.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 Виды деловых совещаний.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800" b="1" dirty="0" smtClean="0"/>
              <a:t>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Формы и цели делового общения, его функции.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Убеждение, рекомендации психологов.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и формы делового общения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42942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Цели: </a:t>
            </a:r>
          </a:p>
          <a:p>
            <a:pPr marL="514350" indent="-514350">
              <a:buAutoNum type="arabicPeriod"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Прием, передача информации  и обмен ею.</a:t>
            </a:r>
          </a:p>
          <a:p>
            <a:pPr marL="514350" indent="-514350">
              <a:buAutoNum type="arabicPeriod"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Выдача управленческих заданий, выдача приказов, команд, распоряжений, делегирование управленческих полномочий.</a:t>
            </a:r>
          </a:p>
          <a:p>
            <a:pPr marL="514350" indent="-514350">
              <a:buAutoNum type="arabicPeriod"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Оказание нужного влияния на поведенческие установки и действия личности, группы, коллектива.</a:t>
            </a:r>
          </a:p>
          <a:p>
            <a:pPr algn="ctr">
              <a:buNone/>
            </a:pPr>
            <a:r>
              <a:rPr lang="ru-RU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делового общения (беседа, переговоры, дискуссия, совещание, собрание, переписка, выступление)</a:t>
            </a:r>
          </a:p>
          <a:p>
            <a:pPr algn="just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Деловая беседа-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устный контакт между собеседниками. Его участники должны иметь полномочия для принятия и закрепления выработанных позиций.</a:t>
            </a:r>
          </a:p>
          <a:p>
            <a:pPr algn="just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Деловая переписка -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деловое письмо (служебное послание в виде официального документа, а также в форме запросов, предложений, претензий, поздравлений, и ответов на них. Письмо должно быть актуальным, кратким, логичным, убедительным с отсутствием излишней солидарности.</a:t>
            </a:r>
          </a:p>
          <a:p>
            <a:pPr algn="just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Деловое совещание-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это дискуссия с целью разрешения организационных задач, включающая в себя сбор, анализ  информации, а также принятие решений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деловых совещаний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572560" cy="5929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форме организации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диктаторское ( ведущая роль принадлежит руководителю);</a:t>
            </a:r>
          </a:p>
          <a:p>
            <a:pPr lvl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сегрегативное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(доклады участников заранее планируются);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дискуссионное ( свободный обмен мнениями  и информацией с последующими утверждением решения руководителя);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кулуарное ( продолжение другого совещания) .</a:t>
            </a:r>
          </a:p>
          <a:p>
            <a:pPr lvl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целевой установке: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информационное ( доклад о текущей работе);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направленное на принятие решений;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творческое ( цель- поиск новых идей и путей развития).</a:t>
            </a:r>
          </a:p>
          <a:p>
            <a:pPr marL="457200" indent="-457200">
              <a:buAutoNum type="arabicPeriod" startAt="3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Публичное выступление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непосредственное речевое воздействие выступающего на аудиторию (митинг, предвыборная речь ) и убеждающее (торжественная речь)</a:t>
            </a:r>
          </a:p>
          <a:p>
            <a:pPr marL="457200" indent="-457200">
              <a:buAutoNum type="arabicPeriod" startAt="3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Деловые переговоры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деловое общение с целью устранения противоречий между собеседниками и выработки общего решения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Правила делового общения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Пунктуальность 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Немногословность;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Уважение к коллегам, партнерам;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правильного языка;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четко формулировать цель беседы, разговора, переговоров;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Сохранение самообладания, контроля над чувствами, эмоциями. Спокойное общение без грубостей;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Деловой стиль в одежде;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Отсутствие ненужных жестов при встрече. Кроме рукопожатия, никаким другим образом не нужно прикасаться к собеседнику.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Подходы к ведению переговоров: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Позиционный подход предполагает наличие двух  позиций: уступать и не уступать;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Принципиальный подход – предполагает компромисс и взаимную выгоду. Процесс состоит из трех этапов: анализа, планирования и дискуссии.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Ведение беседы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Рациональность (ведем себя сдержано);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Понимание;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Достоверность;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Отказ от поучительного тона;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Разграничение между собеседником и предметом разговора;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Приоритет интересов, а не позиций;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Выделение круга возможностей;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критериев. Настаиваем на правилах, инструкциях, законах.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Рекомендации психологов для ведения беседы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Каждый собеседник преследует двойной интерес: относительно существа дела и  своих отношений с партнером.  Каждый этап разговора должен способствовать развитию будущих отношений, а не мешать им;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связывайте отношения между партнерами с дискуссией по существу дела;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делайте вывод о намерениях собеседника исходя из собственных опасений. Не принимайте свои опасения за его планы;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Ваша проблема - не вина партнера;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Внимательно слушайте и демонстрируйте, что вы услышали сказанное;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Говорите о себе, а не о нем. « Я чувствую себя обманутым», вместо выражения « Вы нарушили свое слово»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Говорите об интересах. Собеседник может не знать, каковы ваши, а вы не догадываетесь о его.</a:t>
            </a:r>
          </a:p>
          <a:p>
            <a:pPr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Смотрите вперед, а не на зад; не спорьте о прошлом, не теряйте время.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Процесс убеждения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это психотехническая  система аргументации и предварительного исполнения, а также эмоциональные средства, которые заразительно действуют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на убеждаемого.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компетенции в реализации лидерской позиции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Мотивация к достижению (Преобладание ориентации на достижение цели, на результат).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Внутреннее стремление к саморазвитию.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Креативность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Работоспособность.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Умение вдохновлять, заражать идеями. Эмоциональная компетентность.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Управленческая компетенция (способность к постановке целей, способность прогнозировать, планировать, принимать решения, побуждать других к действию, контролировать).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Умение действовать в неопределенных ситуациях. Умение разумно структурировать хаос, ориентируясь на главное, а не на второстепенное. Умение структурировать ситуацию с учетом решаемых задач.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Патриотизм и принятие социальной ответственности.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Знания и умения в специальных областях (управление общественной организацией, лидерство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командообразование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деловые коммуникации,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национальная социально-политическая система, включая понимание истории ее возникновения, международного контекста и тенденций развития).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Управленческие компетенции: компетенции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прогнозирования и принятия решений</a:t>
            </a:r>
            <a:endParaRPr lang="ru-RU" sz="2400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Прогнозирование обеспечивает переход от стратегии «пассивного реагирования» к стратегии «активного упреждения». Человек не просто реагирует на изменяющиеся внешние условия, а начинает готовиться к ним, разрабатывает меры по недопущению наиболее негативных из них.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Основной объект прогнозирования – развитие внешней среды и последствия взаимодействия с ней.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Внешняя среда сложна, подвижна и неопределенна. На ее развитие и взаимодействие с организацией оказывают влияние (напрямую или косвенно) множество факторов, каждый из которых вариативен, и все они, так или иначе, взаимосвязаны.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Тесная взаимосвязь приводит к изменениям всех других факторов при любом незначительном изменении хотя бы одного из 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Отсутствие достоверной информации по каждому из факторов влияния создает часто ситуацию неопределенности.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с компетенцией прогнозирования напрямую связаны: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системное мышление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учитывающее множественность и взаимовлияние различных факторов – «все влияет на все!» 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действовать в неопределенных ситуациях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разумно структурировать хаос, ориентируясь на главное, а не на второстепенное, структурировать ситуацию с учетом решаемых задач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компетенция принятия решений</a:t>
            </a:r>
            <a:r>
              <a:rPr kumimoji="0" lang="ru-RU" b="0" i="1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 учетом неопределенности, сложности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динамичности изменений в окружающей среде).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8143932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 принятия решений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Первый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осознание проблемы.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Второй этап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анализ содержания проблемной ситуации. 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Третий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формулировка альтернатив. 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Четвертый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оценка альтернатив по системе сформулированных критериев.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Пятый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выбор альтернативы.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Шестой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реализация принятого решения. 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Седьмой этап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контроль исполнения.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24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285728"/>
            <a:ext cx="785818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Первый этап – осознание проблемы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Имеется в виду ситуация, требующая выхода посредством принятия решения и предполагающая диагностику. Этап состоит из: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выявления проблемной ситуации как таковой;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определения ее границ;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установления взаимосвязей с другими сторонами деятельности;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характеристики особенностей ее содержания;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выявления ее ключевых противоречий и постановку целей предполагаемого решения.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428604"/>
            <a:ext cx="828680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794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Второй этап – анализ содержания проблемной ситуации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Информационный анализ ситуации с целью уменьшения (редукции) ее неопределенности. В результате проблемная ситуация приводится к виду, более доступному для контроля над ней.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Определение основных «ограничивающих факторов», которые порождают проблему, требующую принятия решения.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794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Формулировка критериев, или основных требований к решению. Данные критерии затем будут положены в основу выбора одного из нескольких альтернативных вариантов.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92882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Третий этап – формулировка альтернатив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него входят поиск, выявление и генерация новых возможных выходов из проблемной ситуации. Часто, особенно в стереотипных ситуациях, этот этап не осознается лидером как самостоятельный, поскольку необходимая альтернатива ему представляется очевидной.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043890" cy="114300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Четвертый этап – оценка альтернатив по системе сформулированных критериев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785926"/>
            <a:ext cx="84296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Она соотносится с основными целями деятельности и является много аспектным рассмотрением преимуществ и недостатков каждого вариантов. Эти варианты рассматриваются в прогностическом плане, с учетом параметра динамичности среды. Данный этап обозначается еще и как фаза «взвешивания альтернатив».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Пятый этап – выбор альтернативы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857232"/>
            <a:ext cx="83582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Это основной этап в структуре нормативного процесса управленческого решения. Здесь необходимо сделать ключевой шаг – принять решение. Основной принцип данного этапа – выбор той альтернативы, которая имеет наибольшую интегральную «полезность» – то есть предельно увеличивает возможные «выигрыши» и минимизирует «проигрыши».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1390</Words>
  <PresentationFormat>Экран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Командная работа и лидерство</vt:lpstr>
      <vt:lpstr>Основные компетенции в реализации лидерской позиции</vt:lpstr>
      <vt:lpstr>Управленческие компетенции: компетенции  прогнозирования и принятия решений</vt:lpstr>
      <vt:lpstr>Слайд 4</vt:lpstr>
      <vt:lpstr>Слайд 5</vt:lpstr>
      <vt:lpstr>Слайд 6</vt:lpstr>
      <vt:lpstr>    Третий этап – формулировка альтернатив  В него входят поиск, выявление и генерация новых возможных выходов из проблемной ситуации. Часто, особенно в стереотипных ситуациях, этот этап не осознается лидером как самостоятельный, поскольку необходимая альтернатива ему представляется очевидной.  </vt:lpstr>
      <vt:lpstr>Четвертый этап – оценка альтернатив по системе сформулированных критериев </vt:lpstr>
      <vt:lpstr>  Пятый этап – выбор альтернативы  </vt:lpstr>
      <vt:lpstr>Шестой этап – реализация принятого решения.  </vt:lpstr>
      <vt:lpstr>Седьмой этап – контроль исполнения </vt:lpstr>
      <vt:lpstr>Слайд 12</vt:lpstr>
      <vt:lpstr>Цели и формы делового общения</vt:lpstr>
      <vt:lpstr>Виды деловых совещаний</vt:lpstr>
      <vt:lpstr>Правила делового общения</vt:lpstr>
      <vt:lpstr> Подходы к ведению переговоров:</vt:lpstr>
      <vt:lpstr>Ведение беседы</vt:lpstr>
      <vt:lpstr>Рекомендации психологов для ведения беседы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Командная работа и лидерство</dc:title>
  <dc:creator>Админ</dc:creator>
  <cp:lastModifiedBy>Админ</cp:lastModifiedBy>
  <cp:revision>37</cp:revision>
  <dcterms:created xsi:type="dcterms:W3CDTF">2024-10-14T13:04:18Z</dcterms:created>
  <dcterms:modified xsi:type="dcterms:W3CDTF">2025-01-30T15:27:46Z</dcterms:modified>
</cp:coreProperties>
</file>