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342" r:id="rId3"/>
    <p:sldId id="357" r:id="rId4"/>
    <p:sldId id="358" r:id="rId5"/>
    <p:sldId id="360" r:id="rId6"/>
    <p:sldId id="361" r:id="rId7"/>
    <p:sldId id="363" r:id="rId8"/>
    <p:sldId id="365" r:id="rId9"/>
    <p:sldId id="366" r:id="rId10"/>
    <p:sldId id="368" r:id="rId11"/>
    <p:sldId id="369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4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70" r:id="rId31"/>
    <p:sldId id="35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5239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Командная работа и лидерство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7909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Ролевое распределение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11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6201" y="228600"/>
          <a:ext cx="8915399" cy="672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399"/>
              </a:tblGrid>
              <a:tr h="484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 командах можно выделить девять ролей. </a:t>
                      </a:r>
                    </a:p>
                  </a:txBody>
                  <a:tcPr/>
                </a:tc>
              </a:tr>
              <a:tr h="1649082"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Вдохновитель команды (</a:t>
                      </a:r>
                      <a:r>
                        <a:rPr lang="ru-RU" sz="2400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teamworker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Отзывчивый, спокойный, восприимчивый и дипломатичный человек. Умеет выслушать других, созидает, предотвращает трения и успокаивает людей. Но не решителен в кризисных ситуациях и легко поддается влиянию. </a:t>
                      </a:r>
                    </a:p>
                  </a:txBody>
                  <a:tcPr/>
                </a:tc>
              </a:tr>
              <a:tr h="1261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</a:t>
                      </a:r>
                      <a:r>
                        <a:rPr lang="ru-RU" sz="2400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Реализатор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2400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implementer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Дисциплинированный, надежный и квалифицированный. Претворяет идеи в практические дела. Но не гибкий, медленно реагирует на новые возможности. </a:t>
                      </a:r>
                    </a:p>
                  </a:txBody>
                  <a:tcPr/>
                </a:tc>
              </a:tr>
              <a:tr h="1950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Контролер (</a:t>
                      </a:r>
                      <a:r>
                        <a:rPr lang="ru-RU" sz="2400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completer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Старательный, добросовестный, беспокойный. Ищет ошибки и упущения, своевременно выполняет свою работу. Но склонен к чрезмерному беспокойству, неохотно делегирует свои полномочия, может быть придирчив по отношению к другим. </a:t>
                      </a:r>
                    </a:p>
                  </a:txBody>
                  <a:tcPr/>
                </a:tc>
              </a:tr>
              <a:tr h="1341550"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(</a:t>
                      </a:r>
                      <a:r>
                        <a:rPr lang="ru-RU" sz="2400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specialist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Искренний, самостоятельный, преданный, обладает редкими знаниями и навыками. Но имеет узкую специализацию, увлекается техническими деталями.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1"/>
            <a:ext cx="8991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команды существуют различные потребности и при отборе людей в команду необходимо помнить о заполнении необходимых команде ролей.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Советник.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Вдохновляет на поиск дополнительной информации.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Связной.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Координирует и интегрирует.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Креативщик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Генерирует идеи.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Промоутер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Развивает идеи.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Оценщик.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Производит глубокий анализ опций.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Структурирует задачу.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Продюсер.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Направляет и завершает дело.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(контролёр). Проверяет детали и следит за соблюдением правил.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Защитник.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«Воюет» во внешних битвах. Успешная команда располагает людьми для исполнения всех этих ролей и отбирает исполнителей той или иной роли исходя из их навыков, способностей и предпочтений.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многих командах один участник исполняет несколько ролей.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должен понимать, что каждый из потенциальных членов команды может в нее принести. Исходя из этого, осуществляется отбор участников команды, и распределяются задания.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9600" y="381001"/>
          <a:ext cx="8153400" cy="60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653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Интеллектуальные роли  </a:t>
                      </a:r>
                    </a:p>
                  </a:txBody>
                  <a:tcPr/>
                </a:tc>
              </a:tr>
              <a:tr h="1098644"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Генератор идей — изобретатель и новатор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Как правило, это руководитель команды. Полезен на начальных стадиях проекта, либо когда рабочий процесс застопорился и необходим драйвер для продолжения движения; </a:t>
                      </a: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Аналитик-стратег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— объективный и проницательный. Анализирует возможности по проекту, редко ошибается в оценке ситуации. Хладнокровный, часто интроверт. Полезен на стадии стратегического планирования; </a:t>
                      </a:r>
                    </a:p>
                  </a:txBody>
                  <a:tcPr/>
                </a:tc>
              </a:tr>
              <a:tr h="2333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—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целеустремлённый эксперт. Делится необходимыми знаниями с командой, профессионал в своей области. Полезен в начале проекта, когда нужно проверить технические нюансы. 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7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304801"/>
          <a:ext cx="8305800" cy="603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524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Социальные роли </a:t>
                      </a:r>
                    </a:p>
                  </a:txBody>
                  <a:tcPr/>
                </a:tc>
              </a:tr>
              <a:tr h="1082359"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Душа команды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мягкий и дипломатичный. Популярный человек в команде. Обладает </a:t>
                      </a:r>
                      <a:r>
                        <a:rPr lang="ru-RU" sz="24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эмпатией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создаёт в коллективе дружескую атмосферу, помогает решить конфликты между коллегами; </a:t>
                      </a:r>
                    </a:p>
                  </a:txBody>
                  <a:tcPr/>
                </a:tc>
              </a:tr>
              <a:tr h="1157005">
                <a:tc>
                  <a:txBody>
                    <a:bodyPr/>
                    <a:lstStyle/>
                    <a:p>
                      <a:endParaRPr lang="ru-RU" sz="24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Исследователь ресурсов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</a:t>
                      </a:r>
                      <a:r>
                        <a:rPr lang="ru-RU" sz="24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харизматичный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энтузиаст, экстраверт. Умеет налаживать отношения, грамотно вести переговоры и договариваться о выгодных условиях с подрядчиками или новыми клиентами; </a:t>
                      </a:r>
                    </a:p>
                  </a:txBody>
                  <a:tcPr/>
                </a:tc>
              </a:tr>
              <a:tr h="2036644"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Координатор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уверенный организатор. Обычно это лидер команды. Он распределяет задачи, устанавливает сроки выполнения, контролирует результат. Он хорошо знает свою команду и умело пользуется возможностями каждого сотрудника.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599" y="-609601"/>
            <a:ext cx="9372599" cy="765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381000"/>
          <a:ext cx="8458200" cy="600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545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Роли действия  </a:t>
                      </a:r>
                    </a:p>
                  </a:txBody>
                  <a:tcPr/>
                </a:tc>
              </a:tr>
              <a:tr h="1283740"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Мотиватор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энергичный и ориентированный на успех. Такой сотрудник сам обладает высоким уровнем мотивации и мотивирует других. Ему нравится вести за собой команду, и он неплохо с этим справляется. Не терпит неудач и чувствительно на них реагирует; </a:t>
                      </a:r>
                    </a:p>
                  </a:txBody>
                  <a:tcPr/>
                </a:tc>
              </a:tr>
              <a:tr h="436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2000" b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Реализатор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дисциплинированный и трудолюбивый исполнитель. Настоящий солдат. На такого человека всегда можно положиться, он выполнит задачу в срок и сделает ровно то, что от него просят, консервативен. При выполнении задач всегда руководствуется здравым смыслом; </a:t>
                      </a:r>
                    </a:p>
                  </a:txBody>
                  <a:tcPr/>
                </a:tc>
              </a:tr>
              <a:tr h="436048">
                <a:tc>
                  <a:txBody>
                    <a:bodyPr/>
                    <a:lstStyle/>
                    <a:p>
                      <a:endParaRPr lang="ru-RU" sz="2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Педант или контролёр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добросовестный и тревожный. Этот сотрудник, как правило, завершает проект, «причёсывает» работу всей команды. Он аккуратен и внимателен, требователен к деталям, не любит делегировать, </a:t>
                      </a:r>
                      <a:r>
                        <a:rPr lang="ru-RU" sz="2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перфекционист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 виду спокойный интроверт, но внутри часто переживает, иногда больше, чем нужно. Педант душой болеет за результат и ответственно подходит к своей работе. 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72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Отметим, что один человек может сочетать в себе несколько командных ролей: одна проявляется больше, другая — меньше. Например, сотрудник может быть одновременно и Аналитиком, и Душой команды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Мотиватором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Реализатором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То есть, команда необязательно должна состоять из девяти участников, где каждый сотрудник исполняет одну конкретную роль. Главное, чтобы члены команды чётко понимали свои роли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взаимодополняли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друг друга.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8458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Базарова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две наиболее сильных стороны, позволяющие четко обозначить условия, при которых она, может быть, с максимальным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успехом применена для комплектации управленческих команд. Во-первых, эта модель оснащена развитым психодиагностическим инструментарием. Для нее специально разработан набор качеств / компетенций, характеризующих способности к разным типам задач, а также разработаны и опубликованы описания оценочных процедур под этот перечень (см., например, Базаров, Беков, Аксенова.)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Базарова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оптимальна для случаев, когда требуется оценить управленческий потенциал выборки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проранжировать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сотрудников по их способностям к управленческой деятельности того или иного типа, а потом сформировать из них управленческую команду (например, при формировании резерва управленческих кадров). Во-вторых, в силу довольно простого и объединенного единой логикой описания критических точек управления, модель может быть использована для анализа системы управления организации в целом, особенно если нет изначальной определенности в объеме полномочий, делегируемых управленческой или самоуправляемой команде, и перед формированием команды проводится общий организационно-кадровый аудит.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2000"/>
            <a:ext cx="8291264" cy="5334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Ролевое распределение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5240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Распределение ролей в команде.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Типы ролей.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Командные роли 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Белбин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Т. Базаров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746"/>
            <a:ext cx="9144000" cy="62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92954"/>
            <a:ext cx="8824745" cy="635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8746"/>
            <a:ext cx="8929718" cy="64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8746"/>
            <a:ext cx="8929718" cy="63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057275"/>
            <a:ext cx="6591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954"/>
            <a:ext cx="8929718" cy="635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8746"/>
            <a:ext cx="8929718" cy="67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746"/>
            <a:ext cx="8858280" cy="64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746"/>
            <a:ext cx="9144000" cy="67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ролей в команде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62001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Распределение ролей в команде – довольно тонкий вопрос. С одной стороны, чрезвычайно важно, чтобы каждый член команды играл роль, соответствующую его способностям и возможностям. С другой – также важно, чтобы каждый в процессе жизнедеятельности команды «попробовал на себе» как можно больше ролей. Это необходимо для создания условий взаимной страховки и взаимозаменяемости членами команды друг друга в аварийных и экстремальных ситуациях.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Факторы, определяющие роли в команде: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непосредственная профессиональная деятельность, должностные обязанности;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взаимодействие команды с внешними партнерами, клиентами;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«склад ума» каждого члена команды и конкретные ситуации;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процесс жизнедеятельности команды и динамика ее успешного развития.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Командные роли по М.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Белбину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Т. Базарову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8839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Мередит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Белбин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начал свои исследования управленческих команд в семидесятые годы на базе Колледжа административного персонала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Хенли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(Великобритания). Опубликованная в 1981 году книга «Команды менеджеров» («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Teams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Succeed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?») стала результатом девятилетних экспериментальных исследований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Хенли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сегодняшний день модель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Белбина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наиболее популярной ролевой моделью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командообразования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ежегодно выходят сотни публикаций на ее основе,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Белбина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ссылается большинство англоязычных руководств и учебников в области командного менеджмента и управления человеческими ресурсами.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идея модели: рабочая команда наиболее эффективна, когда состоит из людей с разными способностями, образами мышления и личностными качествами. При этом важно, чтобы члены команды не просто отличались, а дополняли друг друга. Тогда процесс заработает по принципу конвейера, где каждый сотрудник исполняет свои конкретные функции в проекте, а затем передаёт его дальше, по цепочке.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7186"/>
            <a:ext cx="8143932" cy="60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85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ролей в команде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6858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Командные роли задаются кругом должностных обязанностей и функций членов команды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− организатор-координатор – как правило, это руководитель (лидер) команды;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− главный специалист – член команды наиболее высокой квалификации, выполняющий ключевые операции (процедуры, работы) технологического цикла (2–3 человека).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Среди главных специалистов тоже можно ввести дополнительные роли в зависимости от специфики их деятельности и индивидуального вклада в профессиональную деятельность команды: «советник», «министр ... дел»;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− напарник, дублер – члены команды, работающие в связке с главными специалистами под их руководством (1 -2 человека);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− мастер (умелец, «золотые руки») – член команды, ответственный за снаряжение, оборудование и инвентарь команды;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− агент по снабжению (коробейник) – член команды, наиболее успешно действующий по обеспечению команды всем необходимым;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− финансист (продюсер) – как правило, это коммерческий директор, в мини-команде – он же и бухгалтер.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Подобное ролевое распределение уместно в малых организациях, иногда – в управленческих командах. Ролевые функции могут распределяться по принципу «это у него лучше всего получается».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52399"/>
          <a:ext cx="8686800" cy="661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432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Наиболее общими ролями являются: </a:t>
                      </a:r>
                    </a:p>
                  </a:txBody>
                  <a:tcPr/>
                </a:tc>
              </a:tr>
              <a:tr h="8921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аналитик </a:t>
                      </a:r>
                      <a:r>
                        <a:rPr lang="ru-RU" sz="2400" dirty="0" smtClean="0"/>
                        <a:t>– наиболее уравновешенный член команды с системным складом мышления; </a:t>
                      </a:r>
                    </a:p>
                  </a:txBody>
                  <a:tcPr/>
                </a:tc>
              </a:tr>
              <a:tr h="892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переговорщик </a:t>
                      </a:r>
                      <a:r>
                        <a:rPr lang="ru-RU" sz="2400" dirty="0" smtClean="0"/>
                        <a:t>– член команды, наиболее искусный в коммуникации, «гений общения»; </a:t>
                      </a:r>
                    </a:p>
                  </a:txBody>
                  <a:tcPr/>
                </a:tc>
              </a:tr>
              <a:tr h="2478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конструктивный критик </a:t>
                      </a:r>
                      <a:r>
                        <a:rPr lang="ru-RU" sz="2400" dirty="0" smtClean="0"/>
                        <a:t>– член команды с критическим складом ума, обладающий умением определять риски различных сценариев действий команды; его критика должна быть ответственной, с одной стороны, а с другой – на основании обнаруженных рисков критик должен предложить команде альтернативные пути решения; </a:t>
                      </a:r>
                    </a:p>
                  </a:txBody>
                  <a:tcPr/>
                </a:tc>
              </a:tr>
              <a:tr h="943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− коммерсант </a:t>
                      </a:r>
                      <a:r>
                        <a:rPr lang="ru-RU" sz="2400" dirty="0" smtClean="0"/>
                        <a:t>– наиболее «пробивной» член команды, который «все может достать», имеет обширные внешние связи; </a:t>
                      </a:r>
                    </a:p>
                  </a:txBody>
                  <a:tcPr/>
                </a:tc>
              </a:tr>
              <a:tr h="89217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− душа команды – наиболее эмоциональный и жизнерадостный член команды.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304801"/>
          <a:ext cx="8382000" cy="6019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15568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Тип ролевого распределения в зависимости от  специфики деятельности команды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 например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команда состоит из трех человек)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44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− коммуникатор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– у него лучше всех «подвешен язык» (может быть, он даже имеет психологическое образование); </a:t>
                      </a:r>
                    </a:p>
                    <a:p>
                      <a:pPr algn="just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92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− эксперт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– блестяще разбирается в различных профессиональных вопросах; </a:t>
                      </a:r>
                    </a:p>
                    <a:p>
                      <a:pPr algn="just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9265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− </a:t>
                      </a:r>
                      <a:r>
                        <a:rPr lang="ru-RU" sz="2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реализатор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– занимается документами, организует взаимодействие команды с внешним окружением. </a:t>
                      </a:r>
                    </a:p>
                    <a:p>
                      <a:pPr algn="just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205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решении сложных проблем можно выделить четыре основные роли: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− генератор идей –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команды с наиболее раскрепощенным, образным складом мышления, с высокой образовательной подготовкой и с широким кругозором, с хорошо развитым творческим мышлением, воображением и фантазией; </a:t>
                      </a:r>
                    </a:p>
                  </a:txBody>
                  <a:tcPr/>
                </a:tc>
              </a:tr>
              <a:tr h="42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− аналитик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– член команды, обладающий склонностью и опытом системного анализа, широкого обобщения и перспективного видения; он умеет придать идее законченный вид, сделать ее привлекательной и понятной не только автору и его соратникам, но и обычным людям.  Он умеет соотносить идею и потребности практики, продумывает технологический цикл реализации идеи, оценивает риски и последствия;</a:t>
                      </a:r>
                    </a:p>
                  </a:txBody>
                  <a:tcPr/>
                </a:tc>
              </a:tr>
              <a:tr h="12406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реализатор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(прагматик)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– член команды прагматичного и практичного склада мышления с навыками планирования и организации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практической деятельности (возможно, руководитель команды); он умеет практически воплотить идею, организовать все совместные действия, правильно распределить роли; </a:t>
                      </a:r>
                    </a:p>
                  </a:txBody>
                  <a:tcPr/>
                </a:tc>
              </a:tr>
              <a:tr h="1453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конструктивный критик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– это тот, кто умеет внимательно выслушать все рассуждения и не побояться сказать: «А у нас это не получится, потому что мы забыли о…». Когда команда начинает переубеждать критика, она находит дополнительные аргументы в защиту своей позиции и также может обнаружить и неучтенные риски.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381000"/>
          <a:ext cx="8534400" cy="5997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/>
              </a:tblGrid>
              <a:tr h="602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ролей </a:t>
                      </a:r>
                    </a:p>
                  </a:txBody>
                  <a:tcPr/>
                </a:tc>
              </a:tr>
              <a:tr h="71396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Функциональные роли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раскрываются через предметное содержание деятельности (например, финансовой, маркетинговой, производственной). </a:t>
                      </a:r>
                      <a:endParaRPr lang="ru-RU" sz="2400" dirty="0"/>
                    </a:p>
                  </a:txBody>
                  <a:tcPr/>
                </a:tc>
              </a:tr>
              <a:tr h="9213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Командные (групповые) роли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– через вклад в деятельность, не являющуюся узко специализированной, а также коммуникативную и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групподинамическую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ситуацию внутри и вне команды. </a:t>
                      </a:r>
                      <a:endParaRPr lang="ru-RU" sz="2400" dirty="0"/>
                    </a:p>
                  </a:txBody>
                  <a:tcPr/>
                </a:tc>
              </a:tr>
              <a:tr h="218209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случае управленческой деятельности, для которой характерен широкий диапазон задач, выделяют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собственно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управленческие роли. В любом случае понятие «роли» соединяет как минимум две действительности – бизнес-процесс и человеческий фактор (анализируемый через установки и компетенции). Причем учет каждой из составляющих является абсолютно необходимым для комплектации управленческой (самоуправляемой) команды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6200" y="106685"/>
          <a:ext cx="9067800" cy="637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0"/>
              </a:tblGrid>
              <a:tr h="55394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 командах можно выделить девять ролей. </a:t>
                      </a:r>
                    </a:p>
                  </a:txBody>
                  <a:tcPr/>
                </a:tc>
              </a:tr>
              <a:tr h="1067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Генератор идей (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Креативный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одаренный богатым воображением, неортодоксальный. Решает сложные проблемы. Но может игнорировать детали, слишком озабочен налаживанием эффективного общения. </a:t>
                      </a:r>
                    </a:p>
                  </a:txBody>
                  <a:tcPr/>
                </a:tc>
              </a:tr>
              <a:tr h="9775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Исследователь ресурсов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resource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investigator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). Экстраверт, полон энтузиазма, коммуникабельный. Анализирует возможности. Развивает контакты. Но очень оптимистичен, теряет интерес к работе после того, как проходит энтузиазм.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3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Координатор (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co-сordinator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Зрелый и уверенный в себе человек, хороший руководитель. Определяет общие цели, руководит процессом принятия решений, умело делегирует полномочия. Но, может попадать под влияния других людей, или передавать другим свои полномочия. </a:t>
                      </a:r>
                    </a:p>
                  </a:txBody>
                  <a:tcPr/>
                </a:tc>
              </a:tr>
              <a:tr h="1033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Мотиватор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shaper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Стимулирующий других и динамичный человек, не теряет самообладания в напряженной обстановке. Обладает напором и мужеством преодоления препятствий. Но может раздражать других людей или задевать их чувства. </a:t>
                      </a:r>
                    </a:p>
                  </a:txBody>
                  <a:tcPr/>
                </a:tc>
              </a:tr>
              <a:tr h="1433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Аналитик (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monitorevaluator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Благоразумный, стратегически мыслящий и проницательный. Рассматривает все варианты, делает, как правило, безошибочные выводы. Но не хватает внутреннего импульса и способностей побуждать других людей к действиям.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2046</Words>
  <Application>Microsoft Office PowerPoint</Application>
  <PresentationFormat>Экран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Командная работа и лидерство</vt:lpstr>
      <vt:lpstr>Ролевое распределение </vt:lpstr>
      <vt:lpstr>Распределение ролей в команде</vt:lpstr>
      <vt:lpstr>Распределение ролей в команде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Командные роли по М. Белбину, Т. Базарову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Командная работа и лидерство</dc:title>
  <dc:creator>Админ</dc:creator>
  <cp:lastModifiedBy>Галина Валентиновна Березовская</cp:lastModifiedBy>
  <cp:revision>122</cp:revision>
  <dcterms:created xsi:type="dcterms:W3CDTF">2024-10-14T13:04:18Z</dcterms:created>
  <dcterms:modified xsi:type="dcterms:W3CDTF">2024-12-07T01:49:09Z</dcterms:modified>
</cp:coreProperties>
</file>