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8" r:id="rId11"/>
    <p:sldId id="269" r:id="rId12"/>
    <p:sldId id="270" r:id="rId13"/>
    <p:sldId id="272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857387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Командная работа и лидерство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700862" cy="1857388"/>
          </a:xfrm>
        </p:spPr>
        <p:txBody>
          <a:bodyPr>
            <a:normAutofit fontScale="70000" lnSpcReduction="20000"/>
          </a:bodyPr>
          <a:lstStyle/>
          <a:p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Лидерство в современной организации</a:t>
            </a:r>
          </a:p>
          <a:p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1.</a:t>
            </a:r>
          </a:p>
          <a:p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Функциональные роли лидера (Генри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Минцберг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Межличностные роли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(вытекают из полномочий и статуса руководителя);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 Роль главного руководителя. (выполняет обязанности правового и социального характера);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 Роль лидера (отвечает за мотивацию подчиненных, подготовку кадров;)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Роль связующего звена (осуществляет работу с внешними контактами, и организациями которые  оказывают  услуги);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Информационные роли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(предполагают что менеджер превращается в центр переработки информации);</a:t>
            </a:r>
          </a:p>
          <a:p>
            <a:pPr marL="457200" indent="-457200" algn="just">
              <a:buAutoNum type="arabicPeriod" startAt="4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Роль приемника ( сбор информации для работы);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Роль распространителя информации (реализуется в передаче полученной и переработанной информации);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   Роль представителя (состоит в передачи информации для внешних контактов;)</a:t>
            </a:r>
          </a:p>
          <a:p>
            <a:pPr marL="457200" indent="-45720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Роли связанные с принятием решений </a:t>
            </a:r>
          </a:p>
          <a:p>
            <a:pPr marL="457200" indent="-457200" algn="just">
              <a:buAutoNum type="arabicPeriod" startAt="7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Предприниматель ищет возможности улучшения, совершенствование проектов;</a:t>
            </a:r>
          </a:p>
          <a:p>
            <a:pPr marL="457200" indent="-457200" algn="just">
              <a:buAutoNum type="arabicPeriod" startAt="8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Распространитель ресурсов ( отвечает за составление программ и графиков);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Устранитель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нарушений ( отвечает за устранение ошибок при выполнении программ);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     Ведущий переговоры ( отвечает за представительство организации на переговорах).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Функциональные роли лидера по  Л.И.Уманскому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  - организатор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осуществляет групповую интеграцию);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Лидер- инициатор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выдвигает идеи);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 –генератор эмоционального настроя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формирует настроение группы);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 – эрудит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(обладает обширными знаниями)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Лидер- эталон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служит образцом и эталоном);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Лидер- мастер, умелец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специалист в каком-либо виде деятельности)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Функциональные роли лидера по  Б.Д.Прыгину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 содержанию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Лидер-вдохновитель( разрабатывающий программы)4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2. Лидер- исполнитель ( организатор выполнения заданной программы)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Лидер, одновременно выполняющий роль и организатора и вдохновителя);</a:t>
            </a:r>
          </a:p>
          <a:p>
            <a:pPr algn="ctr"/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 стилю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Авторитарный стиль лидерства (происходит монополия власти);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5.Демократический стиль лидерства ( лидер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инициатирует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участие каждого в деятельности группы);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Пассивный стиль лидерства (уходит от ответственности, перекладывая ее на подчиненных)</a:t>
            </a:r>
          </a:p>
          <a:p>
            <a:pPr algn="ctr"/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характеру деятельности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Универсальный тип ( постоянно проявляющий лидерские качества);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8. Ситуативный  ( проявляющий роль лидера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лищь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определенной ситуации);</a:t>
            </a:r>
          </a:p>
          <a:p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Классификация лидеров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00175"/>
            <a:ext cx="4040188" cy="10715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зависимости от их восприятия группой</a:t>
            </a:r>
            <a:endParaRPr lang="ru-RU" sz="2800" b="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7224" y="2786057"/>
            <a:ext cx="3640164" cy="3340105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«Один из нас»;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«Лучший из нас»;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«Хороший человек»;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«Служитель»;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43050"/>
            <a:ext cx="4041775" cy="114300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зависимости от влияния на реализацию целей организации</a:t>
            </a:r>
            <a:endParaRPr lang="ru-RU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786057"/>
            <a:ext cx="4041775" cy="334010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Конструктивное;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Деструктивное;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Нейтральное;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Функциональные роли лидера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Бейлз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Ф.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Слейтор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выделяет две лидерские  роли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Инструментальный (деловой ) лидер;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Экспрессивный лидер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Эрик Берн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Первичный лидер;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Лидер- последователь.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выделил  три роли: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Ответственный лидер;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Эффективный лидер;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Психологический лидер;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Функции лидера (руководства) с </a:t>
            </a:r>
            <a:r>
              <a:rPr lang="ru-RU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метапозиции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Деление лидеров на формального;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Неформального;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Конструктивные  лидеры;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Деструктивные;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Нейтральные;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Лидерство в современной организации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1. Понятие лидерства. Концептуальное обоснование понятия лидерства. Как появилось лидерство.</a:t>
            </a:r>
            <a:endParaRPr lang="ru-RU" sz="2800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8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2.   Модель лидерских качеств по  Стивену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Заккаро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Кемп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Пейдж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Бейдеру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3.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Качества присущие лидерам.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4.   Разница между лидером и управленцем. 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5. Функциональные роли лидера. Современные исследования лидерства.</a:t>
            </a:r>
            <a:endParaRPr lang="ru-RU" sz="2800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00066"/>
          </a:xfrm>
          <a:noFill/>
        </p:spPr>
        <p:txBody>
          <a:bodyPr>
            <a:noAutofit/>
          </a:bodyPr>
          <a:lstStyle/>
          <a:p>
            <a:r>
              <a:rPr lang="ru-RU" sz="24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КОНЦЕПТУАЛЬНОЕ ОБОСНОВАНИЕ ПОНЯТИЯ ЛИДЕРСТВО</a:t>
            </a:r>
            <a:br>
              <a:rPr lang="ru-RU" sz="24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AutoNum type="arabicPeriod"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</a:t>
            </a: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- развитый человек, как в профессиональном, так и в личностном плане, имеющий своих последователей. </a:t>
            </a:r>
          </a:p>
          <a:p>
            <a:pPr algn="just">
              <a:buFont typeface="Arial" pitchFamily="34" charset="0"/>
              <a:buAutoNum type="arabicPeriod"/>
              <a:defRPr/>
            </a:pPr>
            <a:endParaRPr lang="ru-RU" sz="2000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AutoNum type="arabicPeriod"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Лидерство</a:t>
            </a: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- способ влияния и управления, умение вести за собой.</a:t>
            </a:r>
          </a:p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  Понятие « лидер» появилось в английском языке в Х</a:t>
            </a:r>
            <a:r>
              <a:rPr lang="en-US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веке, слово не было самостоятельным и происходило из таких слов как вожак, глава, руководитель, лев, идущий впереди и т.д.</a:t>
            </a:r>
          </a:p>
          <a:p>
            <a:pPr algn="just">
              <a:defRPr/>
            </a:pPr>
            <a:endParaRPr lang="ru-RU" sz="2000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Существует более 300 различных определений лидерства</a:t>
            </a:r>
          </a:p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В социологическом словаре лидер понимается как авторитетный член группы, организации, общества, выполняющий роль организатора. Лидер - это человек способный </a:t>
            </a:r>
            <a:r>
              <a:rPr lang="ru-RU" sz="2000" dirty="0" err="1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обьединить</a:t>
            </a: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людей для достижения определенной цели.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796908"/>
          </a:xfrm>
        </p:spPr>
        <p:txBody>
          <a:bodyPr>
            <a:noAutofit/>
          </a:bodyPr>
          <a:lstStyle/>
          <a:p>
            <a:r>
              <a:rPr lang="ru-RU" sz="24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КОНЦЕПТУАЛЬНОЕ ОБОСНОВАНИЕ ПОНЯТИЯ ЛИДЕРСТВО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словаре Ожегова </a:t>
            </a: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лидер - глава., руководитель политической партии, а термин лидерства определяется как положение или состояние лидерства. </a:t>
            </a:r>
          </a:p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словаре Ушакова лидер - вождь, лицо, идущее первым в каком либо соревновании (имеет спортивное значение). Лидерство же - обязанности лидера. Положение . Лидировать- выступать лидером.</a:t>
            </a:r>
          </a:p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психологическом словаре лидер - член группы, наиболее авторитетная личность, играющая центральную роль во  взаимоотношениях  в группе. Лидерство - феномен межличностного общения.</a:t>
            </a:r>
          </a:p>
          <a:p>
            <a:pPr algn="just">
              <a:buNone/>
              <a:defRPr/>
            </a:pP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социологическом словаре лидер понимается как авторитетный член группы, организации, общества, выполняющий роль организатора. Лидер - это человек способный </a:t>
            </a:r>
            <a:r>
              <a:rPr lang="ru-RU" sz="2000" dirty="0" err="1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обьединить</a:t>
            </a:r>
            <a:r>
              <a:rPr lang="ru-RU" sz="20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людей для достижения определенной цели. Если разобрать  по буквам слово лидер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разобрать  по буквам слово лидер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 славянскую письменность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 – люди, люди мира, общность.</a:t>
            </a:r>
          </a:p>
          <a:p>
            <a:pPr algn="just">
              <a:defRPr/>
            </a:pPr>
            <a:endParaRPr lang="ru-RU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– «ИЖЕ» - союз , единство , вселенная , объединение людей ( в славянской Буквице три варианта буквы).</a:t>
            </a:r>
          </a:p>
          <a:p>
            <a:pPr algn="just">
              <a:defRPr/>
            </a:pPr>
            <a:endParaRPr lang="ru-RU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 – добро , все ,что добро для Родины, правильные поступки человека</a:t>
            </a:r>
            <a:r>
              <a:rPr lang="ru-RU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 - «ЕСТЬ» - утвержденная направленность, форма жизни в которой живет человек, уровень который достиг человек.</a:t>
            </a:r>
          </a:p>
          <a:p>
            <a:pPr algn="just">
              <a:defRPr/>
            </a:pPr>
            <a:endParaRPr lang="ru-RU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 - «РЦЫ» - речение, общение людей с помощью языка.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появилось лидерство.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Феномен лидерства волновал людей с античных времен – можно ли вести людей за собой, чтобы менять мир вокруг, или это врожденный талант? Исследования ученых начались в 19 веке и продолжаются до сих пор.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1841г.  Томас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Карлайл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своей книге «О героях, поклонении героям и героике в истории»  (сформировал теорию о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«великом человеке»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1896 г. Френсис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Гальтон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труде «Наследственный гений» (идея о врожденных лидерских способностях);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Последние сто лет ученые неоднократно критиковали эту идею. Ученые пытаются обобщить и сформировать общие черты присущие  лидерам.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1948 г. Ральф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Стогдилл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2004 г. Стивен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Заккаро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Кемп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Пейдж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Бейдер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показали  миру  зависимость навыков и качеств лидеров от внешних обстоятельств и которые можно развивать.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лидерских качеств по  Стивену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Заккаро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Кери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Кемп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Пейдж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Бейдеру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555426" cy="283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Качества присущие лидерам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857232"/>
            <a:ext cx="4357718" cy="526893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Экстраверсия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общительность и активность, они испытывают положительные эмоции от общения с другими;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Сознательность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надежность, добросовестность;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Открытость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творчеству, инновациям;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Порядочность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нетерпение лжи;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Харизматичность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способность формулировать убедительное видение будущего;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Развитый интеллект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критическое мышление, умение  рассуждать и планировать, обучаться;</a:t>
            </a:r>
          </a:p>
          <a:p>
            <a:pPr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навык творчески мыслить;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57232"/>
            <a:ext cx="4281518" cy="52689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Замотивированность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стойкое желание добиваться результатов;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Потребность во власти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умение управлять людьми и процессами;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Коммуникабельность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навык эффективного  межличностного общения;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Кризис-менеджмент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умение решать непредвиденные проблемы;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Навык принятия решений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на себя принимать ответственность;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Техническая осведомленность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знание методов, процессов и оборудования;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Управленческие навыки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умение организовать работу,  и контроль выполнения задач.</a:t>
            </a:r>
          </a:p>
          <a:p>
            <a:pPr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Разница между лидером и управленцем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85795"/>
            <a:ext cx="4040188" cy="5000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Менеджер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1357298"/>
            <a:ext cx="4211668" cy="4768865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Следит чтобы подчиненные работали;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Фокусируется на рациональности и контроле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Стремиться сохранить корпоративные структуры и работать в их рамках;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обычным звеном;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Заботиться о благополучии сотрудников;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14356"/>
            <a:ext cx="4041775" cy="57150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Лидер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4" y="1500174"/>
            <a:ext cx="4429155" cy="4857784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Вдохновляет последователей;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Привык рисковать ради внедрения инноваций;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заботиться о сохранении существующих структур. Если этого требует цель;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проявлять независимость;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Ставит ценность результата выше личных проблем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коианды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своих собственных;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1155</Words>
  <Application>Microsoft Office PowerPoint</Application>
  <PresentationFormat>Экран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Командная работа и лидерство</vt:lpstr>
      <vt:lpstr> Лидерство в современной организации </vt:lpstr>
      <vt:lpstr>КОНЦЕПТУАЛЬНОЕ ОБОСНОВАНИЕ ПОНЯТИЯ ЛИДЕРСТВО </vt:lpstr>
      <vt:lpstr>КОНЦЕПТУАЛЬНОЕ ОБОСНОВАНИЕ ПОНЯТИЯ ЛИДЕРСТВО</vt:lpstr>
      <vt:lpstr>Если разобрать  по буквам слово лидер используем славянскую письменность</vt:lpstr>
      <vt:lpstr>Как появилось лидерство.</vt:lpstr>
      <vt:lpstr>Модель лидерских качеств по  Стивену Заккаро, Кери Кемп и Пейдж Бейдеру.</vt:lpstr>
      <vt:lpstr>Качества присущие лидерам</vt:lpstr>
      <vt:lpstr>Разница между лидером и управленцем</vt:lpstr>
      <vt:lpstr>Функциональные роли лидера (Генри Минцберг)</vt:lpstr>
      <vt:lpstr>Функциональные роли лидера по  Л.И.Уманскому</vt:lpstr>
      <vt:lpstr>Функциональные роли лидера по  Б.Д.Прыгину</vt:lpstr>
      <vt:lpstr>Классификация лидеров</vt:lpstr>
      <vt:lpstr>Функциональные роли лидера</vt:lpstr>
      <vt:lpstr>Функции лидера (руководства) с метапозиции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Командная работа и лидерство</dc:title>
  <dc:creator>Админ</dc:creator>
  <cp:lastModifiedBy>Галина Валентиновна Березовская</cp:lastModifiedBy>
  <cp:revision>30</cp:revision>
  <dcterms:created xsi:type="dcterms:W3CDTF">2024-10-02T11:51:11Z</dcterms:created>
  <dcterms:modified xsi:type="dcterms:W3CDTF">2025-03-15T02:15:11Z</dcterms:modified>
</cp:coreProperties>
</file>