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2" r:id="rId2"/>
    <p:sldId id="324" r:id="rId3"/>
    <p:sldId id="374" r:id="rId4"/>
    <p:sldId id="325" r:id="rId5"/>
    <p:sldId id="375" r:id="rId6"/>
    <p:sldId id="364" r:id="rId7"/>
    <p:sldId id="376" r:id="rId8"/>
    <p:sldId id="370" r:id="rId9"/>
    <p:sldId id="377" r:id="rId10"/>
    <p:sldId id="328" r:id="rId11"/>
    <p:sldId id="373" r:id="rId12"/>
    <p:sldId id="331" r:id="rId13"/>
    <p:sldId id="356" r:id="rId14"/>
    <p:sldId id="378" r:id="rId15"/>
    <p:sldId id="379" r:id="rId16"/>
    <p:sldId id="329" r:id="rId17"/>
    <p:sldId id="381" r:id="rId18"/>
    <p:sldId id="382" r:id="rId19"/>
    <p:sldId id="383" r:id="rId20"/>
    <p:sldId id="384" r:id="rId21"/>
    <p:sldId id="385" r:id="rId22"/>
    <p:sldId id="386" r:id="rId23"/>
    <p:sldId id="335" r:id="rId24"/>
    <p:sldId id="387" r:id="rId25"/>
  </p:sldIdLst>
  <p:sldSz cx="9144000" cy="6858000" type="screen4x3"/>
  <p:notesSz cx="6858000" cy="9144000"/>
  <p:custDataLst>
    <p:tags r:id="rId2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5FD75F"/>
    <a:srgbClr val="33CC33"/>
    <a:srgbClr val="1F528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59" autoAdjust="0"/>
    <p:restoredTop sz="94602" autoAdjust="0"/>
  </p:normalViewPr>
  <p:slideViewPr>
    <p:cSldViewPr>
      <p:cViewPr>
        <p:scale>
          <a:sx n="100" d="100"/>
          <a:sy n="100" d="100"/>
        </p:scale>
        <p:origin x="-7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4411260-0276-4517-977F-A407765730D2}" type="datetimeFigureOut">
              <a:rPr lang="ru-RU"/>
              <a:pPr>
                <a:defRPr/>
              </a:pPr>
              <a:t>28.10.2024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BD9FCB8-A91E-48E3-8B13-D926D89D888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w="9525">
            <a:noFill/>
            <a:round/>
            <a:headEnd/>
            <a:tailEnd/>
          </a:ln>
          <a:effectLst/>
        </p:spPr>
        <p:txBody>
          <a:bodyPr wrap="none" anchor="ctr"/>
          <a:lstStyle/>
          <a:p>
            <a:pPr>
              <a:defRPr/>
            </a:pPr>
            <a:endParaRPr lang="ru-RU"/>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w="9525">
              <a:noFill/>
              <a:round/>
              <a:headEnd/>
              <a:tailEnd/>
            </a:ln>
            <a:effectLst/>
          </p:spPr>
          <p:txBody>
            <a:bodyPr wrap="none" anchor="ctr"/>
            <a:lstStyle/>
            <a:p>
              <a:pPr>
                <a:defRPr/>
              </a:pPr>
              <a:endParaRPr lang="ru-RU"/>
            </a:p>
          </p:txBody>
        </p:sp>
        <p:sp>
          <p:nvSpPr>
            <p:cNvPr id="7" name="Freeform 203"/>
            <p:cNvSpPr>
              <a:spLocks/>
            </p:cNvSpPr>
            <p:nvPr userDrawn="1"/>
          </p:nvSpPr>
          <p:spPr bwMode="gray">
            <a:xfrm>
              <a:off x="2567" y="1337"/>
              <a:ext cx="36" cy="185"/>
            </a:xfrm>
            <a:custGeom>
              <a:avLst/>
              <a:gdLst/>
              <a:ahLst/>
              <a:cxnLst>
                <a:cxn ang="0">
                  <a:pos x="0" y="165"/>
                </a:cxn>
                <a:cxn ang="0">
                  <a:pos x="7" y="172"/>
                </a:cxn>
                <a:cxn ang="0">
                  <a:pos x="14" y="158"/>
                </a:cxn>
                <a:cxn ang="0">
                  <a:pos x="25" y="169"/>
                </a:cxn>
                <a:cxn ang="0">
                  <a:pos x="25" y="165"/>
                </a:cxn>
                <a:cxn ang="0">
                  <a:pos x="25" y="162"/>
                </a:cxn>
                <a:cxn ang="0">
                  <a:pos x="25" y="155"/>
                </a:cxn>
                <a:cxn ang="0">
                  <a:pos x="21" y="144"/>
                </a:cxn>
                <a:cxn ang="0">
                  <a:pos x="21" y="141"/>
                </a:cxn>
                <a:cxn ang="0">
                  <a:pos x="17" y="134"/>
                </a:cxn>
                <a:cxn ang="0">
                  <a:pos x="17" y="123"/>
                </a:cxn>
                <a:cxn ang="0">
                  <a:pos x="21" y="116"/>
                </a:cxn>
                <a:cxn ang="0">
                  <a:pos x="25" y="109"/>
                </a:cxn>
                <a:cxn ang="0">
                  <a:pos x="32" y="106"/>
                </a:cxn>
                <a:cxn ang="0">
                  <a:pos x="35" y="98"/>
                </a:cxn>
                <a:cxn ang="0">
                  <a:pos x="35" y="91"/>
                </a:cxn>
                <a:cxn ang="0">
                  <a:pos x="35" y="88"/>
                </a:cxn>
                <a:cxn ang="0">
                  <a:pos x="32" y="84"/>
                </a:cxn>
                <a:cxn ang="0">
                  <a:pos x="32" y="77"/>
                </a:cxn>
                <a:cxn ang="0">
                  <a:pos x="32" y="70"/>
                </a:cxn>
                <a:cxn ang="0">
                  <a:pos x="32" y="63"/>
                </a:cxn>
                <a:cxn ang="0">
                  <a:pos x="28" y="53"/>
                </a:cxn>
                <a:cxn ang="0">
                  <a:pos x="28" y="46"/>
                </a:cxn>
                <a:cxn ang="0">
                  <a:pos x="28" y="39"/>
                </a:cxn>
                <a:cxn ang="0">
                  <a:pos x="25" y="35"/>
                </a:cxn>
                <a:cxn ang="0">
                  <a:pos x="25" y="35"/>
                </a:cxn>
                <a:cxn ang="0">
                  <a:pos x="25" y="28"/>
                </a:cxn>
                <a:cxn ang="0">
                  <a:pos x="25" y="21"/>
                </a:cxn>
                <a:cxn ang="0">
                  <a:pos x="25" y="10"/>
                </a:cxn>
                <a:cxn ang="0">
                  <a:pos x="28" y="7"/>
                </a:cxn>
                <a:cxn ang="0">
                  <a:pos x="28" y="3"/>
                </a:cxn>
                <a:cxn ang="0">
                  <a:pos x="25" y="3"/>
                </a:cxn>
                <a:cxn ang="0">
                  <a:pos x="25" y="0"/>
                </a:cxn>
                <a:cxn ang="0">
                  <a:pos x="21" y="0"/>
                </a:cxn>
                <a:cxn ang="0">
                  <a:pos x="17" y="0"/>
                </a:cxn>
                <a:cxn ang="0">
                  <a:pos x="14" y="3"/>
                </a:cxn>
                <a:cxn ang="0">
                  <a:pos x="14" y="10"/>
                </a:cxn>
                <a:cxn ang="0">
                  <a:pos x="10" y="14"/>
                </a:cxn>
                <a:cxn ang="0">
                  <a:pos x="10" y="21"/>
                </a:cxn>
                <a:cxn ang="0">
                  <a:pos x="7" y="21"/>
                </a:cxn>
                <a:cxn ang="0">
                  <a:pos x="3" y="42"/>
                </a:cxn>
                <a:cxn ang="0">
                  <a:pos x="3" y="42"/>
                </a:cxn>
                <a:cxn ang="0">
                  <a:pos x="3" y="49"/>
                </a:cxn>
                <a:cxn ang="0">
                  <a:pos x="7" y="56"/>
                </a:cxn>
                <a:cxn ang="0">
                  <a:pos x="7" y="60"/>
                </a:cxn>
                <a:cxn ang="0">
                  <a:pos x="7" y="70"/>
                </a:cxn>
                <a:cxn ang="0">
                  <a:pos x="7" y="91"/>
                </a:cxn>
                <a:cxn ang="0">
                  <a:pos x="7" y="113"/>
                </a:cxn>
                <a:cxn ang="0">
                  <a:pos x="7" y="134"/>
                </a:cxn>
                <a:cxn ang="0">
                  <a:pos x="7" y="144"/>
                </a:cxn>
                <a:cxn ang="0">
                  <a:pos x="7" y="148"/>
                </a:cxn>
                <a:cxn ang="0">
                  <a:pos x="3" y="155"/>
                </a:cxn>
                <a:cxn ang="0">
                  <a:pos x="3" y="158"/>
                </a:cxn>
                <a:cxn ang="0">
                  <a:pos x="0" y="165"/>
                </a:cxn>
                <a:cxn ang="0">
                  <a:pos x="0" y="165"/>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 name="Freeform 204"/>
            <p:cNvSpPr>
              <a:spLocks/>
            </p:cNvSpPr>
            <p:nvPr userDrawn="1"/>
          </p:nvSpPr>
          <p:spPr bwMode="gray">
            <a:xfrm>
              <a:off x="535" y="1595"/>
              <a:ext cx="7" cy="4"/>
            </a:xfrm>
            <a:custGeom>
              <a:avLst/>
              <a:gdLst/>
              <a:ahLst/>
              <a:cxnLst>
                <a:cxn ang="0">
                  <a:pos x="7" y="4"/>
                </a:cxn>
                <a:cxn ang="0">
                  <a:pos x="7" y="4"/>
                </a:cxn>
                <a:cxn ang="0">
                  <a:pos x="7" y="4"/>
                </a:cxn>
                <a:cxn ang="0">
                  <a:pos x="3" y="4"/>
                </a:cxn>
                <a:cxn ang="0">
                  <a:pos x="0" y="0"/>
                </a:cxn>
                <a:cxn ang="0">
                  <a:pos x="3" y="4"/>
                </a:cxn>
                <a:cxn ang="0">
                  <a:pos x="7" y="4"/>
                </a:cxn>
                <a:cxn ang="0">
                  <a:pos x="7" y="4"/>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 name="Freeform 205"/>
            <p:cNvSpPr>
              <a:spLocks/>
            </p:cNvSpPr>
            <p:nvPr userDrawn="1"/>
          </p:nvSpPr>
          <p:spPr bwMode="gray">
            <a:xfrm>
              <a:off x="526" y="1591"/>
              <a:ext cx="5" cy="4"/>
            </a:xfrm>
            <a:custGeom>
              <a:avLst/>
              <a:gdLst/>
              <a:ahLst/>
              <a:cxnLst>
                <a:cxn ang="0">
                  <a:pos x="4" y="0"/>
                </a:cxn>
                <a:cxn ang="0">
                  <a:pos x="4" y="0"/>
                </a:cxn>
                <a:cxn ang="0">
                  <a:pos x="0" y="3"/>
                </a:cxn>
                <a:cxn ang="0">
                  <a:pos x="4" y="0"/>
                </a:cxn>
                <a:cxn ang="0">
                  <a:pos x="4" y="0"/>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 name="Freeform 206"/>
            <p:cNvSpPr>
              <a:spLocks/>
            </p:cNvSpPr>
            <p:nvPr userDrawn="1"/>
          </p:nvSpPr>
          <p:spPr bwMode="gray">
            <a:xfrm>
              <a:off x="535" y="1607"/>
              <a:ext cx="7" cy="4"/>
            </a:xfrm>
            <a:custGeom>
              <a:avLst/>
              <a:gdLst/>
              <a:ahLst/>
              <a:cxnLst>
                <a:cxn ang="0">
                  <a:pos x="0" y="4"/>
                </a:cxn>
                <a:cxn ang="0">
                  <a:pos x="3" y="4"/>
                </a:cxn>
                <a:cxn ang="0">
                  <a:pos x="7" y="0"/>
                </a:cxn>
                <a:cxn ang="0">
                  <a:pos x="3" y="4"/>
                </a:cxn>
                <a:cxn ang="0">
                  <a:pos x="0" y="4"/>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 name="Freeform 207"/>
            <p:cNvSpPr>
              <a:spLocks/>
            </p:cNvSpPr>
            <p:nvPr userDrawn="1"/>
          </p:nvSpPr>
          <p:spPr bwMode="gray">
            <a:xfrm>
              <a:off x="610" y="1572"/>
              <a:ext cx="4" cy="4"/>
            </a:xfrm>
            <a:custGeom>
              <a:avLst/>
              <a:gdLst/>
              <a:ahLst/>
              <a:cxnLst>
                <a:cxn ang="0">
                  <a:pos x="0" y="4"/>
                </a:cxn>
                <a:cxn ang="0">
                  <a:pos x="0" y="4"/>
                </a:cxn>
                <a:cxn ang="0">
                  <a:pos x="4" y="0"/>
                </a:cxn>
                <a:cxn ang="0">
                  <a:pos x="4" y="4"/>
                </a:cxn>
                <a:cxn ang="0">
                  <a:pos x="0" y="4"/>
                </a:cxn>
                <a:cxn ang="0">
                  <a:pos x="0" y="4"/>
                </a:cxn>
                <a:cxn ang="0">
                  <a:pos x="0" y="4"/>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 name="Freeform 208"/>
            <p:cNvSpPr>
              <a:spLocks/>
            </p:cNvSpPr>
            <p:nvPr userDrawn="1"/>
          </p:nvSpPr>
          <p:spPr bwMode="gray">
            <a:xfrm>
              <a:off x="1023" y="1470"/>
              <a:ext cx="7" cy="30"/>
            </a:xfrm>
            <a:custGeom>
              <a:avLst/>
              <a:gdLst/>
              <a:ahLst/>
              <a:cxnLst>
                <a:cxn ang="0">
                  <a:pos x="7" y="28"/>
                </a:cxn>
                <a:cxn ang="0">
                  <a:pos x="7" y="21"/>
                </a:cxn>
                <a:cxn ang="0">
                  <a:pos x="7" y="14"/>
                </a:cxn>
                <a:cxn ang="0">
                  <a:pos x="4" y="7"/>
                </a:cxn>
                <a:cxn ang="0">
                  <a:pos x="4" y="4"/>
                </a:cxn>
                <a:cxn ang="0">
                  <a:pos x="0" y="0"/>
                </a:cxn>
                <a:cxn ang="0">
                  <a:pos x="4" y="4"/>
                </a:cxn>
                <a:cxn ang="0">
                  <a:pos x="4" y="7"/>
                </a:cxn>
                <a:cxn ang="0">
                  <a:pos x="7" y="14"/>
                </a:cxn>
                <a:cxn ang="0">
                  <a:pos x="7" y="21"/>
                </a:cxn>
                <a:cxn ang="0">
                  <a:pos x="7" y="28"/>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 name="Freeform 209"/>
            <p:cNvSpPr>
              <a:spLocks/>
            </p:cNvSpPr>
            <p:nvPr userDrawn="1"/>
          </p:nvSpPr>
          <p:spPr bwMode="gray">
            <a:xfrm>
              <a:off x="802" y="1462"/>
              <a:ext cx="7" cy="4"/>
            </a:xfrm>
            <a:custGeom>
              <a:avLst/>
              <a:gdLst/>
              <a:ahLst/>
              <a:cxnLst>
                <a:cxn ang="0">
                  <a:pos x="7" y="0"/>
                </a:cxn>
                <a:cxn ang="0">
                  <a:pos x="4" y="4"/>
                </a:cxn>
                <a:cxn ang="0">
                  <a:pos x="0" y="4"/>
                </a:cxn>
                <a:cxn ang="0">
                  <a:pos x="7" y="0"/>
                </a:cxn>
                <a:cxn ang="0">
                  <a:pos x="7" y="0"/>
                </a:cxn>
                <a:cxn ang="0">
                  <a:pos x="7" y="0"/>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 name="Freeform 210"/>
            <p:cNvSpPr>
              <a:spLocks/>
            </p:cNvSpPr>
            <p:nvPr userDrawn="1"/>
          </p:nvSpPr>
          <p:spPr bwMode="gray">
            <a:xfrm>
              <a:off x="781" y="1489"/>
              <a:ext cx="11" cy="3"/>
            </a:xfrm>
            <a:custGeom>
              <a:avLst/>
              <a:gdLst/>
              <a:ahLst/>
              <a:cxnLst>
                <a:cxn ang="0">
                  <a:pos x="11" y="3"/>
                </a:cxn>
                <a:cxn ang="0">
                  <a:pos x="7" y="3"/>
                </a:cxn>
                <a:cxn ang="0">
                  <a:pos x="0" y="0"/>
                </a:cxn>
                <a:cxn ang="0">
                  <a:pos x="7" y="3"/>
                </a:cxn>
                <a:cxn ang="0">
                  <a:pos x="11" y="3"/>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 name="Freeform 211"/>
            <p:cNvSpPr>
              <a:spLocks/>
            </p:cNvSpPr>
            <p:nvPr userDrawn="1"/>
          </p:nvSpPr>
          <p:spPr bwMode="gray">
            <a:xfrm>
              <a:off x="868" y="1474"/>
              <a:ext cx="7" cy="3"/>
            </a:xfrm>
            <a:custGeom>
              <a:avLst/>
              <a:gdLst/>
              <a:ahLst/>
              <a:cxnLst>
                <a:cxn ang="0">
                  <a:pos x="0" y="0"/>
                </a:cxn>
                <a:cxn ang="0">
                  <a:pos x="3" y="0"/>
                </a:cxn>
                <a:cxn ang="0">
                  <a:pos x="7" y="3"/>
                </a:cxn>
                <a:cxn ang="0">
                  <a:pos x="3" y="3"/>
                </a:cxn>
                <a:cxn ang="0">
                  <a:pos x="3" y="0"/>
                </a:cxn>
                <a:cxn ang="0">
                  <a:pos x="0" y="0"/>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 name="Freeform 212"/>
            <p:cNvSpPr>
              <a:spLocks/>
            </p:cNvSpPr>
            <p:nvPr userDrawn="1"/>
          </p:nvSpPr>
          <p:spPr bwMode="gray">
            <a:xfrm>
              <a:off x="937" y="1455"/>
              <a:ext cx="10" cy="49"/>
            </a:xfrm>
            <a:custGeom>
              <a:avLst/>
              <a:gdLst/>
              <a:ahLst/>
              <a:cxnLst>
                <a:cxn ang="0">
                  <a:pos x="10" y="11"/>
                </a:cxn>
                <a:cxn ang="0">
                  <a:pos x="7" y="14"/>
                </a:cxn>
                <a:cxn ang="0">
                  <a:pos x="7" y="18"/>
                </a:cxn>
                <a:cxn ang="0">
                  <a:pos x="7" y="25"/>
                </a:cxn>
                <a:cxn ang="0">
                  <a:pos x="7" y="32"/>
                </a:cxn>
                <a:cxn ang="0">
                  <a:pos x="3" y="35"/>
                </a:cxn>
                <a:cxn ang="0">
                  <a:pos x="3" y="39"/>
                </a:cxn>
                <a:cxn ang="0">
                  <a:pos x="3" y="42"/>
                </a:cxn>
                <a:cxn ang="0">
                  <a:pos x="0" y="46"/>
                </a:cxn>
                <a:cxn ang="0">
                  <a:pos x="3" y="39"/>
                </a:cxn>
                <a:cxn ang="0">
                  <a:pos x="3" y="32"/>
                </a:cxn>
                <a:cxn ang="0">
                  <a:pos x="7" y="28"/>
                </a:cxn>
                <a:cxn ang="0">
                  <a:pos x="7" y="25"/>
                </a:cxn>
                <a:cxn ang="0">
                  <a:pos x="7" y="18"/>
                </a:cxn>
                <a:cxn ang="0">
                  <a:pos x="7" y="14"/>
                </a:cxn>
                <a:cxn ang="0">
                  <a:pos x="10" y="11"/>
                </a:cxn>
                <a:cxn ang="0">
                  <a:pos x="3" y="0"/>
                </a:cxn>
                <a:cxn ang="0">
                  <a:pos x="10" y="7"/>
                </a:cxn>
                <a:cxn ang="0">
                  <a:pos x="10" y="11"/>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 name="Freeform 213"/>
            <p:cNvSpPr>
              <a:spLocks/>
            </p:cNvSpPr>
            <p:nvPr userDrawn="1"/>
          </p:nvSpPr>
          <p:spPr bwMode="gray">
            <a:xfrm>
              <a:off x="926" y="1512"/>
              <a:ext cx="7" cy="7"/>
            </a:xfrm>
            <a:custGeom>
              <a:avLst/>
              <a:gdLst/>
              <a:ahLst/>
              <a:cxnLst>
                <a:cxn ang="0">
                  <a:pos x="7" y="0"/>
                </a:cxn>
                <a:cxn ang="0">
                  <a:pos x="4" y="0"/>
                </a:cxn>
                <a:cxn ang="0">
                  <a:pos x="0" y="3"/>
                </a:cxn>
                <a:cxn ang="0">
                  <a:pos x="0" y="3"/>
                </a:cxn>
                <a:cxn ang="0">
                  <a:pos x="4" y="3"/>
                </a:cxn>
                <a:cxn ang="0">
                  <a:pos x="4" y="7"/>
                </a:cxn>
                <a:cxn ang="0">
                  <a:pos x="0" y="3"/>
                </a:cxn>
                <a:cxn ang="0">
                  <a:pos x="0" y="3"/>
                </a:cxn>
                <a:cxn ang="0">
                  <a:pos x="0" y="3"/>
                </a:cxn>
                <a:cxn ang="0">
                  <a:pos x="0" y="3"/>
                </a:cxn>
                <a:cxn ang="0">
                  <a:pos x="0" y="3"/>
                </a:cxn>
                <a:cxn ang="0">
                  <a:pos x="0" y="3"/>
                </a:cxn>
                <a:cxn ang="0">
                  <a:pos x="7" y="0"/>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 name="Freeform 214"/>
            <p:cNvSpPr>
              <a:spLocks/>
            </p:cNvSpPr>
            <p:nvPr userDrawn="1"/>
          </p:nvSpPr>
          <p:spPr bwMode="gray">
            <a:xfrm>
              <a:off x="914" y="1459"/>
              <a:ext cx="12" cy="7"/>
            </a:xfrm>
            <a:custGeom>
              <a:avLst/>
              <a:gdLst/>
              <a:ahLst/>
              <a:cxnLst>
                <a:cxn ang="0">
                  <a:pos x="11" y="0"/>
                </a:cxn>
                <a:cxn ang="0">
                  <a:pos x="11" y="0"/>
                </a:cxn>
                <a:cxn ang="0">
                  <a:pos x="7" y="0"/>
                </a:cxn>
                <a:cxn ang="0">
                  <a:pos x="0" y="7"/>
                </a:cxn>
                <a:cxn ang="0">
                  <a:pos x="0" y="3"/>
                </a:cxn>
                <a:cxn ang="0">
                  <a:pos x="4" y="3"/>
                </a:cxn>
                <a:cxn ang="0">
                  <a:pos x="7" y="0"/>
                </a:cxn>
                <a:cxn ang="0">
                  <a:pos x="11" y="0"/>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9" name="Freeform 215"/>
            <p:cNvSpPr>
              <a:spLocks/>
            </p:cNvSpPr>
            <p:nvPr userDrawn="1"/>
          </p:nvSpPr>
          <p:spPr bwMode="gray">
            <a:xfrm>
              <a:off x="893" y="1477"/>
              <a:ext cx="7" cy="5"/>
            </a:xfrm>
            <a:custGeom>
              <a:avLst/>
              <a:gdLst/>
              <a:ahLst/>
              <a:cxnLst>
                <a:cxn ang="0">
                  <a:pos x="4" y="4"/>
                </a:cxn>
                <a:cxn ang="0">
                  <a:pos x="4" y="4"/>
                </a:cxn>
                <a:cxn ang="0">
                  <a:pos x="0" y="4"/>
                </a:cxn>
                <a:cxn ang="0">
                  <a:pos x="0" y="4"/>
                </a:cxn>
                <a:cxn ang="0">
                  <a:pos x="0" y="4"/>
                </a:cxn>
                <a:cxn ang="0">
                  <a:pos x="4" y="0"/>
                </a:cxn>
                <a:cxn ang="0">
                  <a:pos x="7" y="0"/>
                </a:cxn>
                <a:cxn ang="0">
                  <a:pos x="4" y="0"/>
                </a:cxn>
                <a:cxn ang="0">
                  <a:pos x="4" y="4"/>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0" name="Freeform 216"/>
            <p:cNvSpPr>
              <a:spLocks/>
            </p:cNvSpPr>
            <p:nvPr userDrawn="1"/>
          </p:nvSpPr>
          <p:spPr bwMode="gray">
            <a:xfrm>
              <a:off x="918" y="1599"/>
              <a:ext cx="3" cy="12"/>
            </a:xfrm>
            <a:custGeom>
              <a:avLst/>
              <a:gdLst/>
              <a:ahLst/>
              <a:cxnLst>
                <a:cxn ang="0">
                  <a:pos x="0" y="0"/>
                </a:cxn>
                <a:cxn ang="0">
                  <a:pos x="3" y="7"/>
                </a:cxn>
                <a:cxn ang="0">
                  <a:pos x="3" y="11"/>
                </a:cxn>
                <a:cxn ang="0">
                  <a:pos x="3" y="7"/>
                </a:cxn>
                <a:cxn ang="0">
                  <a:pos x="0" y="0"/>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1" name="Freeform 217"/>
            <p:cNvSpPr>
              <a:spLocks/>
            </p:cNvSpPr>
            <p:nvPr userDrawn="1"/>
          </p:nvSpPr>
          <p:spPr bwMode="gray">
            <a:xfrm>
              <a:off x="937" y="1522"/>
              <a:ext cx="21" cy="17"/>
            </a:xfrm>
            <a:custGeom>
              <a:avLst/>
              <a:gdLst/>
              <a:ahLst/>
              <a:cxnLst>
                <a:cxn ang="0">
                  <a:pos x="0" y="0"/>
                </a:cxn>
                <a:cxn ang="0">
                  <a:pos x="7" y="8"/>
                </a:cxn>
                <a:cxn ang="0">
                  <a:pos x="14" y="11"/>
                </a:cxn>
                <a:cxn ang="0">
                  <a:pos x="21" y="15"/>
                </a:cxn>
                <a:cxn ang="0">
                  <a:pos x="10" y="11"/>
                </a:cxn>
                <a:cxn ang="0">
                  <a:pos x="3" y="4"/>
                </a:cxn>
                <a:cxn ang="0">
                  <a:pos x="0" y="0"/>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2" name="Freeform 218"/>
            <p:cNvSpPr>
              <a:spLocks/>
            </p:cNvSpPr>
            <p:nvPr userDrawn="1"/>
          </p:nvSpPr>
          <p:spPr bwMode="gray">
            <a:xfrm>
              <a:off x="966" y="1531"/>
              <a:ext cx="7" cy="3"/>
            </a:xfrm>
            <a:custGeom>
              <a:avLst/>
              <a:gdLst/>
              <a:ahLst/>
              <a:cxnLst>
                <a:cxn ang="0">
                  <a:pos x="7" y="0"/>
                </a:cxn>
                <a:cxn ang="0">
                  <a:pos x="3" y="3"/>
                </a:cxn>
                <a:cxn ang="0">
                  <a:pos x="0" y="3"/>
                </a:cxn>
                <a:cxn ang="0">
                  <a:pos x="3" y="3"/>
                </a:cxn>
                <a:cxn ang="0">
                  <a:pos x="7" y="0"/>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3" name="Freeform 219"/>
            <p:cNvSpPr>
              <a:spLocks/>
            </p:cNvSpPr>
            <p:nvPr userDrawn="1"/>
          </p:nvSpPr>
          <p:spPr bwMode="gray">
            <a:xfrm>
              <a:off x="733" y="1500"/>
              <a:ext cx="26" cy="7"/>
            </a:xfrm>
            <a:custGeom>
              <a:avLst/>
              <a:gdLst/>
              <a:ahLst/>
              <a:cxnLst>
                <a:cxn ang="0">
                  <a:pos x="11" y="4"/>
                </a:cxn>
                <a:cxn ang="0">
                  <a:pos x="21" y="0"/>
                </a:cxn>
                <a:cxn ang="0">
                  <a:pos x="25" y="0"/>
                </a:cxn>
                <a:cxn ang="0">
                  <a:pos x="18" y="4"/>
                </a:cxn>
                <a:cxn ang="0">
                  <a:pos x="11" y="4"/>
                </a:cxn>
                <a:cxn ang="0">
                  <a:pos x="0" y="7"/>
                </a:cxn>
                <a:cxn ang="0">
                  <a:pos x="0" y="7"/>
                </a:cxn>
                <a:cxn ang="0">
                  <a:pos x="0" y="7"/>
                </a:cxn>
                <a:cxn ang="0">
                  <a:pos x="11" y="4"/>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4" name="Freeform 220"/>
            <p:cNvSpPr>
              <a:spLocks/>
            </p:cNvSpPr>
            <p:nvPr userDrawn="1"/>
          </p:nvSpPr>
          <p:spPr bwMode="gray">
            <a:xfrm>
              <a:off x="723" y="1355"/>
              <a:ext cx="7" cy="17"/>
            </a:xfrm>
            <a:custGeom>
              <a:avLst/>
              <a:gdLst/>
              <a:ahLst/>
              <a:cxnLst>
                <a:cxn ang="0">
                  <a:pos x="3" y="15"/>
                </a:cxn>
                <a:cxn ang="0">
                  <a:pos x="7" y="8"/>
                </a:cxn>
                <a:cxn ang="0">
                  <a:pos x="3" y="0"/>
                </a:cxn>
                <a:cxn ang="0">
                  <a:pos x="7" y="8"/>
                </a:cxn>
                <a:cxn ang="0">
                  <a:pos x="3" y="11"/>
                </a:cxn>
                <a:cxn ang="0">
                  <a:pos x="3" y="11"/>
                </a:cxn>
                <a:cxn ang="0">
                  <a:pos x="3" y="15"/>
                </a:cxn>
                <a:cxn ang="0">
                  <a:pos x="0" y="15"/>
                </a:cxn>
                <a:cxn ang="0">
                  <a:pos x="0" y="15"/>
                </a:cxn>
                <a:cxn ang="0">
                  <a:pos x="0" y="15"/>
                </a:cxn>
                <a:cxn ang="0">
                  <a:pos x="3" y="15"/>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5" name="Freeform 221"/>
            <p:cNvSpPr>
              <a:spLocks/>
            </p:cNvSpPr>
            <p:nvPr userDrawn="1"/>
          </p:nvSpPr>
          <p:spPr bwMode="gray">
            <a:xfrm>
              <a:off x="723" y="1372"/>
              <a:ext cx="3" cy="10"/>
            </a:xfrm>
            <a:custGeom>
              <a:avLst/>
              <a:gdLst/>
              <a:ahLst/>
              <a:cxnLst>
                <a:cxn ang="0">
                  <a:pos x="0" y="0"/>
                </a:cxn>
                <a:cxn ang="0">
                  <a:pos x="0" y="3"/>
                </a:cxn>
                <a:cxn ang="0">
                  <a:pos x="0" y="3"/>
                </a:cxn>
                <a:cxn ang="0">
                  <a:pos x="3" y="7"/>
                </a:cxn>
                <a:cxn ang="0">
                  <a:pos x="3" y="10"/>
                </a:cxn>
                <a:cxn ang="0">
                  <a:pos x="0" y="7"/>
                </a:cxn>
                <a:cxn ang="0">
                  <a:pos x="0" y="3"/>
                </a:cxn>
                <a:cxn ang="0">
                  <a:pos x="0" y="3"/>
                </a:cxn>
                <a:cxn ang="0">
                  <a:pos x="0" y="0"/>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6" name="Freeform 222"/>
            <p:cNvSpPr>
              <a:spLocks/>
            </p:cNvSpPr>
            <p:nvPr userDrawn="1"/>
          </p:nvSpPr>
          <p:spPr bwMode="gray">
            <a:xfrm>
              <a:off x="704" y="1417"/>
              <a:ext cx="5" cy="11"/>
            </a:xfrm>
            <a:custGeom>
              <a:avLst/>
              <a:gdLst/>
              <a:ahLst/>
              <a:cxnLst>
                <a:cxn ang="0">
                  <a:pos x="4" y="10"/>
                </a:cxn>
                <a:cxn ang="0">
                  <a:pos x="0" y="3"/>
                </a:cxn>
                <a:cxn ang="0">
                  <a:pos x="0" y="0"/>
                </a:cxn>
                <a:cxn ang="0">
                  <a:pos x="0" y="3"/>
                </a:cxn>
                <a:cxn ang="0">
                  <a:pos x="4" y="10"/>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7" name="Freeform 223"/>
            <p:cNvSpPr>
              <a:spLocks/>
            </p:cNvSpPr>
            <p:nvPr userDrawn="1"/>
          </p:nvSpPr>
          <p:spPr bwMode="gray">
            <a:xfrm>
              <a:off x="712" y="1390"/>
              <a:ext cx="11" cy="12"/>
            </a:xfrm>
            <a:custGeom>
              <a:avLst/>
              <a:gdLst/>
              <a:ahLst/>
              <a:cxnLst>
                <a:cxn ang="0">
                  <a:pos x="0" y="7"/>
                </a:cxn>
                <a:cxn ang="0">
                  <a:pos x="0" y="11"/>
                </a:cxn>
                <a:cxn ang="0">
                  <a:pos x="0" y="11"/>
                </a:cxn>
                <a:cxn ang="0">
                  <a:pos x="0" y="7"/>
                </a:cxn>
                <a:cxn ang="0">
                  <a:pos x="4" y="7"/>
                </a:cxn>
                <a:cxn ang="0">
                  <a:pos x="7" y="4"/>
                </a:cxn>
                <a:cxn ang="0">
                  <a:pos x="11" y="0"/>
                </a:cxn>
                <a:cxn ang="0">
                  <a:pos x="7" y="0"/>
                </a:cxn>
                <a:cxn ang="0">
                  <a:pos x="7" y="4"/>
                </a:cxn>
                <a:cxn ang="0">
                  <a:pos x="0" y="7"/>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8" name="Freeform 224"/>
            <p:cNvSpPr>
              <a:spLocks/>
            </p:cNvSpPr>
            <p:nvPr userDrawn="1"/>
          </p:nvSpPr>
          <p:spPr bwMode="gray">
            <a:xfrm>
              <a:off x="726" y="1470"/>
              <a:ext cx="14" cy="4"/>
            </a:xfrm>
            <a:custGeom>
              <a:avLst/>
              <a:gdLst/>
              <a:ahLst/>
              <a:cxnLst>
                <a:cxn ang="0">
                  <a:pos x="14" y="4"/>
                </a:cxn>
                <a:cxn ang="0">
                  <a:pos x="14" y="4"/>
                </a:cxn>
                <a:cxn ang="0">
                  <a:pos x="14" y="4"/>
                </a:cxn>
                <a:cxn ang="0">
                  <a:pos x="7" y="4"/>
                </a:cxn>
                <a:cxn ang="0">
                  <a:pos x="0" y="0"/>
                </a:cxn>
                <a:cxn ang="0">
                  <a:pos x="7" y="4"/>
                </a:cxn>
                <a:cxn ang="0">
                  <a:pos x="11" y="4"/>
                </a:cxn>
                <a:cxn ang="0">
                  <a:pos x="14" y="4"/>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9" name="Freeform 225"/>
            <p:cNvSpPr>
              <a:spLocks/>
            </p:cNvSpPr>
            <p:nvPr userDrawn="1"/>
          </p:nvSpPr>
          <p:spPr bwMode="gray">
            <a:xfrm>
              <a:off x="712" y="1531"/>
              <a:ext cx="7" cy="3"/>
            </a:xfrm>
            <a:custGeom>
              <a:avLst/>
              <a:gdLst/>
              <a:ahLst/>
              <a:cxnLst>
                <a:cxn ang="0">
                  <a:pos x="0" y="3"/>
                </a:cxn>
                <a:cxn ang="0">
                  <a:pos x="0" y="0"/>
                </a:cxn>
                <a:cxn ang="0">
                  <a:pos x="4" y="0"/>
                </a:cxn>
                <a:cxn ang="0">
                  <a:pos x="7" y="0"/>
                </a:cxn>
                <a:cxn ang="0">
                  <a:pos x="7" y="0"/>
                </a:cxn>
                <a:cxn ang="0">
                  <a:pos x="4" y="0"/>
                </a:cxn>
                <a:cxn ang="0">
                  <a:pos x="4" y="0"/>
                </a:cxn>
                <a:cxn ang="0">
                  <a:pos x="0" y="3"/>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0" name="Freeform 226"/>
            <p:cNvSpPr>
              <a:spLocks/>
            </p:cNvSpPr>
            <p:nvPr userDrawn="1"/>
          </p:nvSpPr>
          <p:spPr bwMode="gray">
            <a:xfrm>
              <a:off x="719" y="1539"/>
              <a:ext cx="14" cy="30"/>
            </a:xfrm>
            <a:custGeom>
              <a:avLst/>
              <a:gdLst/>
              <a:ahLst/>
              <a:cxnLst>
                <a:cxn ang="0">
                  <a:pos x="14" y="28"/>
                </a:cxn>
                <a:cxn ang="0">
                  <a:pos x="4" y="17"/>
                </a:cxn>
                <a:cxn ang="0">
                  <a:pos x="0" y="17"/>
                </a:cxn>
                <a:cxn ang="0">
                  <a:pos x="0" y="14"/>
                </a:cxn>
                <a:cxn ang="0">
                  <a:pos x="0" y="14"/>
                </a:cxn>
                <a:cxn ang="0">
                  <a:pos x="0" y="7"/>
                </a:cxn>
                <a:cxn ang="0">
                  <a:pos x="0" y="3"/>
                </a:cxn>
                <a:cxn ang="0">
                  <a:pos x="0" y="0"/>
                </a:cxn>
                <a:cxn ang="0">
                  <a:pos x="0" y="7"/>
                </a:cxn>
                <a:cxn ang="0">
                  <a:pos x="0" y="14"/>
                </a:cxn>
                <a:cxn ang="0">
                  <a:pos x="4" y="17"/>
                </a:cxn>
                <a:cxn ang="0">
                  <a:pos x="4" y="17"/>
                </a:cxn>
                <a:cxn ang="0">
                  <a:pos x="14" y="28"/>
                </a:cxn>
                <a:cxn ang="0">
                  <a:pos x="14" y="28"/>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1" name="Freeform 227"/>
            <p:cNvSpPr>
              <a:spLocks/>
            </p:cNvSpPr>
            <p:nvPr userDrawn="1"/>
          </p:nvSpPr>
          <p:spPr bwMode="gray">
            <a:xfrm>
              <a:off x="759" y="1531"/>
              <a:ext cx="3" cy="3"/>
            </a:xfrm>
            <a:custGeom>
              <a:avLst/>
              <a:gdLst/>
              <a:ahLst/>
              <a:cxnLst>
                <a:cxn ang="0">
                  <a:pos x="0" y="3"/>
                </a:cxn>
                <a:cxn ang="0">
                  <a:pos x="0" y="3"/>
                </a:cxn>
                <a:cxn ang="0">
                  <a:pos x="3" y="0"/>
                </a:cxn>
                <a:cxn ang="0">
                  <a:pos x="3" y="3"/>
                </a:cxn>
                <a:cxn ang="0">
                  <a:pos x="3" y="3"/>
                </a:cxn>
                <a:cxn ang="0">
                  <a:pos x="0" y="3"/>
                </a:cxn>
                <a:cxn ang="0">
                  <a:pos x="0" y="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2" name="Freeform 228"/>
            <p:cNvSpPr>
              <a:spLocks/>
            </p:cNvSpPr>
            <p:nvPr userDrawn="1"/>
          </p:nvSpPr>
          <p:spPr bwMode="gray">
            <a:xfrm>
              <a:off x="817" y="1534"/>
              <a:ext cx="4" cy="5"/>
            </a:xfrm>
            <a:custGeom>
              <a:avLst/>
              <a:gdLst/>
              <a:ahLst/>
              <a:cxnLst>
                <a:cxn ang="0">
                  <a:pos x="0" y="4"/>
                </a:cxn>
                <a:cxn ang="0">
                  <a:pos x="4" y="0"/>
                </a:cxn>
                <a:cxn ang="0">
                  <a:pos x="4" y="0"/>
                </a:cxn>
                <a:cxn ang="0">
                  <a:pos x="0" y="4"/>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3" name="Freeform 229"/>
            <p:cNvSpPr>
              <a:spLocks/>
            </p:cNvSpPr>
            <p:nvPr userDrawn="1"/>
          </p:nvSpPr>
          <p:spPr bwMode="gray">
            <a:xfrm>
              <a:off x="864" y="1477"/>
              <a:ext cx="4" cy="30"/>
            </a:xfrm>
            <a:custGeom>
              <a:avLst/>
              <a:gdLst/>
              <a:ahLst/>
              <a:cxnLst>
                <a:cxn ang="0">
                  <a:pos x="4" y="25"/>
                </a:cxn>
                <a:cxn ang="0">
                  <a:pos x="0" y="14"/>
                </a:cxn>
                <a:cxn ang="0">
                  <a:pos x="0" y="14"/>
                </a:cxn>
                <a:cxn ang="0">
                  <a:pos x="0" y="14"/>
                </a:cxn>
                <a:cxn ang="0">
                  <a:pos x="0" y="14"/>
                </a:cxn>
                <a:cxn ang="0">
                  <a:pos x="0" y="14"/>
                </a:cxn>
                <a:cxn ang="0">
                  <a:pos x="0" y="7"/>
                </a:cxn>
                <a:cxn ang="0">
                  <a:pos x="0" y="4"/>
                </a:cxn>
                <a:cxn ang="0">
                  <a:pos x="4" y="0"/>
                </a:cxn>
                <a:cxn ang="0">
                  <a:pos x="0" y="4"/>
                </a:cxn>
                <a:cxn ang="0">
                  <a:pos x="0" y="7"/>
                </a:cxn>
                <a:cxn ang="0">
                  <a:pos x="0" y="14"/>
                </a:cxn>
                <a:cxn ang="0">
                  <a:pos x="0" y="14"/>
                </a:cxn>
                <a:cxn ang="0">
                  <a:pos x="0" y="18"/>
                </a:cxn>
                <a:cxn ang="0">
                  <a:pos x="0" y="21"/>
                </a:cxn>
                <a:cxn ang="0">
                  <a:pos x="4" y="28"/>
                </a:cxn>
                <a:cxn ang="0">
                  <a:pos x="4" y="25"/>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4" name="Freeform 230"/>
            <p:cNvSpPr>
              <a:spLocks/>
            </p:cNvSpPr>
            <p:nvPr userDrawn="1"/>
          </p:nvSpPr>
          <p:spPr bwMode="gray">
            <a:xfrm>
              <a:off x="918" y="1618"/>
              <a:ext cx="3" cy="11"/>
            </a:xfrm>
            <a:custGeom>
              <a:avLst/>
              <a:gdLst/>
              <a:ahLst/>
              <a:cxnLst>
                <a:cxn ang="0">
                  <a:pos x="3" y="10"/>
                </a:cxn>
                <a:cxn ang="0">
                  <a:pos x="3" y="7"/>
                </a:cxn>
                <a:cxn ang="0">
                  <a:pos x="3" y="7"/>
                </a:cxn>
                <a:cxn ang="0">
                  <a:pos x="3" y="3"/>
                </a:cxn>
                <a:cxn ang="0">
                  <a:pos x="0" y="0"/>
                </a:cxn>
                <a:cxn ang="0">
                  <a:pos x="3" y="3"/>
                </a:cxn>
                <a:cxn ang="0">
                  <a:pos x="3" y="7"/>
                </a:cxn>
                <a:cxn ang="0">
                  <a:pos x="3" y="7"/>
                </a:cxn>
                <a:cxn ang="0">
                  <a:pos x="3" y="10"/>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5" name="Freeform 231"/>
            <p:cNvSpPr>
              <a:spLocks/>
            </p:cNvSpPr>
            <p:nvPr userDrawn="1"/>
          </p:nvSpPr>
          <p:spPr bwMode="gray">
            <a:xfrm>
              <a:off x="1005" y="1534"/>
              <a:ext cx="22" cy="12"/>
            </a:xfrm>
            <a:custGeom>
              <a:avLst/>
              <a:gdLst/>
              <a:ahLst/>
              <a:cxnLst>
                <a:cxn ang="0">
                  <a:pos x="15" y="7"/>
                </a:cxn>
                <a:cxn ang="0">
                  <a:pos x="0" y="0"/>
                </a:cxn>
                <a:cxn ang="0">
                  <a:pos x="0" y="0"/>
                </a:cxn>
                <a:cxn ang="0">
                  <a:pos x="0" y="0"/>
                </a:cxn>
                <a:cxn ang="0">
                  <a:pos x="0" y="0"/>
                </a:cxn>
                <a:cxn ang="0">
                  <a:pos x="0" y="0"/>
                </a:cxn>
                <a:cxn ang="0">
                  <a:pos x="11" y="7"/>
                </a:cxn>
                <a:cxn ang="0">
                  <a:pos x="18" y="7"/>
                </a:cxn>
                <a:cxn ang="0">
                  <a:pos x="22" y="11"/>
                </a:cxn>
                <a:cxn ang="0">
                  <a:pos x="18" y="7"/>
                </a:cxn>
                <a:cxn ang="0">
                  <a:pos x="15" y="7"/>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6" name="Freeform 232"/>
            <p:cNvSpPr>
              <a:spLocks/>
            </p:cNvSpPr>
            <p:nvPr userDrawn="1"/>
          </p:nvSpPr>
          <p:spPr bwMode="gray">
            <a:xfrm>
              <a:off x="1049" y="999"/>
              <a:ext cx="3" cy="49"/>
            </a:xfrm>
            <a:custGeom>
              <a:avLst/>
              <a:gdLst/>
              <a:ahLst/>
              <a:cxnLst>
                <a:cxn ang="0">
                  <a:pos x="3" y="0"/>
                </a:cxn>
                <a:cxn ang="0">
                  <a:pos x="0" y="46"/>
                </a:cxn>
                <a:cxn ang="0">
                  <a:pos x="0" y="28"/>
                </a:cxn>
                <a:cxn ang="0">
                  <a:pos x="0" y="14"/>
                </a:cxn>
                <a:cxn ang="0">
                  <a:pos x="3" y="0"/>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7" name="Freeform 233"/>
            <p:cNvSpPr>
              <a:spLocks/>
            </p:cNvSpPr>
            <p:nvPr userDrawn="1"/>
          </p:nvSpPr>
          <p:spPr bwMode="gray">
            <a:xfrm>
              <a:off x="1045" y="949"/>
              <a:ext cx="14" cy="16"/>
            </a:xfrm>
            <a:custGeom>
              <a:avLst/>
              <a:gdLst/>
              <a:ahLst/>
              <a:cxnLst>
                <a:cxn ang="0">
                  <a:pos x="0" y="15"/>
                </a:cxn>
                <a:cxn ang="0">
                  <a:pos x="0" y="15"/>
                </a:cxn>
                <a:cxn ang="0">
                  <a:pos x="0" y="15"/>
                </a:cxn>
                <a:cxn ang="0">
                  <a:pos x="14" y="0"/>
                </a:cxn>
                <a:cxn ang="0">
                  <a:pos x="14" y="0"/>
                </a:cxn>
                <a:cxn ang="0">
                  <a:pos x="0" y="15"/>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8" name="Freeform 234"/>
            <p:cNvSpPr>
              <a:spLocks/>
            </p:cNvSpPr>
            <p:nvPr userDrawn="1"/>
          </p:nvSpPr>
          <p:spPr bwMode="gray">
            <a:xfrm>
              <a:off x="1052" y="843"/>
              <a:ext cx="4" cy="8"/>
            </a:xfrm>
            <a:custGeom>
              <a:avLst/>
              <a:gdLst/>
              <a:ahLst/>
              <a:cxnLst>
                <a:cxn ang="0">
                  <a:pos x="4" y="0"/>
                </a:cxn>
                <a:cxn ang="0">
                  <a:pos x="4" y="3"/>
                </a:cxn>
                <a:cxn ang="0">
                  <a:pos x="0" y="7"/>
                </a:cxn>
                <a:cxn ang="0">
                  <a:pos x="4" y="0"/>
                </a:cxn>
                <a:cxn ang="0">
                  <a:pos x="4" y="0"/>
                </a:cxn>
                <a:cxn ang="0">
                  <a:pos x="4" y="0"/>
                </a:cxn>
                <a:cxn ang="0">
                  <a:pos x="4" y="0"/>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9" name="Freeform 235"/>
            <p:cNvSpPr>
              <a:spLocks/>
            </p:cNvSpPr>
            <p:nvPr userDrawn="1"/>
          </p:nvSpPr>
          <p:spPr bwMode="gray">
            <a:xfrm>
              <a:off x="1045" y="851"/>
              <a:ext cx="4" cy="3"/>
            </a:xfrm>
            <a:custGeom>
              <a:avLst/>
              <a:gdLst/>
              <a:ahLst/>
              <a:cxnLst>
                <a:cxn ang="0">
                  <a:pos x="0" y="3"/>
                </a:cxn>
                <a:cxn ang="0">
                  <a:pos x="0" y="0"/>
                </a:cxn>
                <a:cxn ang="0">
                  <a:pos x="4" y="0"/>
                </a:cxn>
                <a:cxn ang="0">
                  <a:pos x="0" y="3"/>
                </a:cxn>
                <a:cxn ang="0">
                  <a:pos x="0" y="3"/>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0" name="Freeform 236"/>
            <p:cNvSpPr>
              <a:spLocks/>
            </p:cNvSpPr>
            <p:nvPr userDrawn="1"/>
          </p:nvSpPr>
          <p:spPr bwMode="gray">
            <a:xfrm>
              <a:off x="966" y="916"/>
              <a:ext cx="3" cy="7"/>
            </a:xfrm>
            <a:custGeom>
              <a:avLst/>
              <a:gdLst/>
              <a:ahLst/>
              <a:cxnLst>
                <a:cxn ang="0">
                  <a:pos x="0" y="0"/>
                </a:cxn>
                <a:cxn ang="0">
                  <a:pos x="0" y="3"/>
                </a:cxn>
                <a:cxn ang="0">
                  <a:pos x="3" y="7"/>
                </a:cxn>
                <a:cxn ang="0">
                  <a:pos x="0" y="3"/>
                </a:cxn>
                <a:cxn ang="0">
                  <a:pos x="0" y="0"/>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1" name="Freeform 237"/>
            <p:cNvSpPr>
              <a:spLocks/>
            </p:cNvSpPr>
            <p:nvPr userDrawn="1"/>
          </p:nvSpPr>
          <p:spPr bwMode="gray">
            <a:xfrm>
              <a:off x="802" y="1151"/>
              <a:ext cx="11" cy="22"/>
            </a:xfrm>
            <a:custGeom>
              <a:avLst/>
              <a:gdLst/>
              <a:ahLst/>
              <a:cxnLst>
                <a:cxn ang="0">
                  <a:pos x="0" y="21"/>
                </a:cxn>
                <a:cxn ang="0">
                  <a:pos x="4" y="18"/>
                </a:cxn>
                <a:cxn ang="0">
                  <a:pos x="4" y="14"/>
                </a:cxn>
                <a:cxn ang="0">
                  <a:pos x="7" y="7"/>
                </a:cxn>
                <a:cxn ang="0">
                  <a:pos x="11" y="0"/>
                </a:cxn>
                <a:cxn ang="0">
                  <a:pos x="11" y="0"/>
                </a:cxn>
                <a:cxn ang="0">
                  <a:pos x="11" y="0"/>
                </a:cxn>
                <a:cxn ang="0">
                  <a:pos x="11" y="7"/>
                </a:cxn>
                <a:cxn ang="0">
                  <a:pos x="7" y="11"/>
                </a:cxn>
                <a:cxn ang="0">
                  <a:pos x="4" y="18"/>
                </a:cxn>
                <a:cxn ang="0">
                  <a:pos x="0" y="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2" name="Freeform 238"/>
            <p:cNvSpPr>
              <a:spLocks/>
            </p:cNvSpPr>
            <p:nvPr userDrawn="1"/>
          </p:nvSpPr>
          <p:spPr bwMode="gray">
            <a:xfrm>
              <a:off x="854" y="949"/>
              <a:ext cx="17" cy="24"/>
            </a:xfrm>
            <a:custGeom>
              <a:avLst/>
              <a:gdLst/>
              <a:ahLst/>
              <a:cxnLst>
                <a:cxn ang="0">
                  <a:pos x="0" y="22"/>
                </a:cxn>
                <a:cxn ang="0">
                  <a:pos x="3" y="18"/>
                </a:cxn>
                <a:cxn ang="0">
                  <a:pos x="7" y="15"/>
                </a:cxn>
                <a:cxn ang="0">
                  <a:pos x="14" y="8"/>
                </a:cxn>
                <a:cxn ang="0">
                  <a:pos x="17" y="0"/>
                </a:cxn>
                <a:cxn ang="0">
                  <a:pos x="14" y="8"/>
                </a:cxn>
                <a:cxn ang="0">
                  <a:pos x="7" y="15"/>
                </a:cxn>
                <a:cxn ang="0">
                  <a:pos x="3" y="18"/>
                </a:cxn>
                <a:cxn ang="0">
                  <a:pos x="0" y="22"/>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3" name="Freeform 239"/>
            <p:cNvSpPr>
              <a:spLocks/>
            </p:cNvSpPr>
            <p:nvPr userDrawn="1"/>
          </p:nvSpPr>
          <p:spPr bwMode="gray">
            <a:xfrm>
              <a:off x="885" y="881"/>
              <a:ext cx="12" cy="15"/>
            </a:xfrm>
            <a:custGeom>
              <a:avLst/>
              <a:gdLst/>
              <a:ahLst/>
              <a:cxnLst>
                <a:cxn ang="0">
                  <a:pos x="0" y="14"/>
                </a:cxn>
                <a:cxn ang="0">
                  <a:pos x="4" y="7"/>
                </a:cxn>
                <a:cxn ang="0">
                  <a:pos x="11" y="0"/>
                </a:cxn>
                <a:cxn ang="0">
                  <a:pos x="11" y="0"/>
                </a:cxn>
                <a:cxn ang="0">
                  <a:pos x="11" y="0"/>
                </a:cxn>
                <a:cxn ang="0">
                  <a:pos x="7" y="0"/>
                </a:cxn>
                <a:cxn ang="0">
                  <a:pos x="7" y="4"/>
                </a:cxn>
                <a:cxn ang="0">
                  <a:pos x="4" y="7"/>
                </a:cxn>
                <a:cxn ang="0">
                  <a:pos x="0" y="14"/>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4" name="Freeform 240"/>
            <p:cNvSpPr>
              <a:spLocks/>
            </p:cNvSpPr>
            <p:nvPr userDrawn="1"/>
          </p:nvSpPr>
          <p:spPr bwMode="gray">
            <a:xfrm>
              <a:off x="904" y="851"/>
              <a:ext cx="22" cy="19"/>
            </a:xfrm>
            <a:custGeom>
              <a:avLst/>
              <a:gdLst/>
              <a:ahLst/>
              <a:cxnLst>
                <a:cxn ang="0">
                  <a:pos x="0" y="18"/>
                </a:cxn>
                <a:cxn ang="0">
                  <a:pos x="10" y="10"/>
                </a:cxn>
                <a:cxn ang="0">
                  <a:pos x="21" y="0"/>
                </a:cxn>
                <a:cxn ang="0">
                  <a:pos x="21" y="3"/>
                </a:cxn>
                <a:cxn ang="0">
                  <a:pos x="21" y="3"/>
                </a:cxn>
                <a:cxn ang="0">
                  <a:pos x="17" y="3"/>
                </a:cxn>
                <a:cxn ang="0">
                  <a:pos x="14" y="7"/>
                </a:cxn>
                <a:cxn ang="0">
                  <a:pos x="7" y="10"/>
                </a:cxn>
                <a:cxn ang="0">
                  <a:pos x="0" y="18"/>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5" name="Freeform 241"/>
            <p:cNvSpPr>
              <a:spLocks/>
            </p:cNvSpPr>
            <p:nvPr userDrawn="1"/>
          </p:nvSpPr>
          <p:spPr bwMode="gray">
            <a:xfrm>
              <a:off x="930" y="874"/>
              <a:ext cx="14" cy="15"/>
            </a:xfrm>
            <a:custGeom>
              <a:avLst/>
              <a:gdLst/>
              <a:ahLst/>
              <a:cxnLst>
                <a:cxn ang="0">
                  <a:pos x="0" y="0"/>
                </a:cxn>
                <a:cxn ang="0">
                  <a:pos x="7" y="7"/>
                </a:cxn>
                <a:cxn ang="0">
                  <a:pos x="14" y="14"/>
                </a:cxn>
                <a:cxn ang="0">
                  <a:pos x="10" y="11"/>
                </a:cxn>
                <a:cxn ang="0">
                  <a:pos x="3" y="4"/>
                </a:cxn>
                <a:cxn ang="0">
                  <a:pos x="0" y="4"/>
                </a:cxn>
                <a:cxn ang="0">
                  <a:pos x="0" y="0"/>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6" name="Freeform 242"/>
            <p:cNvSpPr>
              <a:spLocks/>
            </p:cNvSpPr>
            <p:nvPr userDrawn="1"/>
          </p:nvSpPr>
          <p:spPr bwMode="gray">
            <a:xfrm>
              <a:off x="951" y="900"/>
              <a:ext cx="11" cy="8"/>
            </a:xfrm>
            <a:custGeom>
              <a:avLst/>
              <a:gdLst/>
              <a:ahLst/>
              <a:cxnLst>
                <a:cxn ang="0">
                  <a:pos x="10" y="7"/>
                </a:cxn>
                <a:cxn ang="0">
                  <a:pos x="0" y="0"/>
                </a:cxn>
                <a:cxn ang="0">
                  <a:pos x="3" y="3"/>
                </a:cxn>
                <a:cxn ang="0">
                  <a:pos x="10" y="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7" name="Freeform 243"/>
            <p:cNvSpPr>
              <a:spLocks/>
            </p:cNvSpPr>
            <p:nvPr userDrawn="1"/>
          </p:nvSpPr>
          <p:spPr bwMode="gray">
            <a:xfrm>
              <a:off x="994" y="843"/>
              <a:ext cx="8" cy="4"/>
            </a:xfrm>
            <a:custGeom>
              <a:avLst/>
              <a:gdLst/>
              <a:ahLst/>
              <a:cxnLst>
                <a:cxn ang="0">
                  <a:pos x="0" y="3"/>
                </a:cxn>
                <a:cxn ang="0">
                  <a:pos x="3" y="0"/>
                </a:cxn>
                <a:cxn ang="0">
                  <a:pos x="7" y="0"/>
                </a:cxn>
                <a:cxn ang="0">
                  <a:pos x="3" y="0"/>
                </a:cxn>
                <a:cxn ang="0">
                  <a:pos x="0" y="3"/>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8" name="Freeform 244"/>
            <p:cNvSpPr>
              <a:spLocks/>
            </p:cNvSpPr>
            <p:nvPr userDrawn="1"/>
          </p:nvSpPr>
          <p:spPr bwMode="gray">
            <a:xfrm>
              <a:off x="1005" y="824"/>
              <a:ext cx="4" cy="7"/>
            </a:xfrm>
            <a:custGeom>
              <a:avLst/>
              <a:gdLst/>
              <a:ahLst/>
              <a:cxnLst>
                <a:cxn ang="0">
                  <a:pos x="0" y="7"/>
                </a:cxn>
                <a:cxn ang="0">
                  <a:pos x="0" y="4"/>
                </a:cxn>
                <a:cxn ang="0">
                  <a:pos x="4" y="0"/>
                </a:cxn>
                <a:cxn ang="0">
                  <a:pos x="0" y="4"/>
                </a:cxn>
                <a:cxn ang="0">
                  <a:pos x="0" y="7"/>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9" name="Freeform 245"/>
            <p:cNvSpPr>
              <a:spLocks/>
            </p:cNvSpPr>
            <p:nvPr userDrawn="1"/>
          </p:nvSpPr>
          <p:spPr bwMode="gray">
            <a:xfrm>
              <a:off x="2244" y="1432"/>
              <a:ext cx="15" cy="15"/>
            </a:xfrm>
            <a:custGeom>
              <a:avLst/>
              <a:gdLst/>
              <a:ahLst/>
              <a:cxnLst>
                <a:cxn ang="0">
                  <a:pos x="14" y="0"/>
                </a:cxn>
                <a:cxn ang="0">
                  <a:pos x="0" y="7"/>
                </a:cxn>
                <a:cxn ang="0">
                  <a:pos x="0" y="14"/>
                </a:cxn>
                <a:cxn ang="0">
                  <a:pos x="0" y="7"/>
                </a:cxn>
                <a:cxn ang="0">
                  <a:pos x="14" y="0"/>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0" name="Freeform 246"/>
            <p:cNvSpPr>
              <a:spLocks/>
            </p:cNvSpPr>
            <p:nvPr userDrawn="1"/>
          </p:nvSpPr>
          <p:spPr bwMode="gray">
            <a:xfrm>
              <a:off x="2020" y="1945"/>
              <a:ext cx="7" cy="11"/>
            </a:xfrm>
            <a:custGeom>
              <a:avLst/>
              <a:gdLst/>
              <a:ahLst/>
              <a:cxnLst>
                <a:cxn ang="0">
                  <a:pos x="3" y="0"/>
                </a:cxn>
                <a:cxn ang="0">
                  <a:pos x="0" y="0"/>
                </a:cxn>
                <a:cxn ang="0">
                  <a:pos x="0" y="3"/>
                </a:cxn>
                <a:cxn ang="0">
                  <a:pos x="3" y="3"/>
                </a:cxn>
                <a:cxn ang="0">
                  <a:pos x="7" y="7"/>
                </a:cxn>
                <a:cxn ang="0">
                  <a:pos x="7" y="10"/>
                </a:cxn>
                <a:cxn ang="0">
                  <a:pos x="7" y="7"/>
                </a:cxn>
                <a:cxn ang="0">
                  <a:pos x="3" y="3"/>
                </a:cxn>
                <a:cxn ang="0">
                  <a:pos x="0" y="3"/>
                </a:cxn>
                <a:cxn ang="0">
                  <a:pos x="0" y="3"/>
                </a:cxn>
                <a:cxn ang="0">
                  <a:pos x="0" y="3"/>
                </a:cxn>
                <a:cxn ang="0">
                  <a:pos x="0" y="3"/>
                </a:cxn>
                <a:cxn ang="0">
                  <a:pos x="3" y="0"/>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1" name="Freeform 247"/>
            <p:cNvSpPr>
              <a:spLocks/>
            </p:cNvSpPr>
            <p:nvPr userDrawn="1"/>
          </p:nvSpPr>
          <p:spPr bwMode="gray">
            <a:xfrm>
              <a:off x="1937" y="1599"/>
              <a:ext cx="72" cy="3"/>
            </a:xfrm>
            <a:custGeom>
              <a:avLst/>
              <a:gdLst/>
              <a:ahLst/>
              <a:cxnLst>
                <a:cxn ang="0">
                  <a:pos x="56" y="0"/>
                </a:cxn>
                <a:cxn ang="0">
                  <a:pos x="28" y="3"/>
                </a:cxn>
                <a:cxn ang="0">
                  <a:pos x="0" y="0"/>
                </a:cxn>
                <a:cxn ang="0">
                  <a:pos x="28" y="3"/>
                </a:cxn>
                <a:cxn ang="0">
                  <a:pos x="56" y="0"/>
                </a:cxn>
                <a:cxn ang="0">
                  <a:pos x="63" y="0"/>
                </a:cxn>
                <a:cxn ang="0">
                  <a:pos x="67" y="0"/>
                </a:cxn>
                <a:cxn ang="0">
                  <a:pos x="70" y="0"/>
                </a:cxn>
                <a:cxn ang="0">
                  <a:pos x="63" y="0"/>
                </a:cxn>
                <a:cxn ang="0">
                  <a:pos x="56" y="0"/>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2" name="Freeform 248"/>
            <p:cNvSpPr>
              <a:spLocks/>
            </p:cNvSpPr>
            <p:nvPr userDrawn="1"/>
          </p:nvSpPr>
          <p:spPr bwMode="gray">
            <a:xfrm>
              <a:off x="1962" y="1876"/>
              <a:ext cx="15" cy="35"/>
            </a:xfrm>
            <a:custGeom>
              <a:avLst/>
              <a:gdLst/>
              <a:ahLst/>
              <a:cxnLst>
                <a:cxn ang="0">
                  <a:pos x="0" y="0"/>
                </a:cxn>
                <a:cxn ang="0">
                  <a:pos x="7" y="7"/>
                </a:cxn>
                <a:cxn ang="0">
                  <a:pos x="10" y="18"/>
                </a:cxn>
                <a:cxn ang="0">
                  <a:pos x="14" y="28"/>
                </a:cxn>
                <a:cxn ang="0">
                  <a:pos x="10" y="28"/>
                </a:cxn>
                <a:cxn ang="0">
                  <a:pos x="7" y="32"/>
                </a:cxn>
                <a:cxn ang="0">
                  <a:pos x="10" y="28"/>
                </a:cxn>
                <a:cxn ang="0">
                  <a:pos x="14" y="28"/>
                </a:cxn>
                <a:cxn ang="0">
                  <a:pos x="14" y="28"/>
                </a:cxn>
                <a:cxn ang="0">
                  <a:pos x="10" y="18"/>
                </a:cxn>
                <a:cxn ang="0">
                  <a:pos x="7" y="7"/>
                </a:cxn>
                <a:cxn ang="0">
                  <a:pos x="0" y="0"/>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3" name="Freeform 249"/>
            <p:cNvSpPr>
              <a:spLocks/>
            </p:cNvSpPr>
            <p:nvPr userDrawn="1"/>
          </p:nvSpPr>
          <p:spPr bwMode="gray">
            <a:xfrm>
              <a:off x="1886" y="1869"/>
              <a:ext cx="15" cy="26"/>
            </a:xfrm>
            <a:custGeom>
              <a:avLst/>
              <a:gdLst/>
              <a:ahLst/>
              <a:cxnLst>
                <a:cxn ang="0">
                  <a:pos x="3" y="25"/>
                </a:cxn>
                <a:cxn ang="0">
                  <a:pos x="3" y="25"/>
                </a:cxn>
                <a:cxn ang="0">
                  <a:pos x="0" y="25"/>
                </a:cxn>
                <a:cxn ang="0">
                  <a:pos x="14" y="0"/>
                </a:cxn>
                <a:cxn ang="0">
                  <a:pos x="14" y="0"/>
                </a:cxn>
                <a:cxn ang="0">
                  <a:pos x="14" y="4"/>
                </a:cxn>
                <a:cxn ang="0">
                  <a:pos x="10" y="7"/>
                </a:cxn>
                <a:cxn ang="0">
                  <a:pos x="7" y="14"/>
                </a:cxn>
                <a:cxn ang="0">
                  <a:pos x="3" y="21"/>
                </a:cxn>
                <a:cxn ang="0">
                  <a:pos x="3" y="25"/>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4" name="Freeform 250"/>
            <p:cNvSpPr>
              <a:spLocks/>
            </p:cNvSpPr>
            <p:nvPr userDrawn="1"/>
          </p:nvSpPr>
          <p:spPr bwMode="gray">
            <a:xfrm>
              <a:off x="1861" y="1853"/>
              <a:ext cx="18" cy="5"/>
            </a:xfrm>
            <a:custGeom>
              <a:avLst/>
              <a:gdLst/>
              <a:ahLst/>
              <a:cxnLst>
                <a:cxn ang="0">
                  <a:pos x="0" y="0"/>
                </a:cxn>
                <a:cxn ang="0">
                  <a:pos x="0" y="0"/>
                </a:cxn>
                <a:cxn ang="0">
                  <a:pos x="0" y="0"/>
                </a:cxn>
                <a:cxn ang="0">
                  <a:pos x="3" y="0"/>
                </a:cxn>
                <a:cxn ang="0">
                  <a:pos x="10" y="0"/>
                </a:cxn>
                <a:cxn ang="0">
                  <a:pos x="18" y="4"/>
                </a:cxn>
                <a:cxn ang="0">
                  <a:pos x="10" y="4"/>
                </a:cxn>
                <a:cxn ang="0">
                  <a:pos x="0" y="0"/>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5" name="Freeform 251"/>
            <p:cNvSpPr>
              <a:spLocks/>
            </p:cNvSpPr>
            <p:nvPr userDrawn="1"/>
          </p:nvSpPr>
          <p:spPr bwMode="gray">
            <a:xfrm>
              <a:off x="1828" y="1869"/>
              <a:ext cx="4" cy="11"/>
            </a:xfrm>
            <a:custGeom>
              <a:avLst/>
              <a:gdLst/>
              <a:ahLst/>
              <a:cxnLst>
                <a:cxn ang="0">
                  <a:pos x="0" y="4"/>
                </a:cxn>
                <a:cxn ang="0">
                  <a:pos x="0" y="11"/>
                </a:cxn>
                <a:cxn ang="0">
                  <a:pos x="0" y="7"/>
                </a:cxn>
                <a:cxn ang="0">
                  <a:pos x="0" y="4"/>
                </a:cxn>
                <a:cxn ang="0">
                  <a:pos x="0" y="4"/>
                </a:cxn>
                <a:cxn ang="0">
                  <a:pos x="4" y="4"/>
                </a:cxn>
                <a:cxn ang="0">
                  <a:pos x="4" y="4"/>
                </a:cxn>
                <a:cxn ang="0">
                  <a:pos x="4" y="0"/>
                </a:cxn>
                <a:cxn ang="0">
                  <a:pos x="0" y="4"/>
                </a:cxn>
                <a:cxn ang="0">
                  <a:pos x="0" y="4"/>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6" name="Freeform 252"/>
            <p:cNvSpPr>
              <a:spLocks/>
            </p:cNvSpPr>
            <p:nvPr userDrawn="1"/>
          </p:nvSpPr>
          <p:spPr bwMode="gray">
            <a:xfrm>
              <a:off x="1825" y="1884"/>
              <a:ext cx="3" cy="7"/>
            </a:xfrm>
            <a:custGeom>
              <a:avLst/>
              <a:gdLst/>
              <a:ahLst/>
              <a:cxnLst>
                <a:cxn ang="0">
                  <a:pos x="3" y="0"/>
                </a:cxn>
                <a:cxn ang="0">
                  <a:pos x="0" y="7"/>
                </a:cxn>
                <a:cxn ang="0">
                  <a:pos x="0" y="7"/>
                </a:cxn>
                <a:cxn ang="0">
                  <a:pos x="0" y="7"/>
                </a:cxn>
                <a:cxn ang="0">
                  <a:pos x="0" y="4"/>
                </a:cxn>
                <a:cxn ang="0">
                  <a:pos x="3" y="0"/>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7" name="Freeform 253"/>
            <p:cNvSpPr>
              <a:spLocks/>
            </p:cNvSpPr>
            <p:nvPr userDrawn="1"/>
          </p:nvSpPr>
          <p:spPr bwMode="gray">
            <a:xfrm>
              <a:off x="1944" y="1876"/>
              <a:ext cx="7" cy="15"/>
            </a:xfrm>
            <a:custGeom>
              <a:avLst/>
              <a:gdLst/>
              <a:ahLst/>
              <a:cxnLst>
                <a:cxn ang="0">
                  <a:pos x="7" y="0"/>
                </a:cxn>
                <a:cxn ang="0">
                  <a:pos x="0" y="14"/>
                </a:cxn>
                <a:cxn ang="0">
                  <a:pos x="0" y="11"/>
                </a:cxn>
                <a:cxn ang="0">
                  <a:pos x="0" y="7"/>
                </a:cxn>
                <a:cxn ang="0">
                  <a:pos x="3" y="4"/>
                </a:cxn>
                <a:cxn ang="0">
                  <a:pos x="7" y="0"/>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8" name="Freeform 254"/>
            <p:cNvSpPr>
              <a:spLocks/>
            </p:cNvSpPr>
            <p:nvPr userDrawn="1"/>
          </p:nvSpPr>
          <p:spPr bwMode="gray">
            <a:xfrm>
              <a:off x="1951" y="1869"/>
              <a:ext cx="4" cy="4"/>
            </a:xfrm>
            <a:custGeom>
              <a:avLst/>
              <a:gdLst/>
              <a:ahLst/>
              <a:cxnLst>
                <a:cxn ang="0">
                  <a:pos x="4" y="0"/>
                </a:cxn>
                <a:cxn ang="0">
                  <a:pos x="4" y="0"/>
                </a:cxn>
                <a:cxn ang="0">
                  <a:pos x="4" y="0"/>
                </a:cxn>
                <a:cxn ang="0">
                  <a:pos x="0" y="4"/>
                </a:cxn>
                <a:cxn ang="0">
                  <a:pos x="4" y="0"/>
                </a:cxn>
                <a:cxn ang="0">
                  <a:pos x="4" y="0"/>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9" name="Freeform 255"/>
            <p:cNvSpPr>
              <a:spLocks/>
            </p:cNvSpPr>
            <p:nvPr userDrawn="1"/>
          </p:nvSpPr>
          <p:spPr bwMode="gray">
            <a:xfrm>
              <a:off x="1970" y="1956"/>
              <a:ext cx="10" cy="4"/>
            </a:xfrm>
            <a:custGeom>
              <a:avLst/>
              <a:gdLst/>
              <a:ahLst/>
              <a:cxnLst>
                <a:cxn ang="0">
                  <a:pos x="10" y="0"/>
                </a:cxn>
                <a:cxn ang="0">
                  <a:pos x="7" y="4"/>
                </a:cxn>
                <a:cxn ang="0">
                  <a:pos x="0" y="4"/>
                </a:cxn>
                <a:cxn ang="0">
                  <a:pos x="7" y="4"/>
                </a:cxn>
                <a:cxn ang="0">
                  <a:pos x="10" y="0"/>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0" name="Freeform 256"/>
            <p:cNvSpPr>
              <a:spLocks/>
            </p:cNvSpPr>
            <p:nvPr userDrawn="1"/>
          </p:nvSpPr>
          <p:spPr bwMode="gray">
            <a:xfrm>
              <a:off x="1835" y="1439"/>
              <a:ext cx="29" cy="53"/>
            </a:xfrm>
            <a:custGeom>
              <a:avLst/>
              <a:gdLst/>
              <a:ahLst/>
              <a:cxnLst>
                <a:cxn ang="0">
                  <a:pos x="4" y="11"/>
                </a:cxn>
                <a:cxn ang="0">
                  <a:pos x="0" y="25"/>
                </a:cxn>
                <a:cxn ang="0">
                  <a:pos x="0" y="32"/>
                </a:cxn>
                <a:cxn ang="0">
                  <a:pos x="4" y="42"/>
                </a:cxn>
                <a:cxn ang="0">
                  <a:pos x="7" y="49"/>
                </a:cxn>
                <a:cxn ang="0">
                  <a:pos x="4" y="42"/>
                </a:cxn>
                <a:cxn ang="0">
                  <a:pos x="0" y="32"/>
                </a:cxn>
                <a:cxn ang="0">
                  <a:pos x="0" y="25"/>
                </a:cxn>
                <a:cxn ang="0">
                  <a:pos x="4" y="11"/>
                </a:cxn>
                <a:cxn ang="0">
                  <a:pos x="25" y="0"/>
                </a:cxn>
                <a:cxn ang="0">
                  <a:pos x="28" y="0"/>
                </a:cxn>
                <a:cxn ang="0">
                  <a:pos x="4" y="11"/>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1" name="Freeform 257"/>
            <p:cNvSpPr>
              <a:spLocks/>
            </p:cNvSpPr>
            <p:nvPr userDrawn="1"/>
          </p:nvSpPr>
          <p:spPr bwMode="gray">
            <a:xfrm>
              <a:off x="1799" y="1466"/>
              <a:ext cx="21" cy="8"/>
            </a:xfrm>
            <a:custGeom>
              <a:avLst/>
              <a:gdLst/>
              <a:ahLst/>
              <a:cxnLst>
                <a:cxn ang="0">
                  <a:pos x="14" y="3"/>
                </a:cxn>
                <a:cxn ang="0">
                  <a:pos x="18" y="3"/>
                </a:cxn>
                <a:cxn ang="0">
                  <a:pos x="21" y="0"/>
                </a:cxn>
                <a:cxn ang="0">
                  <a:pos x="18" y="3"/>
                </a:cxn>
                <a:cxn ang="0">
                  <a:pos x="14" y="3"/>
                </a:cxn>
                <a:cxn ang="0">
                  <a:pos x="7" y="3"/>
                </a:cxn>
                <a:cxn ang="0">
                  <a:pos x="0" y="7"/>
                </a:cxn>
                <a:cxn ang="0">
                  <a:pos x="7" y="3"/>
                </a:cxn>
                <a:cxn ang="0">
                  <a:pos x="14" y="3"/>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2" name="Freeform 258"/>
            <p:cNvSpPr>
              <a:spLocks/>
            </p:cNvSpPr>
            <p:nvPr userDrawn="1"/>
          </p:nvSpPr>
          <p:spPr bwMode="gray">
            <a:xfrm>
              <a:off x="1628" y="1754"/>
              <a:ext cx="26" cy="12"/>
            </a:xfrm>
            <a:custGeom>
              <a:avLst/>
              <a:gdLst/>
              <a:ahLst/>
              <a:cxnLst>
                <a:cxn ang="0">
                  <a:pos x="7" y="7"/>
                </a:cxn>
                <a:cxn ang="0">
                  <a:pos x="4" y="7"/>
                </a:cxn>
                <a:cxn ang="0">
                  <a:pos x="4" y="4"/>
                </a:cxn>
                <a:cxn ang="0">
                  <a:pos x="0" y="0"/>
                </a:cxn>
                <a:cxn ang="0">
                  <a:pos x="4" y="4"/>
                </a:cxn>
                <a:cxn ang="0">
                  <a:pos x="7" y="7"/>
                </a:cxn>
                <a:cxn ang="0">
                  <a:pos x="7" y="7"/>
                </a:cxn>
                <a:cxn ang="0">
                  <a:pos x="11" y="7"/>
                </a:cxn>
                <a:cxn ang="0">
                  <a:pos x="18" y="7"/>
                </a:cxn>
                <a:cxn ang="0">
                  <a:pos x="25" y="11"/>
                </a:cxn>
                <a:cxn ang="0">
                  <a:pos x="22" y="7"/>
                </a:cxn>
                <a:cxn ang="0">
                  <a:pos x="18" y="7"/>
                </a:cxn>
                <a:cxn ang="0">
                  <a:pos x="11" y="7"/>
                </a:cxn>
                <a:cxn ang="0">
                  <a:pos x="7" y="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3" name="Freeform 259"/>
            <p:cNvSpPr>
              <a:spLocks/>
            </p:cNvSpPr>
            <p:nvPr userDrawn="1"/>
          </p:nvSpPr>
          <p:spPr bwMode="gray">
            <a:xfrm>
              <a:off x="1723" y="1766"/>
              <a:ext cx="7" cy="3"/>
            </a:xfrm>
            <a:custGeom>
              <a:avLst/>
              <a:gdLst/>
              <a:ahLst/>
              <a:cxnLst>
                <a:cxn ang="0">
                  <a:pos x="0" y="3"/>
                </a:cxn>
                <a:cxn ang="0">
                  <a:pos x="7" y="0"/>
                </a:cxn>
                <a:cxn ang="0">
                  <a:pos x="7" y="0"/>
                </a:cxn>
                <a:cxn ang="0">
                  <a:pos x="7" y="0"/>
                </a:cxn>
                <a:cxn ang="0">
                  <a:pos x="0" y="3"/>
                </a:cxn>
                <a:cxn ang="0">
                  <a:pos x="0" y="3"/>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4" name="Freeform 260"/>
            <p:cNvSpPr>
              <a:spLocks/>
            </p:cNvSpPr>
            <p:nvPr userDrawn="1"/>
          </p:nvSpPr>
          <p:spPr bwMode="gray">
            <a:xfrm>
              <a:off x="1720" y="1786"/>
              <a:ext cx="10" cy="10"/>
            </a:xfrm>
            <a:custGeom>
              <a:avLst/>
              <a:gdLst/>
              <a:ahLst/>
              <a:cxnLst>
                <a:cxn ang="0">
                  <a:pos x="10" y="0"/>
                </a:cxn>
                <a:cxn ang="0">
                  <a:pos x="10" y="0"/>
                </a:cxn>
                <a:cxn ang="0">
                  <a:pos x="7" y="3"/>
                </a:cxn>
                <a:cxn ang="0">
                  <a:pos x="3" y="3"/>
                </a:cxn>
                <a:cxn ang="0">
                  <a:pos x="0" y="10"/>
                </a:cxn>
                <a:cxn ang="0">
                  <a:pos x="3" y="7"/>
                </a:cxn>
                <a:cxn ang="0">
                  <a:pos x="7" y="3"/>
                </a:cxn>
                <a:cxn ang="0">
                  <a:pos x="10" y="0"/>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5" name="Freeform 261"/>
            <p:cNvSpPr>
              <a:spLocks/>
            </p:cNvSpPr>
            <p:nvPr userDrawn="1"/>
          </p:nvSpPr>
          <p:spPr bwMode="gray">
            <a:xfrm>
              <a:off x="1654" y="1706"/>
              <a:ext cx="4" cy="7"/>
            </a:xfrm>
            <a:custGeom>
              <a:avLst/>
              <a:gdLst/>
              <a:ahLst/>
              <a:cxnLst>
                <a:cxn ang="0">
                  <a:pos x="4" y="7"/>
                </a:cxn>
                <a:cxn ang="0">
                  <a:pos x="0" y="3"/>
                </a:cxn>
                <a:cxn ang="0">
                  <a:pos x="0" y="0"/>
                </a:cxn>
                <a:cxn ang="0">
                  <a:pos x="0" y="3"/>
                </a:cxn>
                <a:cxn ang="0">
                  <a:pos x="0" y="7"/>
                </a:cxn>
                <a:cxn ang="0">
                  <a:pos x="4" y="7"/>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6" name="Freeform 262"/>
            <p:cNvSpPr>
              <a:spLocks/>
            </p:cNvSpPr>
            <p:nvPr userDrawn="1"/>
          </p:nvSpPr>
          <p:spPr bwMode="gray">
            <a:xfrm>
              <a:off x="1759" y="1500"/>
              <a:ext cx="21" cy="7"/>
            </a:xfrm>
            <a:custGeom>
              <a:avLst/>
              <a:gdLst/>
              <a:ahLst/>
              <a:cxnLst>
                <a:cxn ang="0">
                  <a:pos x="14" y="4"/>
                </a:cxn>
                <a:cxn ang="0">
                  <a:pos x="18" y="4"/>
                </a:cxn>
                <a:cxn ang="0">
                  <a:pos x="21" y="0"/>
                </a:cxn>
                <a:cxn ang="0">
                  <a:pos x="18" y="4"/>
                </a:cxn>
                <a:cxn ang="0">
                  <a:pos x="14" y="4"/>
                </a:cxn>
                <a:cxn ang="0">
                  <a:pos x="7" y="4"/>
                </a:cxn>
                <a:cxn ang="0">
                  <a:pos x="0" y="7"/>
                </a:cxn>
                <a:cxn ang="0">
                  <a:pos x="7" y="4"/>
                </a:cxn>
                <a:cxn ang="0">
                  <a:pos x="14" y="4"/>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7" name="Freeform 263"/>
            <p:cNvSpPr>
              <a:spLocks/>
            </p:cNvSpPr>
            <p:nvPr userDrawn="1"/>
          </p:nvSpPr>
          <p:spPr bwMode="gray">
            <a:xfrm>
              <a:off x="1723" y="1539"/>
              <a:ext cx="25" cy="10"/>
            </a:xfrm>
            <a:custGeom>
              <a:avLst/>
              <a:gdLst/>
              <a:ahLst/>
              <a:cxnLst>
                <a:cxn ang="0">
                  <a:pos x="14" y="7"/>
                </a:cxn>
                <a:cxn ang="0">
                  <a:pos x="18" y="7"/>
                </a:cxn>
                <a:cxn ang="0">
                  <a:pos x="25" y="0"/>
                </a:cxn>
                <a:cxn ang="0">
                  <a:pos x="18" y="7"/>
                </a:cxn>
                <a:cxn ang="0">
                  <a:pos x="14" y="7"/>
                </a:cxn>
                <a:cxn ang="0">
                  <a:pos x="7" y="10"/>
                </a:cxn>
                <a:cxn ang="0">
                  <a:pos x="0" y="10"/>
                </a:cxn>
                <a:cxn ang="0">
                  <a:pos x="4" y="10"/>
                </a:cxn>
                <a:cxn ang="0">
                  <a:pos x="7" y="10"/>
                </a:cxn>
                <a:cxn ang="0">
                  <a:pos x="14" y="7"/>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8" name="Freeform 264"/>
            <p:cNvSpPr>
              <a:spLocks/>
            </p:cNvSpPr>
            <p:nvPr userDrawn="1"/>
          </p:nvSpPr>
          <p:spPr bwMode="gray">
            <a:xfrm>
              <a:off x="1708" y="1561"/>
              <a:ext cx="15" cy="8"/>
            </a:xfrm>
            <a:custGeom>
              <a:avLst/>
              <a:gdLst/>
              <a:ahLst/>
              <a:cxnLst>
                <a:cxn ang="0">
                  <a:pos x="14" y="0"/>
                </a:cxn>
                <a:cxn ang="0">
                  <a:pos x="11" y="0"/>
                </a:cxn>
                <a:cxn ang="0">
                  <a:pos x="7" y="0"/>
                </a:cxn>
                <a:cxn ang="0">
                  <a:pos x="0" y="3"/>
                </a:cxn>
                <a:cxn ang="0">
                  <a:pos x="0" y="7"/>
                </a:cxn>
                <a:cxn ang="0">
                  <a:pos x="0" y="7"/>
                </a:cxn>
                <a:cxn ang="0">
                  <a:pos x="0" y="7"/>
                </a:cxn>
                <a:cxn ang="0">
                  <a:pos x="0" y="3"/>
                </a:cxn>
                <a:cxn ang="0">
                  <a:pos x="7" y="0"/>
                </a:cxn>
                <a:cxn ang="0">
                  <a:pos x="11" y="0"/>
                </a:cxn>
                <a:cxn ang="0">
                  <a:pos x="14" y="0"/>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9" name="Freeform 265"/>
            <p:cNvSpPr>
              <a:spLocks/>
            </p:cNvSpPr>
            <p:nvPr userDrawn="1"/>
          </p:nvSpPr>
          <p:spPr bwMode="gray">
            <a:xfrm>
              <a:off x="1672" y="1629"/>
              <a:ext cx="15" cy="5"/>
            </a:xfrm>
            <a:custGeom>
              <a:avLst/>
              <a:gdLst/>
              <a:ahLst/>
              <a:cxnLst>
                <a:cxn ang="0">
                  <a:pos x="14" y="0"/>
                </a:cxn>
                <a:cxn ang="0">
                  <a:pos x="14" y="0"/>
                </a:cxn>
                <a:cxn ang="0">
                  <a:pos x="14" y="0"/>
                </a:cxn>
                <a:cxn ang="0">
                  <a:pos x="14" y="0"/>
                </a:cxn>
                <a:cxn ang="0">
                  <a:pos x="14" y="0"/>
                </a:cxn>
                <a:cxn ang="0">
                  <a:pos x="7" y="0"/>
                </a:cxn>
                <a:cxn ang="0">
                  <a:pos x="0" y="4"/>
                </a:cxn>
                <a:cxn ang="0">
                  <a:pos x="7" y="0"/>
                </a:cxn>
                <a:cxn ang="0">
                  <a:pos x="14" y="0"/>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0" name="Freeform 266"/>
            <p:cNvSpPr>
              <a:spLocks/>
            </p:cNvSpPr>
            <p:nvPr userDrawn="1"/>
          </p:nvSpPr>
          <p:spPr bwMode="gray">
            <a:xfrm>
              <a:off x="1611" y="1709"/>
              <a:ext cx="10" cy="4"/>
            </a:xfrm>
            <a:custGeom>
              <a:avLst/>
              <a:gdLst/>
              <a:ahLst/>
              <a:cxnLst>
                <a:cxn ang="0">
                  <a:pos x="10" y="4"/>
                </a:cxn>
                <a:cxn ang="0">
                  <a:pos x="3" y="4"/>
                </a:cxn>
                <a:cxn ang="0">
                  <a:pos x="0" y="0"/>
                </a:cxn>
                <a:cxn ang="0">
                  <a:pos x="3" y="4"/>
                </a:cxn>
                <a:cxn ang="0">
                  <a:pos x="10" y="4"/>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1" name="Freeform 267"/>
            <p:cNvSpPr>
              <a:spLocks/>
            </p:cNvSpPr>
            <p:nvPr userDrawn="1"/>
          </p:nvSpPr>
          <p:spPr bwMode="gray">
            <a:xfrm>
              <a:off x="1447" y="1690"/>
              <a:ext cx="142" cy="91"/>
            </a:xfrm>
            <a:custGeom>
              <a:avLst/>
              <a:gdLst/>
              <a:ahLst/>
              <a:cxnLst>
                <a:cxn ang="0">
                  <a:pos x="28" y="43"/>
                </a:cxn>
                <a:cxn ang="0">
                  <a:pos x="32" y="32"/>
                </a:cxn>
                <a:cxn ang="0">
                  <a:pos x="36" y="32"/>
                </a:cxn>
                <a:cxn ang="0">
                  <a:pos x="39" y="29"/>
                </a:cxn>
                <a:cxn ang="0">
                  <a:pos x="46" y="25"/>
                </a:cxn>
                <a:cxn ang="0">
                  <a:pos x="53" y="22"/>
                </a:cxn>
                <a:cxn ang="0">
                  <a:pos x="57" y="15"/>
                </a:cxn>
                <a:cxn ang="0">
                  <a:pos x="60" y="8"/>
                </a:cxn>
                <a:cxn ang="0">
                  <a:pos x="60" y="8"/>
                </a:cxn>
                <a:cxn ang="0">
                  <a:pos x="67" y="11"/>
                </a:cxn>
                <a:cxn ang="0">
                  <a:pos x="71" y="11"/>
                </a:cxn>
                <a:cxn ang="0">
                  <a:pos x="74" y="11"/>
                </a:cxn>
                <a:cxn ang="0">
                  <a:pos x="78" y="11"/>
                </a:cxn>
                <a:cxn ang="0">
                  <a:pos x="88" y="11"/>
                </a:cxn>
                <a:cxn ang="0">
                  <a:pos x="95" y="11"/>
                </a:cxn>
                <a:cxn ang="0">
                  <a:pos x="106" y="11"/>
                </a:cxn>
                <a:cxn ang="0">
                  <a:pos x="117" y="8"/>
                </a:cxn>
                <a:cxn ang="0">
                  <a:pos x="127" y="0"/>
                </a:cxn>
                <a:cxn ang="0">
                  <a:pos x="138" y="0"/>
                </a:cxn>
                <a:cxn ang="0">
                  <a:pos x="138" y="0"/>
                </a:cxn>
                <a:cxn ang="0">
                  <a:pos x="127" y="0"/>
                </a:cxn>
                <a:cxn ang="0">
                  <a:pos x="120" y="8"/>
                </a:cxn>
                <a:cxn ang="0">
                  <a:pos x="106" y="11"/>
                </a:cxn>
                <a:cxn ang="0">
                  <a:pos x="95" y="15"/>
                </a:cxn>
                <a:cxn ang="0">
                  <a:pos x="88" y="11"/>
                </a:cxn>
                <a:cxn ang="0">
                  <a:pos x="81" y="11"/>
                </a:cxn>
                <a:cxn ang="0">
                  <a:pos x="78" y="11"/>
                </a:cxn>
                <a:cxn ang="0">
                  <a:pos x="71" y="11"/>
                </a:cxn>
                <a:cxn ang="0">
                  <a:pos x="67" y="11"/>
                </a:cxn>
                <a:cxn ang="0">
                  <a:pos x="64" y="11"/>
                </a:cxn>
                <a:cxn ang="0">
                  <a:pos x="60" y="8"/>
                </a:cxn>
                <a:cxn ang="0">
                  <a:pos x="57" y="15"/>
                </a:cxn>
                <a:cxn ang="0">
                  <a:pos x="53" y="22"/>
                </a:cxn>
                <a:cxn ang="0">
                  <a:pos x="46" y="29"/>
                </a:cxn>
                <a:cxn ang="0">
                  <a:pos x="39" y="32"/>
                </a:cxn>
                <a:cxn ang="0">
                  <a:pos x="36" y="32"/>
                </a:cxn>
                <a:cxn ang="0">
                  <a:pos x="36" y="32"/>
                </a:cxn>
                <a:cxn ang="0">
                  <a:pos x="28" y="43"/>
                </a:cxn>
                <a:cxn ang="0">
                  <a:pos x="11" y="46"/>
                </a:cxn>
                <a:cxn ang="0">
                  <a:pos x="11" y="67"/>
                </a:cxn>
                <a:cxn ang="0">
                  <a:pos x="0" y="85"/>
                </a:cxn>
                <a:cxn ang="0">
                  <a:pos x="0" y="82"/>
                </a:cxn>
                <a:cxn ang="0">
                  <a:pos x="11" y="64"/>
                </a:cxn>
                <a:cxn ang="0">
                  <a:pos x="11" y="43"/>
                </a:cxn>
                <a:cxn ang="0">
                  <a:pos x="21" y="43"/>
                </a:cxn>
                <a:cxn ang="0">
                  <a:pos x="28" y="43"/>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2" name="Freeform 268"/>
            <p:cNvSpPr>
              <a:spLocks/>
            </p:cNvSpPr>
            <p:nvPr userDrawn="1"/>
          </p:nvSpPr>
          <p:spPr bwMode="gray">
            <a:xfrm>
              <a:off x="1256" y="1641"/>
              <a:ext cx="24" cy="23"/>
            </a:xfrm>
            <a:custGeom>
              <a:avLst/>
              <a:gdLst/>
              <a:ahLst/>
              <a:cxnLst>
                <a:cxn ang="0">
                  <a:pos x="24" y="0"/>
                </a:cxn>
                <a:cxn ang="0">
                  <a:pos x="24" y="0"/>
                </a:cxn>
                <a:cxn ang="0">
                  <a:pos x="24" y="0"/>
                </a:cxn>
                <a:cxn ang="0">
                  <a:pos x="7" y="17"/>
                </a:cxn>
                <a:cxn ang="0">
                  <a:pos x="7" y="17"/>
                </a:cxn>
                <a:cxn ang="0">
                  <a:pos x="3" y="17"/>
                </a:cxn>
                <a:cxn ang="0">
                  <a:pos x="0" y="21"/>
                </a:cxn>
                <a:cxn ang="0">
                  <a:pos x="3" y="17"/>
                </a:cxn>
                <a:cxn ang="0">
                  <a:pos x="7" y="17"/>
                </a:cxn>
                <a:cxn ang="0">
                  <a:pos x="7" y="17"/>
                </a:cxn>
                <a:cxn ang="0">
                  <a:pos x="24" y="0"/>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3" name="Freeform 269"/>
            <p:cNvSpPr>
              <a:spLocks/>
            </p:cNvSpPr>
            <p:nvPr userDrawn="1"/>
          </p:nvSpPr>
          <p:spPr bwMode="gray">
            <a:xfrm>
              <a:off x="1154" y="1762"/>
              <a:ext cx="18" cy="31"/>
            </a:xfrm>
            <a:custGeom>
              <a:avLst/>
              <a:gdLst/>
              <a:ahLst/>
              <a:cxnLst>
                <a:cxn ang="0">
                  <a:pos x="3" y="7"/>
                </a:cxn>
                <a:cxn ang="0">
                  <a:pos x="18" y="25"/>
                </a:cxn>
                <a:cxn ang="0">
                  <a:pos x="18" y="29"/>
                </a:cxn>
                <a:cxn ang="0">
                  <a:pos x="14" y="25"/>
                </a:cxn>
                <a:cxn ang="0">
                  <a:pos x="11" y="18"/>
                </a:cxn>
                <a:cxn ang="0">
                  <a:pos x="7" y="15"/>
                </a:cxn>
                <a:cxn ang="0">
                  <a:pos x="3" y="11"/>
                </a:cxn>
                <a:cxn ang="0">
                  <a:pos x="3" y="7"/>
                </a:cxn>
                <a:cxn ang="0">
                  <a:pos x="0" y="4"/>
                </a:cxn>
                <a:cxn ang="0">
                  <a:pos x="0" y="0"/>
                </a:cxn>
                <a:cxn ang="0">
                  <a:pos x="0" y="0"/>
                </a:cxn>
                <a:cxn ang="0">
                  <a:pos x="0" y="0"/>
                </a:cxn>
                <a:cxn ang="0">
                  <a:pos x="3" y="7"/>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4" name="Freeform 270"/>
            <p:cNvSpPr>
              <a:spLocks/>
            </p:cNvSpPr>
            <p:nvPr userDrawn="1"/>
          </p:nvSpPr>
          <p:spPr bwMode="gray">
            <a:xfrm>
              <a:off x="1180" y="1717"/>
              <a:ext cx="3" cy="7"/>
            </a:xfrm>
            <a:custGeom>
              <a:avLst/>
              <a:gdLst/>
              <a:ahLst/>
              <a:cxnLst>
                <a:cxn ang="0">
                  <a:pos x="0" y="7"/>
                </a:cxn>
                <a:cxn ang="0">
                  <a:pos x="3" y="7"/>
                </a:cxn>
                <a:cxn ang="0">
                  <a:pos x="3" y="4"/>
                </a:cxn>
                <a:cxn ang="0">
                  <a:pos x="3" y="4"/>
                </a:cxn>
                <a:cxn ang="0">
                  <a:pos x="3" y="4"/>
                </a:cxn>
                <a:cxn ang="0">
                  <a:pos x="3" y="0"/>
                </a:cxn>
                <a:cxn ang="0">
                  <a:pos x="3" y="4"/>
                </a:cxn>
                <a:cxn ang="0">
                  <a:pos x="3" y="4"/>
                </a:cxn>
                <a:cxn ang="0">
                  <a:pos x="3" y="4"/>
                </a:cxn>
                <a:cxn ang="0">
                  <a:pos x="0" y="7"/>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5" name="Freeform 271"/>
            <p:cNvSpPr>
              <a:spLocks/>
            </p:cNvSpPr>
            <p:nvPr userDrawn="1"/>
          </p:nvSpPr>
          <p:spPr bwMode="gray">
            <a:xfrm>
              <a:off x="1180" y="1732"/>
              <a:ext cx="3" cy="4"/>
            </a:xfrm>
            <a:custGeom>
              <a:avLst/>
              <a:gdLst/>
              <a:ahLst/>
              <a:cxnLst>
                <a:cxn ang="0">
                  <a:pos x="3" y="0"/>
                </a:cxn>
                <a:cxn ang="0">
                  <a:pos x="3" y="0"/>
                </a:cxn>
                <a:cxn ang="0">
                  <a:pos x="0" y="4"/>
                </a:cxn>
                <a:cxn ang="0">
                  <a:pos x="0" y="4"/>
                </a:cxn>
                <a:cxn ang="0">
                  <a:pos x="0" y="4"/>
                </a:cxn>
                <a:cxn ang="0">
                  <a:pos x="3" y="0"/>
                </a:cxn>
                <a:cxn ang="0">
                  <a:pos x="3" y="0"/>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6" name="Freeform 272"/>
            <p:cNvSpPr>
              <a:spLocks/>
            </p:cNvSpPr>
            <p:nvPr userDrawn="1"/>
          </p:nvSpPr>
          <p:spPr bwMode="gray">
            <a:xfrm>
              <a:off x="1190" y="1690"/>
              <a:ext cx="11" cy="23"/>
            </a:xfrm>
            <a:custGeom>
              <a:avLst/>
              <a:gdLst/>
              <a:ahLst/>
              <a:cxnLst>
                <a:cxn ang="0">
                  <a:pos x="0" y="22"/>
                </a:cxn>
                <a:cxn ang="0">
                  <a:pos x="0" y="18"/>
                </a:cxn>
                <a:cxn ang="0">
                  <a:pos x="0" y="15"/>
                </a:cxn>
                <a:cxn ang="0">
                  <a:pos x="4" y="11"/>
                </a:cxn>
                <a:cxn ang="0">
                  <a:pos x="4" y="8"/>
                </a:cxn>
                <a:cxn ang="0">
                  <a:pos x="4" y="4"/>
                </a:cxn>
                <a:cxn ang="0">
                  <a:pos x="0" y="8"/>
                </a:cxn>
                <a:cxn ang="0">
                  <a:pos x="0" y="4"/>
                </a:cxn>
                <a:cxn ang="0">
                  <a:pos x="4" y="4"/>
                </a:cxn>
                <a:cxn ang="0">
                  <a:pos x="11" y="0"/>
                </a:cxn>
                <a:cxn ang="0">
                  <a:pos x="7" y="4"/>
                </a:cxn>
                <a:cxn ang="0">
                  <a:pos x="4" y="4"/>
                </a:cxn>
                <a:cxn ang="0">
                  <a:pos x="4" y="8"/>
                </a:cxn>
                <a:cxn ang="0">
                  <a:pos x="4" y="11"/>
                </a:cxn>
                <a:cxn ang="0">
                  <a:pos x="0" y="15"/>
                </a:cxn>
                <a:cxn ang="0">
                  <a:pos x="0" y="18"/>
                </a:cxn>
                <a:cxn ang="0">
                  <a:pos x="0" y="22"/>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7" name="Freeform 273"/>
            <p:cNvSpPr>
              <a:spLocks/>
            </p:cNvSpPr>
            <p:nvPr userDrawn="1"/>
          </p:nvSpPr>
          <p:spPr bwMode="gray">
            <a:xfrm>
              <a:off x="1223" y="1656"/>
              <a:ext cx="7" cy="15"/>
            </a:xfrm>
            <a:custGeom>
              <a:avLst/>
              <a:gdLst/>
              <a:ahLst/>
              <a:cxnLst>
                <a:cxn ang="0">
                  <a:pos x="7" y="14"/>
                </a:cxn>
                <a:cxn ang="0">
                  <a:pos x="3" y="7"/>
                </a:cxn>
                <a:cxn ang="0">
                  <a:pos x="0" y="0"/>
                </a:cxn>
                <a:cxn ang="0">
                  <a:pos x="3" y="7"/>
                </a:cxn>
                <a:cxn ang="0">
                  <a:pos x="7" y="10"/>
                </a:cxn>
                <a:cxn ang="0">
                  <a:pos x="7" y="14"/>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8" name="Freeform 274"/>
            <p:cNvSpPr>
              <a:spLocks/>
            </p:cNvSpPr>
            <p:nvPr userDrawn="1"/>
          </p:nvSpPr>
          <p:spPr bwMode="gray">
            <a:xfrm>
              <a:off x="1216" y="1644"/>
              <a:ext cx="7" cy="8"/>
            </a:xfrm>
            <a:custGeom>
              <a:avLst/>
              <a:gdLst/>
              <a:ahLst/>
              <a:cxnLst>
                <a:cxn ang="0">
                  <a:pos x="7" y="7"/>
                </a:cxn>
                <a:cxn ang="0">
                  <a:pos x="3" y="4"/>
                </a:cxn>
                <a:cxn ang="0">
                  <a:pos x="0" y="0"/>
                </a:cxn>
                <a:cxn ang="0">
                  <a:pos x="3" y="4"/>
                </a:cxn>
                <a:cxn ang="0">
                  <a:pos x="7" y="7"/>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9" name="Freeform 275"/>
            <p:cNvSpPr>
              <a:spLocks/>
            </p:cNvSpPr>
            <p:nvPr userDrawn="1"/>
          </p:nvSpPr>
          <p:spPr bwMode="gray">
            <a:xfrm>
              <a:off x="1208" y="1637"/>
              <a:ext cx="8" cy="7"/>
            </a:xfrm>
            <a:custGeom>
              <a:avLst/>
              <a:gdLst/>
              <a:ahLst/>
              <a:cxnLst>
                <a:cxn ang="0">
                  <a:pos x="7" y="7"/>
                </a:cxn>
                <a:cxn ang="0">
                  <a:pos x="7" y="4"/>
                </a:cxn>
                <a:cxn ang="0">
                  <a:pos x="7" y="4"/>
                </a:cxn>
                <a:cxn ang="0">
                  <a:pos x="3" y="4"/>
                </a:cxn>
                <a:cxn ang="0">
                  <a:pos x="3" y="4"/>
                </a:cxn>
                <a:cxn ang="0">
                  <a:pos x="0" y="0"/>
                </a:cxn>
                <a:cxn ang="0">
                  <a:pos x="3" y="4"/>
                </a:cxn>
                <a:cxn ang="0">
                  <a:pos x="7" y="7"/>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0" name="Freeform 276"/>
            <p:cNvSpPr>
              <a:spLocks/>
            </p:cNvSpPr>
            <p:nvPr userDrawn="1"/>
          </p:nvSpPr>
          <p:spPr bwMode="gray">
            <a:xfrm>
              <a:off x="1197" y="1629"/>
              <a:ext cx="7" cy="8"/>
            </a:xfrm>
            <a:custGeom>
              <a:avLst/>
              <a:gdLst/>
              <a:ahLst/>
              <a:cxnLst>
                <a:cxn ang="0">
                  <a:pos x="7" y="7"/>
                </a:cxn>
                <a:cxn ang="0">
                  <a:pos x="4" y="4"/>
                </a:cxn>
                <a:cxn ang="0">
                  <a:pos x="0" y="0"/>
                </a:cxn>
                <a:cxn ang="0">
                  <a:pos x="0" y="0"/>
                </a:cxn>
                <a:cxn ang="0">
                  <a:pos x="0" y="0"/>
                </a:cxn>
                <a:cxn ang="0">
                  <a:pos x="4" y="4"/>
                </a:cxn>
                <a:cxn ang="0">
                  <a:pos x="7" y="7"/>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1" name="Freeform 277"/>
            <p:cNvSpPr>
              <a:spLocks/>
            </p:cNvSpPr>
            <p:nvPr userDrawn="1"/>
          </p:nvSpPr>
          <p:spPr bwMode="gray">
            <a:xfrm>
              <a:off x="1121" y="1713"/>
              <a:ext cx="4" cy="8"/>
            </a:xfrm>
            <a:custGeom>
              <a:avLst/>
              <a:gdLst/>
              <a:ahLst/>
              <a:cxnLst>
                <a:cxn ang="0">
                  <a:pos x="0" y="7"/>
                </a:cxn>
                <a:cxn ang="0">
                  <a:pos x="0" y="3"/>
                </a:cxn>
                <a:cxn ang="0">
                  <a:pos x="4" y="0"/>
                </a:cxn>
                <a:cxn ang="0">
                  <a:pos x="0" y="3"/>
                </a:cxn>
                <a:cxn ang="0">
                  <a:pos x="0" y="7"/>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2" name="Freeform 278"/>
            <p:cNvSpPr>
              <a:spLocks/>
            </p:cNvSpPr>
            <p:nvPr userDrawn="1"/>
          </p:nvSpPr>
          <p:spPr bwMode="gray">
            <a:xfrm>
              <a:off x="1114" y="1774"/>
              <a:ext cx="11" cy="7"/>
            </a:xfrm>
            <a:custGeom>
              <a:avLst/>
              <a:gdLst/>
              <a:ahLst/>
              <a:cxnLst>
                <a:cxn ang="0">
                  <a:pos x="0" y="0"/>
                </a:cxn>
                <a:cxn ang="0">
                  <a:pos x="0" y="0"/>
                </a:cxn>
                <a:cxn ang="0">
                  <a:pos x="0" y="4"/>
                </a:cxn>
                <a:cxn ang="0">
                  <a:pos x="4" y="7"/>
                </a:cxn>
                <a:cxn ang="0">
                  <a:pos x="11" y="7"/>
                </a:cxn>
                <a:cxn ang="0">
                  <a:pos x="4" y="7"/>
                </a:cxn>
                <a:cxn ang="0">
                  <a:pos x="0" y="4"/>
                </a:cxn>
                <a:cxn ang="0">
                  <a:pos x="0" y="0"/>
                </a:cxn>
                <a:cxn ang="0">
                  <a:pos x="0" y="0"/>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3" name="Freeform 279"/>
            <p:cNvSpPr>
              <a:spLocks/>
            </p:cNvSpPr>
            <p:nvPr userDrawn="1"/>
          </p:nvSpPr>
          <p:spPr bwMode="gray">
            <a:xfrm>
              <a:off x="1240" y="2078"/>
              <a:ext cx="12" cy="10"/>
            </a:xfrm>
            <a:custGeom>
              <a:avLst/>
              <a:gdLst/>
              <a:ahLst/>
              <a:cxnLst>
                <a:cxn ang="0">
                  <a:pos x="8" y="3"/>
                </a:cxn>
                <a:cxn ang="0">
                  <a:pos x="4" y="3"/>
                </a:cxn>
                <a:cxn ang="0">
                  <a:pos x="4" y="7"/>
                </a:cxn>
                <a:cxn ang="0">
                  <a:pos x="4" y="7"/>
                </a:cxn>
                <a:cxn ang="0">
                  <a:pos x="0" y="10"/>
                </a:cxn>
                <a:cxn ang="0">
                  <a:pos x="4" y="7"/>
                </a:cxn>
                <a:cxn ang="0">
                  <a:pos x="4" y="3"/>
                </a:cxn>
                <a:cxn ang="0">
                  <a:pos x="4" y="3"/>
                </a:cxn>
                <a:cxn ang="0">
                  <a:pos x="8" y="3"/>
                </a:cxn>
                <a:cxn ang="0">
                  <a:pos x="8" y="3"/>
                </a:cxn>
                <a:cxn ang="0">
                  <a:pos x="11" y="0"/>
                </a:cxn>
                <a:cxn ang="0">
                  <a:pos x="11" y="0"/>
                </a:cxn>
                <a:cxn ang="0">
                  <a:pos x="11" y="3"/>
                </a:cxn>
                <a:cxn ang="0">
                  <a:pos x="11" y="3"/>
                </a:cxn>
                <a:cxn ang="0">
                  <a:pos x="8" y="3"/>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4" name="Freeform 280"/>
            <p:cNvSpPr>
              <a:spLocks/>
            </p:cNvSpPr>
            <p:nvPr userDrawn="1"/>
          </p:nvSpPr>
          <p:spPr bwMode="gray">
            <a:xfrm>
              <a:off x="1397" y="1936"/>
              <a:ext cx="1" cy="12"/>
            </a:xfrm>
            <a:custGeom>
              <a:avLst/>
              <a:gdLst/>
              <a:ahLst/>
              <a:cxnLst>
                <a:cxn ang="0">
                  <a:pos x="0" y="0"/>
                </a:cxn>
                <a:cxn ang="0">
                  <a:pos x="0" y="4"/>
                </a:cxn>
                <a:cxn ang="0">
                  <a:pos x="0" y="4"/>
                </a:cxn>
                <a:cxn ang="0">
                  <a:pos x="0" y="8"/>
                </a:cxn>
                <a:cxn ang="0">
                  <a:pos x="0" y="11"/>
                </a:cxn>
                <a:cxn ang="0">
                  <a:pos x="0" y="11"/>
                </a:cxn>
                <a:cxn ang="0">
                  <a:pos x="0" y="11"/>
                </a:cxn>
                <a:cxn ang="0">
                  <a:pos x="0" y="8"/>
                </a:cxn>
                <a:cxn ang="0">
                  <a:pos x="0" y="4"/>
                </a:cxn>
                <a:cxn ang="0">
                  <a:pos x="0" y="0"/>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5" name="Freeform 281"/>
            <p:cNvSpPr>
              <a:spLocks/>
            </p:cNvSpPr>
            <p:nvPr userDrawn="1"/>
          </p:nvSpPr>
          <p:spPr bwMode="gray">
            <a:xfrm>
              <a:off x="1342" y="1960"/>
              <a:ext cx="55" cy="45"/>
            </a:xfrm>
            <a:custGeom>
              <a:avLst/>
              <a:gdLst/>
              <a:ahLst/>
              <a:cxnLst>
                <a:cxn ang="0">
                  <a:pos x="4" y="42"/>
                </a:cxn>
                <a:cxn ang="0">
                  <a:pos x="4" y="42"/>
                </a:cxn>
                <a:cxn ang="0">
                  <a:pos x="11" y="38"/>
                </a:cxn>
                <a:cxn ang="0">
                  <a:pos x="18" y="35"/>
                </a:cxn>
                <a:cxn ang="0">
                  <a:pos x="25" y="31"/>
                </a:cxn>
                <a:cxn ang="0">
                  <a:pos x="35" y="28"/>
                </a:cxn>
                <a:cxn ang="0">
                  <a:pos x="42" y="21"/>
                </a:cxn>
                <a:cxn ang="0">
                  <a:pos x="49" y="10"/>
                </a:cxn>
                <a:cxn ang="0">
                  <a:pos x="53" y="0"/>
                </a:cxn>
                <a:cxn ang="0">
                  <a:pos x="49" y="10"/>
                </a:cxn>
                <a:cxn ang="0">
                  <a:pos x="42" y="21"/>
                </a:cxn>
                <a:cxn ang="0">
                  <a:pos x="35" y="28"/>
                </a:cxn>
                <a:cxn ang="0">
                  <a:pos x="25" y="31"/>
                </a:cxn>
                <a:cxn ang="0">
                  <a:pos x="18" y="35"/>
                </a:cxn>
                <a:cxn ang="0">
                  <a:pos x="7" y="38"/>
                </a:cxn>
                <a:cxn ang="0">
                  <a:pos x="4" y="42"/>
                </a:cxn>
                <a:cxn ang="0">
                  <a:pos x="0" y="42"/>
                </a:cxn>
                <a:cxn ang="0">
                  <a:pos x="0" y="42"/>
                </a:cxn>
                <a:cxn ang="0">
                  <a:pos x="4" y="42"/>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6" name="Freeform 282"/>
            <p:cNvSpPr>
              <a:spLocks/>
            </p:cNvSpPr>
            <p:nvPr userDrawn="1"/>
          </p:nvSpPr>
          <p:spPr bwMode="gray">
            <a:xfrm>
              <a:off x="1249" y="2005"/>
              <a:ext cx="93" cy="61"/>
            </a:xfrm>
            <a:custGeom>
              <a:avLst/>
              <a:gdLst/>
              <a:ahLst/>
              <a:cxnLst>
                <a:cxn ang="0">
                  <a:pos x="7" y="49"/>
                </a:cxn>
                <a:cxn ang="0">
                  <a:pos x="10" y="46"/>
                </a:cxn>
                <a:cxn ang="0">
                  <a:pos x="10" y="42"/>
                </a:cxn>
                <a:cxn ang="0">
                  <a:pos x="14" y="39"/>
                </a:cxn>
                <a:cxn ang="0">
                  <a:pos x="21" y="32"/>
                </a:cxn>
                <a:cxn ang="0">
                  <a:pos x="24" y="25"/>
                </a:cxn>
                <a:cxn ang="0">
                  <a:pos x="28" y="21"/>
                </a:cxn>
                <a:cxn ang="0">
                  <a:pos x="31" y="18"/>
                </a:cxn>
                <a:cxn ang="0">
                  <a:pos x="38" y="18"/>
                </a:cxn>
                <a:cxn ang="0">
                  <a:pos x="56" y="10"/>
                </a:cxn>
                <a:cxn ang="0">
                  <a:pos x="77" y="3"/>
                </a:cxn>
                <a:cxn ang="0">
                  <a:pos x="91" y="0"/>
                </a:cxn>
                <a:cxn ang="0">
                  <a:pos x="91" y="0"/>
                </a:cxn>
                <a:cxn ang="0">
                  <a:pos x="91" y="0"/>
                </a:cxn>
                <a:cxn ang="0">
                  <a:pos x="77" y="3"/>
                </a:cxn>
                <a:cxn ang="0">
                  <a:pos x="59" y="10"/>
                </a:cxn>
                <a:cxn ang="0">
                  <a:pos x="42" y="14"/>
                </a:cxn>
                <a:cxn ang="0">
                  <a:pos x="35" y="18"/>
                </a:cxn>
                <a:cxn ang="0">
                  <a:pos x="31" y="21"/>
                </a:cxn>
                <a:cxn ang="0">
                  <a:pos x="24" y="25"/>
                </a:cxn>
                <a:cxn ang="0">
                  <a:pos x="21" y="32"/>
                </a:cxn>
                <a:cxn ang="0">
                  <a:pos x="17" y="39"/>
                </a:cxn>
                <a:cxn ang="0">
                  <a:pos x="14" y="42"/>
                </a:cxn>
                <a:cxn ang="0">
                  <a:pos x="10" y="46"/>
                </a:cxn>
                <a:cxn ang="0">
                  <a:pos x="7" y="49"/>
                </a:cxn>
                <a:cxn ang="0">
                  <a:pos x="7" y="49"/>
                </a:cxn>
                <a:cxn ang="0">
                  <a:pos x="7" y="53"/>
                </a:cxn>
                <a:cxn ang="0">
                  <a:pos x="3" y="53"/>
                </a:cxn>
                <a:cxn ang="0">
                  <a:pos x="0" y="56"/>
                </a:cxn>
                <a:cxn ang="0">
                  <a:pos x="0" y="56"/>
                </a:cxn>
                <a:cxn ang="0">
                  <a:pos x="0" y="53"/>
                </a:cxn>
                <a:cxn ang="0">
                  <a:pos x="3" y="53"/>
                </a:cxn>
                <a:cxn ang="0">
                  <a:pos x="3" y="53"/>
                </a:cxn>
                <a:cxn ang="0">
                  <a:pos x="7" y="49"/>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7" name="Freeform 283"/>
            <p:cNvSpPr>
              <a:spLocks/>
            </p:cNvSpPr>
            <p:nvPr userDrawn="1"/>
          </p:nvSpPr>
          <p:spPr bwMode="gray">
            <a:xfrm>
              <a:off x="1252" y="1759"/>
              <a:ext cx="18" cy="27"/>
            </a:xfrm>
            <a:custGeom>
              <a:avLst/>
              <a:gdLst/>
              <a:ahLst/>
              <a:cxnLst>
                <a:cxn ang="0">
                  <a:pos x="0" y="0"/>
                </a:cxn>
                <a:cxn ang="0">
                  <a:pos x="0" y="0"/>
                </a:cxn>
                <a:cxn ang="0">
                  <a:pos x="4" y="3"/>
                </a:cxn>
                <a:cxn ang="0">
                  <a:pos x="7" y="10"/>
                </a:cxn>
                <a:cxn ang="0">
                  <a:pos x="11" y="18"/>
                </a:cxn>
                <a:cxn ang="0">
                  <a:pos x="14" y="21"/>
                </a:cxn>
                <a:cxn ang="0">
                  <a:pos x="18" y="25"/>
                </a:cxn>
                <a:cxn ang="0">
                  <a:pos x="14" y="21"/>
                </a:cxn>
                <a:cxn ang="0">
                  <a:pos x="11" y="18"/>
                </a:cxn>
                <a:cxn ang="0">
                  <a:pos x="7" y="10"/>
                </a:cxn>
                <a:cxn ang="0">
                  <a:pos x="4" y="3"/>
                </a:cxn>
                <a:cxn ang="0">
                  <a:pos x="0" y="0"/>
                </a:cxn>
                <a:cxn ang="0">
                  <a:pos x="0" y="0"/>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8" name="Freeform 284"/>
            <p:cNvSpPr>
              <a:spLocks/>
            </p:cNvSpPr>
            <p:nvPr userDrawn="1"/>
          </p:nvSpPr>
          <p:spPr bwMode="gray">
            <a:xfrm>
              <a:off x="1270" y="1500"/>
              <a:ext cx="119" cy="209"/>
            </a:xfrm>
            <a:custGeom>
              <a:avLst/>
              <a:gdLst/>
              <a:ahLst/>
              <a:cxnLst>
                <a:cxn ang="0">
                  <a:pos x="88" y="191"/>
                </a:cxn>
                <a:cxn ang="0">
                  <a:pos x="81" y="191"/>
                </a:cxn>
                <a:cxn ang="0">
                  <a:pos x="63" y="194"/>
                </a:cxn>
                <a:cxn ang="0">
                  <a:pos x="60" y="194"/>
                </a:cxn>
                <a:cxn ang="0">
                  <a:pos x="53" y="194"/>
                </a:cxn>
                <a:cxn ang="0">
                  <a:pos x="42" y="187"/>
                </a:cxn>
                <a:cxn ang="0">
                  <a:pos x="31" y="169"/>
                </a:cxn>
                <a:cxn ang="0">
                  <a:pos x="24" y="155"/>
                </a:cxn>
                <a:cxn ang="0">
                  <a:pos x="24" y="145"/>
                </a:cxn>
                <a:cxn ang="0">
                  <a:pos x="21" y="131"/>
                </a:cxn>
                <a:cxn ang="0">
                  <a:pos x="21" y="120"/>
                </a:cxn>
                <a:cxn ang="0">
                  <a:pos x="28" y="117"/>
                </a:cxn>
                <a:cxn ang="0">
                  <a:pos x="24" y="113"/>
                </a:cxn>
                <a:cxn ang="0">
                  <a:pos x="21" y="103"/>
                </a:cxn>
                <a:cxn ang="0">
                  <a:pos x="21" y="92"/>
                </a:cxn>
                <a:cxn ang="0">
                  <a:pos x="24" y="88"/>
                </a:cxn>
                <a:cxn ang="0">
                  <a:pos x="17" y="85"/>
                </a:cxn>
                <a:cxn ang="0">
                  <a:pos x="7" y="71"/>
                </a:cxn>
                <a:cxn ang="0">
                  <a:pos x="0" y="43"/>
                </a:cxn>
                <a:cxn ang="0">
                  <a:pos x="7" y="25"/>
                </a:cxn>
                <a:cxn ang="0">
                  <a:pos x="14" y="14"/>
                </a:cxn>
                <a:cxn ang="0">
                  <a:pos x="31" y="7"/>
                </a:cxn>
                <a:cxn ang="0">
                  <a:pos x="56" y="0"/>
                </a:cxn>
                <a:cxn ang="0">
                  <a:pos x="63" y="4"/>
                </a:cxn>
                <a:cxn ang="0">
                  <a:pos x="77" y="7"/>
                </a:cxn>
                <a:cxn ang="0">
                  <a:pos x="88" y="18"/>
                </a:cxn>
                <a:cxn ang="0">
                  <a:pos x="88" y="29"/>
                </a:cxn>
                <a:cxn ang="0">
                  <a:pos x="84" y="36"/>
                </a:cxn>
                <a:cxn ang="0">
                  <a:pos x="74" y="43"/>
                </a:cxn>
                <a:cxn ang="0">
                  <a:pos x="67" y="43"/>
                </a:cxn>
                <a:cxn ang="0">
                  <a:pos x="53" y="43"/>
                </a:cxn>
                <a:cxn ang="0">
                  <a:pos x="45" y="50"/>
                </a:cxn>
                <a:cxn ang="0">
                  <a:pos x="45" y="60"/>
                </a:cxn>
                <a:cxn ang="0">
                  <a:pos x="63" y="81"/>
                </a:cxn>
                <a:cxn ang="0">
                  <a:pos x="67" y="85"/>
                </a:cxn>
                <a:cxn ang="0">
                  <a:pos x="67" y="103"/>
                </a:cxn>
                <a:cxn ang="0">
                  <a:pos x="70" y="110"/>
                </a:cxn>
                <a:cxn ang="0">
                  <a:pos x="77" y="106"/>
                </a:cxn>
                <a:cxn ang="0">
                  <a:pos x="81" y="103"/>
                </a:cxn>
                <a:cxn ang="0">
                  <a:pos x="88" y="110"/>
                </a:cxn>
                <a:cxn ang="0">
                  <a:pos x="91" y="117"/>
                </a:cxn>
                <a:cxn ang="0">
                  <a:pos x="88" y="124"/>
                </a:cxn>
                <a:cxn ang="0">
                  <a:pos x="84" y="127"/>
                </a:cxn>
                <a:cxn ang="0">
                  <a:pos x="81" y="127"/>
                </a:cxn>
                <a:cxn ang="0">
                  <a:pos x="74" y="127"/>
                </a:cxn>
                <a:cxn ang="0">
                  <a:pos x="74" y="134"/>
                </a:cxn>
                <a:cxn ang="0">
                  <a:pos x="77" y="141"/>
                </a:cxn>
                <a:cxn ang="0">
                  <a:pos x="77" y="145"/>
                </a:cxn>
                <a:cxn ang="0">
                  <a:pos x="81" y="162"/>
                </a:cxn>
                <a:cxn ang="0">
                  <a:pos x="88" y="166"/>
                </a:cxn>
                <a:cxn ang="0">
                  <a:pos x="88" y="187"/>
                </a:cxn>
                <a:cxn ang="0">
                  <a:pos x="105" y="180"/>
                </a:cxn>
                <a:cxn ang="0">
                  <a:pos x="105" y="180"/>
                </a:cxn>
                <a:cxn ang="0">
                  <a:pos x="88" y="18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9" name="Freeform 285"/>
            <p:cNvSpPr>
              <a:spLocks/>
            </p:cNvSpPr>
            <p:nvPr userDrawn="1"/>
          </p:nvSpPr>
          <p:spPr bwMode="gray">
            <a:xfrm>
              <a:off x="1466" y="1880"/>
              <a:ext cx="10" cy="8"/>
            </a:xfrm>
            <a:custGeom>
              <a:avLst/>
              <a:gdLst/>
              <a:ahLst/>
              <a:cxnLst>
                <a:cxn ang="0">
                  <a:pos x="0" y="7"/>
                </a:cxn>
                <a:cxn ang="0">
                  <a:pos x="3" y="3"/>
                </a:cxn>
                <a:cxn ang="0">
                  <a:pos x="10" y="0"/>
                </a:cxn>
                <a:cxn ang="0">
                  <a:pos x="7" y="0"/>
                </a:cxn>
                <a:cxn ang="0">
                  <a:pos x="0" y="7"/>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0" name="Freeform 286"/>
            <p:cNvSpPr>
              <a:spLocks/>
            </p:cNvSpPr>
            <p:nvPr userDrawn="1"/>
          </p:nvSpPr>
          <p:spPr bwMode="gray">
            <a:xfrm>
              <a:off x="1552" y="1911"/>
              <a:ext cx="8" cy="7"/>
            </a:xfrm>
            <a:custGeom>
              <a:avLst/>
              <a:gdLst/>
              <a:ahLst/>
              <a:cxnLst>
                <a:cxn ang="0">
                  <a:pos x="0" y="7"/>
                </a:cxn>
                <a:cxn ang="0">
                  <a:pos x="8" y="0"/>
                </a:cxn>
                <a:cxn ang="0">
                  <a:pos x="8" y="0"/>
                </a:cxn>
                <a:cxn ang="0">
                  <a:pos x="0" y="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1" name="Freeform 287"/>
            <p:cNvSpPr>
              <a:spLocks/>
            </p:cNvSpPr>
            <p:nvPr userDrawn="1"/>
          </p:nvSpPr>
          <p:spPr bwMode="gray">
            <a:xfrm>
              <a:off x="1582" y="1838"/>
              <a:ext cx="21" cy="68"/>
            </a:xfrm>
            <a:custGeom>
              <a:avLst/>
              <a:gdLst/>
              <a:ahLst/>
              <a:cxnLst>
                <a:cxn ang="0">
                  <a:pos x="3" y="35"/>
                </a:cxn>
                <a:cxn ang="0">
                  <a:pos x="14" y="42"/>
                </a:cxn>
                <a:cxn ang="0">
                  <a:pos x="7" y="63"/>
                </a:cxn>
                <a:cxn ang="0">
                  <a:pos x="7" y="63"/>
                </a:cxn>
                <a:cxn ang="0">
                  <a:pos x="10" y="42"/>
                </a:cxn>
                <a:cxn ang="0">
                  <a:pos x="3" y="39"/>
                </a:cxn>
                <a:cxn ang="0">
                  <a:pos x="3" y="35"/>
                </a:cxn>
                <a:cxn ang="0">
                  <a:pos x="0" y="32"/>
                </a:cxn>
                <a:cxn ang="0">
                  <a:pos x="3" y="25"/>
                </a:cxn>
                <a:cxn ang="0">
                  <a:pos x="3" y="18"/>
                </a:cxn>
                <a:cxn ang="0">
                  <a:pos x="10" y="7"/>
                </a:cxn>
                <a:cxn ang="0">
                  <a:pos x="21" y="0"/>
                </a:cxn>
                <a:cxn ang="0">
                  <a:pos x="10" y="7"/>
                </a:cxn>
                <a:cxn ang="0">
                  <a:pos x="3" y="18"/>
                </a:cxn>
                <a:cxn ang="0">
                  <a:pos x="3" y="25"/>
                </a:cxn>
                <a:cxn ang="0">
                  <a:pos x="3" y="32"/>
                </a:cxn>
                <a:cxn ang="0">
                  <a:pos x="3" y="35"/>
                </a:cxn>
                <a:cxn ang="0">
                  <a:pos x="3" y="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2" name="Freeform 288"/>
            <p:cNvSpPr>
              <a:spLocks/>
            </p:cNvSpPr>
            <p:nvPr userDrawn="1"/>
          </p:nvSpPr>
          <p:spPr bwMode="gray">
            <a:xfrm>
              <a:off x="1625" y="1801"/>
              <a:ext cx="14" cy="22"/>
            </a:xfrm>
            <a:custGeom>
              <a:avLst/>
              <a:gdLst/>
              <a:ahLst/>
              <a:cxnLst>
                <a:cxn ang="0">
                  <a:pos x="0" y="21"/>
                </a:cxn>
                <a:cxn ang="0">
                  <a:pos x="3" y="17"/>
                </a:cxn>
                <a:cxn ang="0">
                  <a:pos x="7" y="14"/>
                </a:cxn>
                <a:cxn ang="0">
                  <a:pos x="10" y="7"/>
                </a:cxn>
                <a:cxn ang="0">
                  <a:pos x="14" y="3"/>
                </a:cxn>
                <a:cxn ang="0">
                  <a:pos x="14" y="0"/>
                </a:cxn>
                <a:cxn ang="0">
                  <a:pos x="14" y="7"/>
                </a:cxn>
                <a:cxn ang="0">
                  <a:pos x="10" y="10"/>
                </a:cxn>
                <a:cxn ang="0">
                  <a:pos x="3" y="17"/>
                </a:cxn>
                <a:cxn ang="0">
                  <a:pos x="0" y="21"/>
                </a:cxn>
                <a:cxn ang="0">
                  <a:pos x="0" y="21"/>
                </a:cxn>
                <a:cxn ang="0">
                  <a:pos x="0" y="21"/>
                </a:cxn>
                <a:cxn ang="0">
                  <a:pos x="0" y="21"/>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3" name="Freeform 289"/>
            <p:cNvSpPr>
              <a:spLocks/>
            </p:cNvSpPr>
            <p:nvPr userDrawn="1"/>
          </p:nvSpPr>
          <p:spPr bwMode="gray">
            <a:xfrm>
              <a:off x="1647" y="1786"/>
              <a:ext cx="4" cy="15"/>
            </a:xfrm>
            <a:custGeom>
              <a:avLst/>
              <a:gdLst/>
              <a:ahLst/>
              <a:cxnLst>
                <a:cxn ang="0">
                  <a:pos x="0" y="14"/>
                </a:cxn>
                <a:cxn ang="0">
                  <a:pos x="0" y="14"/>
                </a:cxn>
                <a:cxn ang="0">
                  <a:pos x="0" y="10"/>
                </a:cxn>
                <a:cxn ang="0">
                  <a:pos x="0" y="7"/>
                </a:cxn>
                <a:cxn ang="0">
                  <a:pos x="0" y="3"/>
                </a:cxn>
                <a:cxn ang="0">
                  <a:pos x="4" y="0"/>
                </a:cxn>
                <a:cxn ang="0">
                  <a:pos x="4" y="0"/>
                </a:cxn>
                <a:cxn ang="0">
                  <a:pos x="4" y="0"/>
                </a:cxn>
                <a:cxn ang="0">
                  <a:pos x="0" y="3"/>
                </a:cxn>
                <a:cxn ang="0">
                  <a:pos x="0" y="7"/>
                </a:cxn>
                <a:cxn ang="0">
                  <a:pos x="0" y="14"/>
                </a:cxn>
                <a:cxn ang="0">
                  <a:pos x="0" y="14"/>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4" name="Freeform 290"/>
            <p:cNvSpPr>
              <a:spLocks/>
            </p:cNvSpPr>
            <p:nvPr userDrawn="1"/>
          </p:nvSpPr>
          <p:spPr bwMode="gray">
            <a:xfrm>
              <a:off x="1658" y="1762"/>
              <a:ext cx="22" cy="19"/>
            </a:xfrm>
            <a:custGeom>
              <a:avLst/>
              <a:gdLst/>
              <a:ahLst/>
              <a:cxnLst>
                <a:cxn ang="0">
                  <a:pos x="17" y="18"/>
                </a:cxn>
                <a:cxn ang="0">
                  <a:pos x="17" y="15"/>
                </a:cxn>
                <a:cxn ang="0">
                  <a:pos x="14" y="15"/>
                </a:cxn>
                <a:cxn ang="0">
                  <a:pos x="10" y="11"/>
                </a:cxn>
                <a:cxn ang="0">
                  <a:pos x="10" y="11"/>
                </a:cxn>
                <a:cxn ang="0">
                  <a:pos x="7" y="11"/>
                </a:cxn>
                <a:cxn ang="0">
                  <a:pos x="3" y="11"/>
                </a:cxn>
                <a:cxn ang="0">
                  <a:pos x="0" y="7"/>
                </a:cxn>
                <a:cxn ang="0">
                  <a:pos x="0" y="4"/>
                </a:cxn>
                <a:cxn ang="0">
                  <a:pos x="0" y="4"/>
                </a:cxn>
                <a:cxn ang="0">
                  <a:pos x="3" y="0"/>
                </a:cxn>
                <a:cxn ang="0">
                  <a:pos x="0" y="4"/>
                </a:cxn>
                <a:cxn ang="0">
                  <a:pos x="0" y="4"/>
                </a:cxn>
                <a:cxn ang="0">
                  <a:pos x="0" y="7"/>
                </a:cxn>
                <a:cxn ang="0">
                  <a:pos x="3" y="7"/>
                </a:cxn>
                <a:cxn ang="0">
                  <a:pos x="7" y="7"/>
                </a:cxn>
                <a:cxn ang="0">
                  <a:pos x="10" y="11"/>
                </a:cxn>
                <a:cxn ang="0">
                  <a:pos x="10" y="11"/>
                </a:cxn>
                <a:cxn ang="0">
                  <a:pos x="17" y="11"/>
                </a:cxn>
                <a:cxn ang="0">
                  <a:pos x="17" y="15"/>
                </a:cxn>
                <a:cxn ang="0">
                  <a:pos x="21" y="18"/>
                </a:cxn>
                <a:cxn ang="0">
                  <a:pos x="17" y="18"/>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5" name="Freeform 291"/>
            <p:cNvSpPr>
              <a:spLocks/>
            </p:cNvSpPr>
            <p:nvPr userDrawn="1"/>
          </p:nvSpPr>
          <p:spPr bwMode="gray">
            <a:xfrm>
              <a:off x="1690" y="1747"/>
              <a:ext cx="4" cy="7"/>
            </a:xfrm>
            <a:custGeom>
              <a:avLst/>
              <a:gdLst/>
              <a:ahLst/>
              <a:cxnLst>
                <a:cxn ang="0">
                  <a:pos x="0" y="7"/>
                </a:cxn>
                <a:cxn ang="0">
                  <a:pos x="0" y="7"/>
                </a:cxn>
                <a:cxn ang="0">
                  <a:pos x="4" y="4"/>
                </a:cxn>
                <a:cxn ang="0">
                  <a:pos x="4" y="0"/>
                </a:cxn>
                <a:cxn ang="0">
                  <a:pos x="4" y="4"/>
                </a:cxn>
                <a:cxn ang="0">
                  <a:pos x="4" y="7"/>
                </a:cxn>
                <a:cxn ang="0">
                  <a:pos x="0" y="7"/>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6" name="Freeform 292"/>
            <p:cNvSpPr>
              <a:spLocks/>
            </p:cNvSpPr>
            <p:nvPr userDrawn="1"/>
          </p:nvSpPr>
          <p:spPr bwMode="gray">
            <a:xfrm>
              <a:off x="1817" y="1869"/>
              <a:ext cx="3" cy="19"/>
            </a:xfrm>
            <a:custGeom>
              <a:avLst/>
              <a:gdLst/>
              <a:ahLst/>
              <a:cxnLst>
                <a:cxn ang="0">
                  <a:pos x="0" y="18"/>
                </a:cxn>
                <a:cxn ang="0">
                  <a:pos x="0" y="18"/>
                </a:cxn>
                <a:cxn ang="0">
                  <a:pos x="3" y="0"/>
                </a:cxn>
                <a:cxn ang="0">
                  <a:pos x="3" y="0"/>
                </a:cxn>
                <a:cxn ang="0">
                  <a:pos x="3" y="0"/>
                </a:cxn>
                <a:cxn ang="0">
                  <a:pos x="3" y="0"/>
                </a:cxn>
                <a:cxn ang="0">
                  <a:pos x="3" y="4"/>
                </a:cxn>
                <a:cxn ang="0">
                  <a:pos x="3" y="7"/>
                </a:cxn>
                <a:cxn ang="0">
                  <a:pos x="3" y="14"/>
                </a:cxn>
                <a:cxn ang="0">
                  <a:pos x="0" y="18"/>
                </a:cxn>
                <a:cxn ang="0">
                  <a:pos x="0" y="18"/>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7" name="Freeform 293"/>
            <p:cNvSpPr>
              <a:spLocks/>
            </p:cNvSpPr>
            <p:nvPr userDrawn="1"/>
          </p:nvSpPr>
          <p:spPr bwMode="gray">
            <a:xfrm>
              <a:off x="1886" y="1948"/>
              <a:ext cx="8" cy="5"/>
            </a:xfrm>
            <a:custGeom>
              <a:avLst/>
              <a:gdLst/>
              <a:ahLst/>
              <a:cxnLst>
                <a:cxn ang="0">
                  <a:pos x="3" y="0"/>
                </a:cxn>
                <a:cxn ang="0">
                  <a:pos x="0" y="0"/>
                </a:cxn>
                <a:cxn ang="0">
                  <a:pos x="0" y="0"/>
                </a:cxn>
                <a:cxn ang="0">
                  <a:pos x="0" y="0"/>
                </a:cxn>
                <a:cxn ang="0">
                  <a:pos x="3" y="0"/>
                </a:cxn>
                <a:cxn ang="0">
                  <a:pos x="3" y="0"/>
                </a:cxn>
                <a:cxn ang="0">
                  <a:pos x="7" y="0"/>
                </a:cxn>
                <a:cxn ang="0">
                  <a:pos x="7" y="0"/>
                </a:cxn>
                <a:cxn ang="0">
                  <a:pos x="7" y="4"/>
                </a:cxn>
                <a:cxn ang="0">
                  <a:pos x="3" y="0"/>
                </a:cxn>
                <a:cxn ang="0">
                  <a:pos x="3" y="0"/>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8" name="Freeform 294"/>
            <p:cNvSpPr>
              <a:spLocks/>
            </p:cNvSpPr>
            <p:nvPr userDrawn="1"/>
          </p:nvSpPr>
          <p:spPr bwMode="gray">
            <a:xfrm>
              <a:off x="1894" y="1929"/>
              <a:ext cx="14" cy="7"/>
            </a:xfrm>
            <a:custGeom>
              <a:avLst/>
              <a:gdLst/>
              <a:ahLst/>
              <a:cxnLst>
                <a:cxn ang="0">
                  <a:pos x="7" y="7"/>
                </a:cxn>
                <a:cxn ang="0">
                  <a:pos x="7" y="7"/>
                </a:cxn>
                <a:cxn ang="0">
                  <a:pos x="3" y="4"/>
                </a:cxn>
                <a:cxn ang="0">
                  <a:pos x="0" y="0"/>
                </a:cxn>
                <a:cxn ang="0">
                  <a:pos x="0" y="0"/>
                </a:cxn>
                <a:cxn ang="0">
                  <a:pos x="0" y="0"/>
                </a:cxn>
                <a:cxn ang="0">
                  <a:pos x="0" y="0"/>
                </a:cxn>
                <a:cxn ang="0">
                  <a:pos x="0" y="0"/>
                </a:cxn>
                <a:cxn ang="0">
                  <a:pos x="3" y="4"/>
                </a:cxn>
                <a:cxn ang="0">
                  <a:pos x="7" y="7"/>
                </a:cxn>
                <a:cxn ang="0">
                  <a:pos x="10" y="4"/>
                </a:cxn>
                <a:cxn ang="0">
                  <a:pos x="14" y="4"/>
                </a:cxn>
                <a:cxn ang="0">
                  <a:pos x="14" y="4"/>
                </a:cxn>
                <a:cxn ang="0">
                  <a:pos x="14" y="4"/>
                </a:cxn>
                <a:cxn ang="0">
                  <a:pos x="7" y="7"/>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9" name="Freeform 295"/>
            <p:cNvSpPr>
              <a:spLocks/>
            </p:cNvSpPr>
            <p:nvPr userDrawn="1"/>
          </p:nvSpPr>
          <p:spPr bwMode="gray">
            <a:xfrm>
              <a:off x="1918" y="1903"/>
              <a:ext cx="4" cy="8"/>
            </a:xfrm>
            <a:custGeom>
              <a:avLst/>
              <a:gdLst/>
              <a:ahLst/>
              <a:cxnLst>
                <a:cxn ang="0">
                  <a:pos x="0" y="7"/>
                </a:cxn>
                <a:cxn ang="0">
                  <a:pos x="4" y="3"/>
                </a:cxn>
                <a:cxn ang="0">
                  <a:pos x="4" y="0"/>
                </a:cxn>
                <a:cxn ang="0">
                  <a:pos x="4" y="3"/>
                </a:cxn>
                <a:cxn ang="0">
                  <a:pos x="4" y="3"/>
                </a:cxn>
                <a:cxn ang="0">
                  <a:pos x="4" y="3"/>
                </a:cxn>
                <a:cxn ang="0">
                  <a:pos x="0" y="7"/>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0" name="Freeform 296"/>
            <p:cNvSpPr>
              <a:spLocks/>
            </p:cNvSpPr>
            <p:nvPr userDrawn="1"/>
          </p:nvSpPr>
          <p:spPr bwMode="gray">
            <a:xfrm>
              <a:off x="1930" y="1895"/>
              <a:ext cx="10" cy="4"/>
            </a:xfrm>
            <a:custGeom>
              <a:avLst/>
              <a:gdLst/>
              <a:ahLst/>
              <a:cxnLst>
                <a:cxn ang="0">
                  <a:pos x="0" y="3"/>
                </a:cxn>
                <a:cxn ang="0">
                  <a:pos x="0" y="3"/>
                </a:cxn>
                <a:cxn ang="0">
                  <a:pos x="3" y="0"/>
                </a:cxn>
                <a:cxn ang="0">
                  <a:pos x="10" y="0"/>
                </a:cxn>
                <a:cxn ang="0">
                  <a:pos x="10" y="0"/>
                </a:cxn>
                <a:cxn ang="0">
                  <a:pos x="0" y="3"/>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1" name="Freeform 297"/>
            <p:cNvSpPr>
              <a:spLocks/>
            </p:cNvSpPr>
            <p:nvPr userDrawn="1"/>
          </p:nvSpPr>
          <p:spPr bwMode="gray">
            <a:xfrm>
              <a:off x="2042" y="2070"/>
              <a:ext cx="11" cy="3"/>
            </a:xfrm>
            <a:custGeom>
              <a:avLst/>
              <a:gdLst/>
              <a:ahLst/>
              <a:cxnLst>
                <a:cxn ang="0">
                  <a:pos x="0" y="0"/>
                </a:cxn>
                <a:cxn ang="0">
                  <a:pos x="0" y="0"/>
                </a:cxn>
                <a:cxn ang="0">
                  <a:pos x="4" y="0"/>
                </a:cxn>
                <a:cxn ang="0">
                  <a:pos x="11" y="3"/>
                </a:cxn>
                <a:cxn ang="0">
                  <a:pos x="4" y="0"/>
                </a:cxn>
                <a:cxn ang="0">
                  <a:pos x="0" y="0"/>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2" name="Freeform 298"/>
            <p:cNvSpPr>
              <a:spLocks/>
            </p:cNvSpPr>
            <p:nvPr userDrawn="1"/>
          </p:nvSpPr>
          <p:spPr bwMode="gray">
            <a:xfrm>
              <a:off x="2063" y="2078"/>
              <a:ext cx="12" cy="3"/>
            </a:xfrm>
            <a:custGeom>
              <a:avLst/>
              <a:gdLst/>
              <a:ahLst/>
              <a:cxnLst>
                <a:cxn ang="0">
                  <a:pos x="0" y="3"/>
                </a:cxn>
                <a:cxn ang="0">
                  <a:pos x="0" y="3"/>
                </a:cxn>
                <a:cxn ang="0">
                  <a:pos x="7" y="0"/>
                </a:cxn>
                <a:cxn ang="0">
                  <a:pos x="11" y="0"/>
                </a:cxn>
                <a:cxn ang="0">
                  <a:pos x="7" y="0"/>
                </a:cxn>
                <a:cxn ang="0">
                  <a:pos x="0" y="3"/>
                </a:cxn>
                <a:cxn ang="0">
                  <a:pos x="0" y="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3" name="Freeform 299"/>
            <p:cNvSpPr>
              <a:spLocks/>
            </p:cNvSpPr>
            <p:nvPr userDrawn="1"/>
          </p:nvSpPr>
          <p:spPr bwMode="gray">
            <a:xfrm>
              <a:off x="2085" y="2093"/>
              <a:ext cx="4" cy="15"/>
            </a:xfrm>
            <a:custGeom>
              <a:avLst/>
              <a:gdLst/>
              <a:ahLst/>
              <a:cxnLst>
                <a:cxn ang="0">
                  <a:pos x="0" y="14"/>
                </a:cxn>
                <a:cxn ang="0">
                  <a:pos x="0" y="10"/>
                </a:cxn>
                <a:cxn ang="0">
                  <a:pos x="0" y="7"/>
                </a:cxn>
                <a:cxn ang="0">
                  <a:pos x="4" y="0"/>
                </a:cxn>
                <a:cxn ang="0">
                  <a:pos x="0" y="14"/>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4" name="Freeform 300"/>
            <p:cNvSpPr>
              <a:spLocks/>
            </p:cNvSpPr>
            <p:nvPr userDrawn="1"/>
          </p:nvSpPr>
          <p:spPr bwMode="gray">
            <a:xfrm>
              <a:off x="2075" y="2040"/>
              <a:ext cx="7" cy="30"/>
            </a:xfrm>
            <a:custGeom>
              <a:avLst/>
              <a:gdLst/>
              <a:ahLst/>
              <a:cxnLst>
                <a:cxn ang="0">
                  <a:pos x="7" y="28"/>
                </a:cxn>
                <a:cxn ang="0">
                  <a:pos x="7" y="21"/>
                </a:cxn>
                <a:cxn ang="0">
                  <a:pos x="7" y="14"/>
                </a:cxn>
                <a:cxn ang="0">
                  <a:pos x="3" y="7"/>
                </a:cxn>
                <a:cxn ang="0">
                  <a:pos x="0" y="0"/>
                </a:cxn>
                <a:cxn ang="0">
                  <a:pos x="3" y="7"/>
                </a:cxn>
                <a:cxn ang="0">
                  <a:pos x="7" y="14"/>
                </a:cxn>
                <a:cxn ang="0">
                  <a:pos x="7" y="21"/>
                </a:cxn>
                <a:cxn ang="0">
                  <a:pos x="7" y="28"/>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5" name="Freeform 301"/>
            <p:cNvSpPr>
              <a:spLocks/>
            </p:cNvSpPr>
            <p:nvPr userDrawn="1"/>
          </p:nvSpPr>
          <p:spPr bwMode="gray">
            <a:xfrm>
              <a:off x="2027" y="1500"/>
              <a:ext cx="265" cy="114"/>
            </a:xfrm>
            <a:custGeom>
              <a:avLst/>
              <a:gdLst/>
              <a:ahLst/>
              <a:cxnLst>
                <a:cxn ang="0">
                  <a:pos x="229" y="14"/>
                </a:cxn>
                <a:cxn ang="0">
                  <a:pos x="215" y="18"/>
                </a:cxn>
                <a:cxn ang="0">
                  <a:pos x="204" y="21"/>
                </a:cxn>
                <a:cxn ang="0">
                  <a:pos x="194" y="29"/>
                </a:cxn>
                <a:cxn ang="0">
                  <a:pos x="194" y="29"/>
                </a:cxn>
                <a:cxn ang="0">
                  <a:pos x="194" y="32"/>
                </a:cxn>
                <a:cxn ang="0">
                  <a:pos x="194" y="39"/>
                </a:cxn>
                <a:cxn ang="0">
                  <a:pos x="190" y="46"/>
                </a:cxn>
                <a:cxn ang="0">
                  <a:pos x="187" y="53"/>
                </a:cxn>
                <a:cxn ang="0">
                  <a:pos x="180" y="57"/>
                </a:cxn>
                <a:cxn ang="0">
                  <a:pos x="169" y="60"/>
                </a:cxn>
                <a:cxn ang="0">
                  <a:pos x="151" y="67"/>
                </a:cxn>
                <a:cxn ang="0">
                  <a:pos x="123" y="71"/>
                </a:cxn>
                <a:cxn ang="0">
                  <a:pos x="99" y="78"/>
                </a:cxn>
                <a:cxn ang="0">
                  <a:pos x="77" y="81"/>
                </a:cxn>
                <a:cxn ang="0">
                  <a:pos x="67" y="85"/>
                </a:cxn>
                <a:cxn ang="0">
                  <a:pos x="63" y="88"/>
                </a:cxn>
                <a:cxn ang="0">
                  <a:pos x="56" y="92"/>
                </a:cxn>
                <a:cxn ang="0">
                  <a:pos x="46" y="99"/>
                </a:cxn>
                <a:cxn ang="0">
                  <a:pos x="35" y="103"/>
                </a:cxn>
                <a:cxn ang="0">
                  <a:pos x="25" y="106"/>
                </a:cxn>
                <a:cxn ang="0">
                  <a:pos x="11" y="106"/>
                </a:cxn>
                <a:cxn ang="0">
                  <a:pos x="3" y="106"/>
                </a:cxn>
                <a:cxn ang="0">
                  <a:pos x="0" y="103"/>
                </a:cxn>
                <a:cxn ang="0">
                  <a:pos x="3" y="106"/>
                </a:cxn>
                <a:cxn ang="0">
                  <a:pos x="11" y="106"/>
                </a:cxn>
                <a:cxn ang="0">
                  <a:pos x="25" y="106"/>
                </a:cxn>
                <a:cxn ang="0">
                  <a:pos x="35" y="103"/>
                </a:cxn>
                <a:cxn ang="0">
                  <a:pos x="46" y="95"/>
                </a:cxn>
                <a:cxn ang="0">
                  <a:pos x="53" y="92"/>
                </a:cxn>
                <a:cxn ang="0">
                  <a:pos x="60" y="88"/>
                </a:cxn>
                <a:cxn ang="0">
                  <a:pos x="67" y="85"/>
                </a:cxn>
                <a:cxn ang="0">
                  <a:pos x="81" y="81"/>
                </a:cxn>
                <a:cxn ang="0">
                  <a:pos x="109" y="74"/>
                </a:cxn>
                <a:cxn ang="0">
                  <a:pos x="144" y="67"/>
                </a:cxn>
                <a:cxn ang="0">
                  <a:pos x="169" y="60"/>
                </a:cxn>
                <a:cxn ang="0">
                  <a:pos x="180" y="57"/>
                </a:cxn>
                <a:cxn ang="0">
                  <a:pos x="187" y="53"/>
                </a:cxn>
                <a:cxn ang="0">
                  <a:pos x="190" y="46"/>
                </a:cxn>
                <a:cxn ang="0">
                  <a:pos x="194" y="39"/>
                </a:cxn>
                <a:cxn ang="0">
                  <a:pos x="194" y="32"/>
                </a:cxn>
                <a:cxn ang="0">
                  <a:pos x="194" y="29"/>
                </a:cxn>
                <a:cxn ang="0">
                  <a:pos x="194" y="29"/>
                </a:cxn>
                <a:cxn ang="0">
                  <a:pos x="204" y="21"/>
                </a:cxn>
                <a:cxn ang="0">
                  <a:pos x="215" y="18"/>
                </a:cxn>
                <a:cxn ang="0">
                  <a:pos x="225" y="14"/>
                </a:cxn>
                <a:cxn ang="0">
                  <a:pos x="236" y="14"/>
                </a:cxn>
                <a:cxn ang="0">
                  <a:pos x="243" y="11"/>
                </a:cxn>
                <a:cxn ang="0">
                  <a:pos x="250" y="7"/>
                </a:cxn>
                <a:cxn ang="0">
                  <a:pos x="257" y="4"/>
                </a:cxn>
                <a:cxn ang="0">
                  <a:pos x="257" y="0"/>
                </a:cxn>
                <a:cxn ang="0">
                  <a:pos x="257" y="0"/>
                </a:cxn>
                <a:cxn ang="0">
                  <a:pos x="254" y="7"/>
                </a:cxn>
                <a:cxn ang="0">
                  <a:pos x="247" y="11"/>
                </a:cxn>
                <a:cxn ang="0">
                  <a:pos x="236" y="14"/>
                </a:cxn>
                <a:cxn ang="0">
                  <a:pos x="229" y="14"/>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6" name="Freeform 302"/>
            <p:cNvSpPr>
              <a:spLocks/>
            </p:cNvSpPr>
            <p:nvPr userDrawn="1"/>
          </p:nvSpPr>
          <p:spPr bwMode="gray">
            <a:xfrm>
              <a:off x="2317" y="1355"/>
              <a:ext cx="134" cy="130"/>
            </a:xfrm>
            <a:custGeom>
              <a:avLst/>
              <a:gdLst/>
              <a:ahLst/>
              <a:cxnLst>
                <a:cxn ang="0">
                  <a:pos x="102" y="110"/>
                </a:cxn>
                <a:cxn ang="0">
                  <a:pos x="98" y="103"/>
                </a:cxn>
                <a:cxn ang="0">
                  <a:pos x="91" y="96"/>
                </a:cxn>
                <a:cxn ang="0">
                  <a:pos x="88" y="96"/>
                </a:cxn>
                <a:cxn ang="0">
                  <a:pos x="81" y="96"/>
                </a:cxn>
                <a:cxn ang="0">
                  <a:pos x="77" y="96"/>
                </a:cxn>
                <a:cxn ang="0">
                  <a:pos x="74" y="96"/>
                </a:cxn>
                <a:cxn ang="0">
                  <a:pos x="70" y="96"/>
                </a:cxn>
                <a:cxn ang="0">
                  <a:pos x="70" y="89"/>
                </a:cxn>
                <a:cxn ang="0">
                  <a:pos x="67" y="78"/>
                </a:cxn>
                <a:cxn ang="0">
                  <a:pos x="60" y="71"/>
                </a:cxn>
                <a:cxn ang="0">
                  <a:pos x="56" y="64"/>
                </a:cxn>
                <a:cxn ang="0">
                  <a:pos x="49" y="57"/>
                </a:cxn>
                <a:cxn ang="0">
                  <a:pos x="46" y="53"/>
                </a:cxn>
                <a:cxn ang="0">
                  <a:pos x="42" y="53"/>
                </a:cxn>
                <a:cxn ang="0">
                  <a:pos x="39" y="43"/>
                </a:cxn>
                <a:cxn ang="0">
                  <a:pos x="39" y="32"/>
                </a:cxn>
                <a:cxn ang="0">
                  <a:pos x="35" y="25"/>
                </a:cxn>
                <a:cxn ang="0">
                  <a:pos x="32" y="22"/>
                </a:cxn>
                <a:cxn ang="0">
                  <a:pos x="32" y="22"/>
                </a:cxn>
                <a:cxn ang="0">
                  <a:pos x="28" y="11"/>
                </a:cxn>
                <a:cxn ang="0">
                  <a:pos x="21" y="4"/>
                </a:cxn>
                <a:cxn ang="0">
                  <a:pos x="10" y="0"/>
                </a:cxn>
                <a:cxn ang="0">
                  <a:pos x="0" y="0"/>
                </a:cxn>
                <a:cxn ang="0">
                  <a:pos x="10" y="0"/>
                </a:cxn>
                <a:cxn ang="0">
                  <a:pos x="21" y="4"/>
                </a:cxn>
                <a:cxn ang="0">
                  <a:pos x="28" y="11"/>
                </a:cxn>
                <a:cxn ang="0">
                  <a:pos x="32" y="22"/>
                </a:cxn>
                <a:cxn ang="0">
                  <a:pos x="32" y="22"/>
                </a:cxn>
                <a:cxn ang="0">
                  <a:pos x="35" y="25"/>
                </a:cxn>
                <a:cxn ang="0">
                  <a:pos x="39" y="32"/>
                </a:cxn>
                <a:cxn ang="0">
                  <a:pos x="42" y="43"/>
                </a:cxn>
                <a:cxn ang="0">
                  <a:pos x="42" y="53"/>
                </a:cxn>
                <a:cxn ang="0">
                  <a:pos x="46" y="53"/>
                </a:cxn>
                <a:cxn ang="0">
                  <a:pos x="49" y="57"/>
                </a:cxn>
                <a:cxn ang="0">
                  <a:pos x="56" y="64"/>
                </a:cxn>
                <a:cxn ang="0">
                  <a:pos x="60" y="71"/>
                </a:cxn>
                <a:cxn ang="0">
                  <a:pos x="67" y="78"/>
                </a:cxn>
                <a:cxn ang="0">
                  <a:pos x="70" y="89"/>
                </a:cxn>
                <a:cxn ang="0">
                  <a:pos x="74" y="96"/>
                </a:cxn>
                <a:cxn ang="0">
                  <a:pos x="74" y="96"/>
                </a:cxn>
                <a:cxn ang="0">
                  <a:pos x="77" y="96"/>
                </a:cxn>
                <a:cxn ang="0">
                  <a:pos x="81" y="96"/>
                </a:cxn>
                <a:cxn ang="0">
                  <a:pos x="88" y="96"/>
                </a:cxn>
                <a:cxn ang="0">
                  <a:pos x="95" y="96"/>
                </a:cxn>
                <a:cxn ang="0">
                  <a:pos x="98" y="103"/>
                </a:cxn>
                <a:cxn ang="0">
                  <a:pos x="102" y="110"/>
                </a:cxn>
                <a:cxn ang="0">
                  <a:pos x="105" y="110"/>
                </a:cxn>
                <a:cxn ang="0">
                  <a:pos x="105" y="113"/>
                </a:cxn>
                <a:cxn ang="0">
                  <a:pos x="105" y="117"/>
                </a:cxn>
                <a:cxn ang="0">
                  <a:pos x="109" y="120"/>
                </a:cxn>
                <a:cxn ang="0">
                  <a:pos x="116" y="120"/>
                </a:cxn>
                <a:cxn ang="0">
                  <a:pos x="123" y="117"/>
                </a:cxn>
                <a:cxn ang="0">
                  <a:pos x="130" y="113"/>
                </a:cxn>
                <a:cxn ang="0">
                  <a:pos x="130" y="113"/>
                </a:cxn>
                <a:cxn ang="0">
                  <a:pos x="130" y="113"/>
                </a:cxn>
                <a:cxn ang="0">
                  <a:pos x="123" y="120"/>
                </a:cxn>
                <a:cxn ang="0">
                  <a:pos x="116" y="120"/>
                </a:cxn>
                <a:cxn ang="0">
                  <a:pos x="109" y="120"/>
                </a:cxn>
                <a:cxn ang="0">
                  <a:pos x="105" y="117"/>
                </a:cxn>
                <a:cxn ang="0">
                  <a:pos x="105" y="113"/>
                </a:cxn>
                <a:cxn ang="0">
                  <a:pos x="102" y="110"/>
                </a:cxn>
                <a:cxn ang="0">
                  <a:pos x="102" y="110"/>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7" name="Freeform 303"/>
            <p:cNvSpPr>
              <a:spLocks/>
            </p:cNvSpPr>
            <p:nvPr userDrawn="1"/>
          </p:nvSpPr>
          <p:spPr bwMode="gray">
            <a:xfrm>
              <a:off x="2484" y="1443"/>
              <a:ext cx="3" cy="8"/>
            </a:xfrm>
            <a:custGeom>
              <a:avLst/>
              <a:gdLst/>
              <a:ahLst/>
              <a:cxnLst>
                <a:cxn ang="0">
                  <a:pos x="3" y="8"/>
                </a:cxn>
                <a:cxn ang="0">
                  <a:pos x="3" y="4"/>
                </a:cxn>
                <a:cxn ang="0">
                  <a:pos x="0" y="0"/>
                </a:cxn>
                <a:cxn ang="0">
                  <a:pos x="0" y="0"/>
                </a:cxn>
                <a:cxn ang="0">
                  <a:pos x="0" y="0"/>
                </a:cxn>
                <a:cxn ang="0">
                  <a:pos x="3" y="4"/>
                </a:cxn>
                <a:cxn ang="0">
                  <a:pos x="3" y="8"/>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8" name="Freeform 304"/>
            <p:cNvSpPr>
              <a:spLocks/>
            </p:cNvSpPr>
            <p:nvPr userDrawn="1"/>
          </p:nvSpPr>
          <p:spPr bwMode="gray">
            <a:xfrm>
              <a:off x="2401" y="1759"/>
              <a:ext cx="40" cy="49"/>
            </a:xfrm>
            <a:custGeom>
              <a:avLst/>
              <a:gdLst/>
              <a:ahLst/>
              <a:cxnLst>
                <a:cxn ang="0">
                  <a:pos x="0" y="14"/>
                </a:cxn>
                <a:cxn ang="0">
                  <a:pos x="7" y="18"/>
                </a:cxn>
                <a:cxn ang="0">
                  <a:pos x="10" y="25"/>
                </a:cxn>
                <a:cxn ang="0">
                  <a:pos x="14" y="28"/>
                </a:cxn>
                <a:cxn ang="0">
                  <a:pos x="17" y="32"/>
                </a:cxn>
                <a:cxn ang="0">
                  <a:pos x="17" y="35"/>
                </a:cxn>
                <a:cxn ang="0">
                  <a:pos x="17" y="35"/>
                </a:cxn>
                <a:cxn ang="0">
                  <a:pos x="17" y="39"/>
                </a:cxn>
                <a:cxn ang="0">
                  <a:pos x="17" y="42"/>
                </a:cxn>
                <a:cxn ang="0">
                  <a:pos x="21" y="46"/>
                </a:cxn>
                <a:cxn ang="0">
                  <a:pos x="21" y="46"/>
                </a:cxn>
                <a:cxn ang="0">
                  <a:pos x="28" y="46"/>
                </a:cxn>
                <a:cxn ang="0">
                  <a:pos x="35" y="42"/>
                </a:cxn>
                <a:cxn ang="0">
                  <a:pos x="35" y="39"/>
                </a:cxn>
                <a:cxn ang="0">
                  <a:pos x="39" y="32"/>
                </a:cxn>
                <a:cxn ang="0">
                  <a:pos x="35" y="28"/>
                </a:cxn>
                <a:cxn ang="0">
                  <a:pos x="35" y="21"/>
                </a:cxn>
                <a:cxn ang="0">
                  <a:pos x="35" y="18"/>
                </a:cxn>
                <a:cxn ang="0">
                  <a:pos x="39" y="14"/>
                </a:cxn>
                <a:cxn ang="0">
                  <a:pos x="35" y="14"/>
                </a:cxn>
                <a:cxn ang="0">
                  <a:pos x="32" y="10"/>
                </a:cxn>
                <a:cxn ang="0">
                  <a:pos x="28" y="7"/>
                </a:cxn>
                <a:cxn ang="0">
                  <a:pos x="24" y="3"/>
                </a:cxn>
                <a:cxn ang="0">
                  <a:pos x="17" y="3"/>
                </a:cxn>
                <a:cxn ang="0">
                  <a:pos x="14" y="3"/>
                </a:cxn>
                <a:cxn ang="0">
                  <a:pos x="7" y="0"/>
                </a:cxn>
                <a:cxn ang="0">
                  <a:pos x="7" y="0"/>
                </a:cxn>
                <a:cxn ang="0">
                  <a:pos x="7" y="0"/>
                </a:cxn>
                <a:cxn ang="0">
                  <a:pos x="3" y="3"/>
                </a:cxn>
                <a:cxn ang="0">
                  <a:pos x="0" y="7"/>
                </a:cxn>
                <a:cxn ang="0">
                  <a:pos x="0" y="14"/>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9" name="Freeform 305"/>
            <p:cNvSpPr>
              <a:spLocks/>
            </p:cNvSpPr>
            <p:nvPr userDrawn="1"/>
          </p:nvSpPr>
          <p:spPr bwMode="gray">
            <a:xfrm>
              <a:off x="2415" y="1618"/>
              <a:ext cx="155" cy="141"/>
            </a:xfrm>
            <a:custGeom>
              <a:avLst/>
              <a:gdLst/>
              <a:ahLst/>
              <a:cxnLst>
                <a:cxn ang="0">
                  <a:pos x="116" y="49"/>
                </a:cxn>
                <a:cxn ang="0">
                  <a:pos x="113" y="52"/>
                </a:cxn>
                <a:cxn ang="0">
                  <a:pos x="109" y="59"/>
                </a:cxn>
                <a:cxn ang="0">
                  <a:pos x="106" y="63"/>
                </a:cxn>
                <a:cxn ang="0">
                  <a:pos x="99" y="70"/>
                </a:cxn>
                <a:cxn ang="0">
                  <a:pos x="92" y="77"/>
                </a:cxn>
                <a:cxn ang="0">
                  <a:pos x="84" y="84"/>
                </a:cxn>
                <a:cxn ang="0">
                  <a:pos x="77" y="88"/>
                </a:cxn>
                <a:cxn ang="0">
                  <a:pos x="74" y="91"/>
                </a:cxn>
                <a:cxn ang="0">
                  <a:pos x="67" y="95"/>
                </a:cxn>
                <a:cxn ang="0">
                  <a:pos x="67" y="95"/>
                </a:cxn>
                <a:cxn ang="0">
                  <a:pos x="42" y="95"/>
                </a:cxn>
                <a:cxn ang="0">
                  <a:pos x="21" y="102"/>
                </a:cxn>
                <a:cxn ang="0">
                  <a:pos x="3" y="112"/>
                </a:cxn>
                <a:cxn ang="0">
                  <a:pos x="0" y="119"/>
                </a:cxn>
                <a:cxn ang="0">
                  <a:pos x="14" y="126"/>
                </a:cxn>
                <a:cxn ang="0">
                  <a:pos x="21" y="119"/>
                </a:cxn>
                <a:cxn ang="0">
                  <a:pos x="39" y="116"/>
                </a:cxn>
                <a:cxn ang="0">
                  <a:pos x="60" y="112"/>
                </a:cxn>
                <a:cxn ang="0">
                  <a:pos x="63" y="126"/>
                </a:cxn>
                <a:cxn ang="0">
                  <a:pos x="63" y="126"/>
                </a:cxn>
                <a:cxn ang="0">
                  <a:pos x="67" y="126"/>
                </a:cxn>
                <a:cxn ang="0">
                  <a:pos x="70" y="130"/>
                </a:cxn>
                <a:cxn ang="0">
                  <a:pos x="77" y="126"/>
                </a:cxn>
                <a:cxn ang="0">
                  <a:pos x="81" y="123"/>
                </a:cxn>
                <a:cxn ang="0">
                  <a:pos x="84" y="119"/>
                </a:cxn>
                <a:cxn ang="0">
                  <a:pos x="88" y="116"/>
                </a:cxn>
                <a:cxn ang="0">
                  <a:pos x="88" y="116"/>
                </a:cxn>
                <a:cxn ang="0">
                  <a:pos x="106" y="112"/>
                </a:cxn>
                <a:cxn ang="0">
                  <a:pos x="106" y="112"/>
                </a:cxn>
                <a:cxn ang="0">
                  <a:pos x="109" y="109"/>
                </a:cxn>
                <a:cxn ang="0">
                  <a:pos x="116" y="105"/>
                </a:cxn>
                <a:cxn ang="0">
                  <a:pos x="123" y="98"/>
                </a:cxn>
                <a:cxn ang="0">
                  <a:pos x="127" y="95"/>
                </a:cxn>
                <a:cxn ang="0">
                  <a:pos x="130" y="91"/>
                </a:cxn>
                <a:cxn ang="0">
                  <a:pos x="134" y="88"/>
                </a:cxn>
                <a:cxn ang="0">
                  <a:pos x="137" y="84"/>
                </a:cxn>
                <a:cxn ang="0">
                  <a:pos x="141" y="77"/>
                </a:cxn>
                <a:cxn ang="0">
                  <a:pos x="144" y="70"/>
                </a:cxn>
                <a:cxn ang="0">
                  <a:pos x="144" y="63"/>
                </a:cxn>
                <a:cxn ang="0">
                  <a:pos x="144" y="59"/>
                </a:cxn>
                <a:cxn ang="0">
                  <a:pos x="144" y="52"/>
                </a:cxn>
                <a:cxn ang="0">
                  <a:pos x="144" y="49"/>
                </a:cxn>
                <a:cxn ang="0">
                  <a:pos x="144" y="45"/>
                </a:cxn>
                <a:cxn ang="0">
                  <a:pos x="144" y="45"/>
                </a:cxn>
                <a:cxn ang="0">
                  <a:pos x="148" y="42"/>
                </a:cxn>
                <a:cxn ang="0">
                  <a:pos x="148" y="38"/>
                </a:cxn>
                <a:cxn ang="0">
                  <a:pos x="151" y="31"/>
                </a:cxn>
                <a:cxn ang="0">
                  <a:pos x="151" y="24"/>
                </a:cxn>
                <a:cxn ang="0">
                  <a:pos x="151" y="17"/>
                </a:cxn>
                <a:cxn ang="0">
                  <a:pos x="148" y="10"/>
                </a:cxn>
                <a:cxn ang="0">
                  <a:pos x="148" y="3"/>
                </a:cxn>
                <a:cxn ang="0">
                  <a:pos x="148" y="0"/>
                </a:cxn>
                <a:cxn ang="0">
                  <a:pos x="144" y="0"/>
                </a:cxn>
                <a:cxn ang="0">
                  <a:pos x="137" y="3"/>
                </a:cxn>
                <a:cxn ang="0">
                  <a:pos x="130" y="7"/>
                </a:cxn>
                <a:cxn ang="0">
                  <a:pos x="127" y="10"/>
                </a:cxn>
                <a:cxn ang="0">
                  <a:pos x="120" y="21"/>
                </a:cxn>
                <a:cxn ang="0">
                  <a:pos x="120" y="31"/>
                </a:cxn>
                <a:cxn ang="0">
                  <a:pos x="120" y="38"/>
                </a:cxn>
                <a:cxn ang="0">
                  <a:pos x="116" y="45"/>
                </a:cxn>
                <a:cxn ang="0">
                  <a:pos x="116" y="49"/>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0" name="Freeform 306"/>
            <p:cNvSpPr>
              <a:spLocks/>
            </p:cNvSpPr>
            <p:nvPr userDrawn="1"/>
          </p:nvSpPr>
          <p:spPr bwMode="gray">
            <a:xfrm>
              <a:off x="2434" y="1751"/>
              <a:ext cx="28" cy="18"/>
            </a:xfrm>
            <a:custGeom>
              <a:avLst/>
              <a:gdLst/>
              <a:ahLst/>
              <a:cxnLst>
                <a:cxn ang="0">
                  <a:pos x="28" y="3"/>
                </a:cxn>
                <a:cxn ang="0">
                  <a:pos x="10" y="0"/>
                </a:cxn>
                <a:cxn ang="0">
                  <a:pos x="0" y="10"/>
                </a:cxn>
                <a:cxn ang="0">
                  <a:pos x="10" y="17"/>
                </a:cxn>
                <a:cxn ang="0">
                  <a:pos x="21" y="10"/>
                </a:cxn>
                <a:cxn ang="0">
                  <a:pos x="28" y="3"/>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1" name="Freeform 307"/>
            <p:cNvSpPr>
              <a:spLocks/>
            </p:cNvSpPr>
            <p:nvPr userDrawn="1"/>
          </p:nvSpPr>
          <p:spPr bwMode="gray">
            <a:xfrm>
              <a:off x="2542" y="1534"/>
              <a:ext cx="83" cy="68"/>
            </a:xfrm>
            <a:custGeom>
              <a:avLst/>
              <a:gdLst/>
              <a:ahLst/>
              <a:cxnLst>
                <a:cxn ang="0">
                  <a:pos x="4" y="53"/>
                </a:cxn>
                <a:cxn ang="0">
                  <a:pos x="0" y="56"/>
                </a:cxn>
                <a:cxn ang="0">
                  <a:pos x="0" y="56"/>
                </a:cxn>
                <a:cxn ang="0">
                  <a:pos x="0" y="60"/>
                </a:cxn>
                <a:cxn ang="0">
                  <a:pos x="4" y="60"/>
                </a:cxn>
                <a:cxn ang="0">
                  <a:pos x="11" y="60"/>
                </a:cxn>
                <a:cxn ang="0">
                  <a:pos x="18" y="60"/>
                </a:cxn>
                <a:cxn ang="0">
                  <a:pos x="25" y="60"/>
                </a:cxn>
                <a:cxn ang="0">
                  <a:pos x="32" y="60"/>
                </a:cxn>
                <a:cxn ang="0">
                  <a:pos x="35" y="60"/>
                </a:cxn>
                <a:cxn ang="0">
                  <a:pos x="42" y="63"/>
                </a:cxn>
                <a:cxn ang="0">
                  <a:pos x="50" y="63"/>
                </a:cxn>
                <a:cxn ang="0">
                  <a:pos x="53" y="60"/>
                </a:cxn>
                <a:cxn ang="0">
                  <a:pos x="53" y="56"/>
                </a:cxn>
                <a:cxn ang="0">
                  <a:pos x="57" y="53"/>
                </a:cxn>
                <a:cxn ang="0">
                  <a:pos x="64" y="46"/>
                </a:cxn>
                <a:cxn ang="0">
                  <a:pos x="64" y="46"/>
                </a:cxn>
                <a:cxn ang="0">
                  <a:pos x="67" y="46"/>
                </a:cxn>
                <a:cxn ang="0">
                  <a:pos x="74" y="42"/>
                </a:cxn>
                <a:cxn ang="0">
                  <a:pos x="78" y="39"/>
                </a:cxn>
                <a:cxn ang="0">
                  <a:pos x="81" y="35"/>
                </a:cxn>
                <a:cxn ang="0">
                  <a:pos x="81" y="35"/>
                </a:cxn>
                <a:cxn ang="0">
                  <a:pos x="81" y="32"/>
                </a:cxn>
                <a:cxn ang="0">
                  <a:pos x="81" y="32"/>
                </a:cxn>
                <a:cxn ang="0">
                  <a:pos x="81" y="25"/>
                </a:cxn>
                <a:cxn ang="0">
                  <a:pos x="81" y="25"/>
                </a:cxn>
                <a:cxn ang="0">
                  <a:pos x="81" y="21"/>
                </a:cxn>
                <a:cxn ang="0">
                  <a:pos x="74" y="25"/>
                </a:cxn>
                <a:cxn ang="0">
                  <a:pos x="71" y="28"/>
                </a:cxn>
                <a:cxn ang="0">
                  <a:pos x="67" y="28"/>
                </a:cxn>
                <a:cxn ang="0">
                  <a:pos x="64" y="28"/>
                </a:cxn>
                <a:cxn ang="0">
                  <a:pos x="60" y="25"/>
                </a:cxn>
                <a:cxn ang="0">
                  <a:pos x="53" y="21"/>
                </a:cxn>
                <a:cxn ang="0">
                  <a:pos x="46" y="18"/>
                </a:cxn>
                <a:cxn ang="0">
                  <a:pos x="42" y="14"/>
                </a:cxn>
                <a:cxn ang="0">
                  <a:pos x="39" y="7"/>
                </a:cxn>
                <a:cxn ang="0">
                  <a:pos x="39" y="7"/>
                </a:cxn>
                <a:cxn ang="0">
                  <a:pos x="35" y="4"/>
                </a:cxn>
                <a:cxn ang="0">
                  <a:pos x="32" y="0"/>
                </a:cxn>
                <a:cxn ang="0">
                  <a:pos x="28" y="0"/>
                </a:cxn>
                <a:cxn ang="0">
                  <a:pos x="25" y="4"/>
                </a:cxn>
                <a:cxn ang="0">
                  <a:pos x="25" y="14"/>
                </a:cxn>
                <a:cxn ang="0">
                  <a:pos x="21" y="21"/>
                </a:cxn>
                <a:cxn ang="0">
                  <a:pos x="21" y="28"/>
                </a:cxn>
                <a:cxn ang="0">
                  <a:pos x="18" y="32"/>
                </a:cxn>
                <a:cxn ang="0">
                  <a:pos x="14" y="39"/>
                </a:cxn>
                <a:cxn ang="0">
                  <a:pos x="11" y="46"/>
                </a:cxn>
                <a:cxn ang="0">
                  <a:pos x="7" y="49"/>
                </a:cxn>
                <a:cxn ang="0">
                  <a:pos x="4" y="53"/>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2" name="Freeform 308"/>
            <p:cNvSpPr>
              <a:spLocks/>
            </p:cNvSpPr>
            <p:nvPr userDrawn="1"/>
          </p:nvSpPr>
          <p:spPr bwMode="gray">
            <a:xfrm>
              <a:off x="661" y="1644"/>
              <a:ext cx="15" cy="12"/>
            </a:xfrm>
            <a:custGeom>
              <a:avLst/>
              <a:gdLst/>
              <a:ahLst/>
              <a:cxnLst>
                <a:cxn ang="0">
                  <a:pos x="14" y="7"/>
                </a:cxn>
                <a:cxn ang="0">
                  <a:pos x="10" y="4"/>
                </a:cxn>
                <a:cxn ang="0">
                  <a:pos x="10" y="4"/>
                </a:cxn>
                <a:cxn ang="0">
                  <a:pos x="7" y="0"/>
                </a:cxn>
                <a:cxn ang="0">
                  <a:pos x="3" y="4"/>
                </a:cxn>
                <a:cxn ang="0">
                  <a:pos x="3" y="4"/>
                </a:cxn>
                <a:cxn ang="0">
                  <a:pos x="3" y="4"/>
                </a:cxn>
                <a:cxn ang="0">
                  <a:pos x="0" y="7"/>
                </a:cxn>
                <a:cxn ang="0">
                  <a:pos x="3" y="11"/>
                </a:cxn>
                <a:cxn ang="0">
                  <a:pos x="3" y="11"/>
                </a:cxn>
                <a:cxn ang="0">
                  <a:pos x="7" y="11"/>
                </a:cxn>
                <a:cxn ang="0">
                  <a:pos x="10" y="11"/>
                </a:cxn>
                <a:cxn ang="0">
                  <a:pos x="14" y="7"/>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3" name="Freeform 309"/>
            <p:cNvSpPr>
              <a:spLocks/>
            </p:cNvSpPr>
            <p:nvPr userDrawn="1"/>
          </p:nvSpPr>
          <p:spPr bwMode="gray">
            <a:xfrm>
              <a:off x="799" y="1674"/>
              <a:ext cx="43" cy="27"/>
            </a:xfrm>
            <a:custGeom>
              <a:avLst/>
              <a:gdLst/>
              <a:ahLst/>
              <a:cxnLst>
                <a:cxn ang="0">
                  <a:pos x="38" y="0"/>
                </a:cxn>
                <a:cxn ang="0">
                  <a:pos x="38" y="0"/>
                </a:cxn>
                <a:cxn ang="0">
                  <a:pos x="35" y="0"/>
                </a:cxn>
                <a:cxn ang="0">
                  <a:pos x="31" y="4"/>
                </a:cxn>
                <a:cxn ang="0">
                  <a:pos x="28" y="4"/>
                </a:cxn>
                <a:cxn ang="0">
                  <a:pos x="21" y="4"/>
                </a:cxn>
                <a:cxn ang="0">
                  <a:pos x="14" y="4"/>
                </a:cxn>
                <a:cxn ang="0">
                  <a:pos x="10" y="4"/>
                </a:cxn>
                <a:cxn ang="0">
                  <a:pos x="7" y="4"/>
                </a:cxn>
                <a:cxn ang="0">
                  <a:pos x="0" y="4"/>
                </a:cxn>
                <a:cxn ang="0">
                  <a:pos x="0" y="4"/>
                </a:cxn>
                <a:cxn ang="0">
                  <a:pos x="0" y="7"/>
                </a:cxn>
                <a:cxn ang="0">
                  <a:pos x="0" y="11"/>
                </a:cxn>
                <a:cxn ang="0">
                  <a:pos x="21" y="14"/>
                </a:cxn>
                <a:cxn ang="0">
                  <a:pos x="21" y="18"/>
                </a:cxn>
                <a:cxn ang="0">
                  <a:pos x="24" y="18"/>
                </a:cxn>
                <a:cxn ang="0">
                  <a:pos x="24" y="22"/>
                </a:cxn>
                <a:cxn ang="0">
                  <a:pos x="28" y="25"/>
                </a:cxn>
                <a:cxn ang="0">
                  <a:pos x="31" y="22"/>
                </a:cxn>
                <a:cxn ang="0">
                  <a:pos x="38" y="22"/>
                </a:cxn>
                <a:cxn ang="0">
                  <a:pos x="38" y="18"/>
                </a:cxn>
                <a:cxn ang="0">
                  <a:pos x="38" y="14"/>
                </a:cxn>
                <a:cxn ang="0">
                  <a:pos x="38" y="11"/>
                </a:cxn>
                <a:cxn ang="0">
                  <a:pos x="38" y="11"/>
                </a:cxn>
                <a:cxn ang="0">
                  <a:pos x="42" y="4"/>
                </a:cxn>
                <a:cxn ang="0">
                  <a:pos x="42" y="4"/>
                </a:cxn>
                <a:cxn ang="0">
                  <a:pos x="42" y="0"/>
                </a:cxn>
                <a:cxn ang="0">
                  <a:pos x="42" y="0"/>
                </a:cxn>
                <a:cxn ang="0">
                  <a:pos x="38" y="0"/>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4" name="Freeform 310"/>
            <p:cNvSpPr>
              <a:spLocks/>
            </p:cNvSpPr>
            <p:nvPr userDrawn="1"/>
          </p:nvSpPr>
          <p:spPr bwMode="gray">
            <a:xfrm>
              <a:off x="745" y="1614"/>
              <a:ext cx="21" cy="45"/>
            </a:xfrm>
            <a:custGeom>
              <a:avLst/>
              <a:gdLst/>
              <a:ahLst/>
              <a:cxnLst>
                <a:cxn ang="0">
                  <a:pos x="0" y="42"/>
                </a:cxn>
                <a:cxn ang="0">
                  <a:pos x="0" y="42"/>
                </a:cxn>
                <a:cxn ang="0">
                  <a:pos x="7" y="42"/>
                </a:cxn>
                <a:cxn ang="0">
                  <a:pos x="14" y="42"/>
                </a:cxn>
                <a:cxn ang="0">
                  <a:pos x="14" y="39"/>
                </a:cxn>
                <a:cxn ang="0">
                  <a:pos x="14" y="39"/>
                </a:cxn>
                <a:cxn ang="0">
                  <a:pos x="17" y="35"/>
                </a:cxn>
                <a:cxn ang="0">
                  <a:pos x="21" y="35"/>
                </a:cxn>
                <a:cxn ang="0">
                  <a:pos x="21" y="21"/>
                </a:cxn>
                <a:cxn ang="0">
                  <a:pos x="17" y="21"/>
                </a:cxn>
                <a:cxn ang="0">
                  <a:pos x="21" y="18"/>
                </a:cxn>
                <a:cxn ang="0">
                  <a:pos x="21" y="18"/>
                </a:cxn>
                <a:cxn ang="0">
                  <a:pos x="21" y="14"/>
                </a:cxn>
                <a:cxn ang="0">
                  <a:pos x="21" y="11"/>
                </a:cxn>
                <a:cxn ang="0">
                  <a:pos x="17" y="4"/>
                </a:cxn>
                <a:cxn ang="0">
                  <a:pos x="14" y="0"/>
                </a:cxn>
                <a:cxn ang="0">
                  <a:pos x="14" y="4"/>
                </a:cxn>
                <a:cxn ang="0">
                  <a:pos x="10" y="4"/>
                </a:cxn>
                <a:cxn ang="0">
                  <a:pos x="7" y="7"/>
                </a:cxn>
                <a:cxn ang="0">
                  <a:pos x="3" y="7"/>
                </a:cxn>
                <a:cxn ang="0">
                  <a:pos x="3" y="7"/>
                </a:cxn>
                <a:cxn ang="0">
                  <a:pos x="0" y="4"/>
                </a:cxn>
                <a:cxn ang="0">
                  <a:pos x="0" y="7"/>
                </a:cxn>
                <a:cxn ang="0">
                  <a:pos x="0" y="11"/>
                </a:cxn>
                <a:cxn ang="0">
                  <a:pos x="0" y="14"/>
                </a:cxn>
                <a:cxn ang="0">
                  <a:pos x="0" y="21"/>
                </a:cxn>
                <a:cxn ang="0">
                  <a:pos x="0" y="42"/>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5" name="Freeform 311"/>
            <p:cNvSpPr>
              <a:spLocks/>
            </p:cNvSpPr>
            <p:nvPr userDrawn="1"/>
          </p:nvSpPr>
          <p:spPr bwMode="gray">
            <a:xfrm>
              <a:off x="748" y="1576"/>
              <a:ext cx="18" cy="35"/>
            </a:xfrm>
            <a:custGeom>
              <a:avLst/>
              <a:gdLst/>
              <a:ahLst/>
              <a:cxnLst>
                <a:cxn ang="0">
                  <a:pos x="7" y="24"/>
                </a:cxn>
                <a:cxn ang="0">
                  <a:pos x="14" y="32"/>
                </a:cxn>
                <a:cxn ang="0">
                  <a:pos x="14" y="28"/>
                </a:cxn>
                <a:cxn ang="0">
                  <a:pos x="14" y="24"/>
                </a:cxn>
                <a:cxn ang="0">
                  <a:pos x="18" y="21"/>
                </a:cxn>
                <a:cxn ang="0">
                  <a:pos x="18" y="21"/>
                </a:cxn>
                <a:cxn ang="0">
                  <a:pos x="18" y="17"/>
                </a:cxn>
                <a:cxn ang="0">
                  <a:pos x="18" y="14"/>
                </a:cxn>
                <a:cxn ang="0">
                  <a:pos x="18" y="10"/>
                </a:cxn>
                <a:cxn ang="0">
                  <a:pos x="14" y="7"/>
                </a:cxn>
                <a:cxn ang="0">
                  <a:pos x="11" y="0"/>
                </a:cxn>
                <a:cxn ang="0">
                  <a:pos x="7" y="3"/>
                </a:cxn>
                <a:cxn ang="0">
                  <a:pos x="7" y="3"/>
                </a:cxn>
                <a:cxn ang="0">
                  <a:pos x="4" y="3"/>
                </a:cxn>
                <a:cxn ang="0">
                  <a:pos x="4" y="7"/>
                </a:cxn>
                <a:cxn ang="0">
                  <a:pos x="0" y="10"/>
                </a:cxn>
                <a:cxn ang="0">
                  <a:pos x="0" y="10"/>
                </a:cxn>
                <a:cxn ang="0">
                  <a:pos x="4" y="17"/>
                </a:cxn>
                <a:cxn ang="0">
                  <a:pos x="4" y="21"/>
                </a:cxn>
                <a:cxn ang="0">
                  <a:pos x="7" y="24"/>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6" name="Freeform 312"/>
            <p:cNvSpPr>
              <a:spLocks noEditPoints="1"/>
            </p:cNvSpPr>
            <p:nvPr userDrawn="1"/>
          </p:nvSpPr>
          <p:spPr bwMode="gray">
            <a:xfrm>
              <a:off x="480" y="1295"/>
              <a:ext cx="79" cy="99"/>
            </a:xfrm>
            <a:custGeom>
              <a:avLst/>
              <a:gdLst/>
              <a:ahLst/>
              <a:cxnLst>
                <a:cxn ang="0">
                  <a:pos x="14" y="60"/>
                </a:cxn>
                <a:cxn ang="0">
                  <a:pos x="14" y="71"/>
                </a:cxn>
                <a:cxn ang="0">
                  <a:pos x="14" y="78"/>
                </a:cxn>
                <a:cxn ang="0">
                  <a:pos x="14" y="85"/>
                </a:cxn>
                <a:cxn ang="0">
                  <a:pos x="14" y="88"/>
                </a:cxn>
                <a:cxn ang="0">
                  <a:pos x="28" y="92"/>
                </a:cxn>
                <a:cxn ang="0">
                  <a:pos x="35" y="88"/>
                </a:cxn>
                <a:cxn ang="0">
                  <a:pos x="53" y="81"/>
                </a:cxn>
                <a:cxn ang="0">
                  <a:pos x="67" y="74"/>
                </a:cxn>
                <a:cxn ang="0">
                  <a:pos x="74" y="60"/>
                </a:cxn>
                <a:cxn ang="0">
                  <a:pos x="70" y="53"/>
                </a:cxn>
                <a:cxn ang="0">
                  <a:pos x="67" y="42"/>
                </a:cxn>
                <a:cxn ang="0">
                  <a:pos x="63" y="35"/>
                </a:cxn>
                <a:cxn ang="0">
                  <a:pos x="60" y="35"/>
                </a:cxn>
                <a:cxn ang="0">
                  <a:pos x="67" y="35"/>
                </a:cxn>
                <a:cxn ang="0">
                  <a:pos x="74" y="32"/>
                </a:cxn>
                <a:cxn ang="0">
                  <a:pos x="77" y="25"/>
                </a:cxn>
                <a:cxn ang="0">
                  <a:pos x="77" y="14"/>
                </a:cxn>
                <a:cxn ang="0">
                  <a:pos x="74" y="7"/>
                </a:cxn>
                <a:cxn ang="0">
                  <a:pos x="67" y="4"/>
                </a:cxn>
                <a:cxn ang="0">
                  <a:pos x="56" y="4"/>
                </a:cxn>
                <a:cxn ang="0">
                  <a:pos x="53" y="4"/>
                </a:cxn>
                <a:cxn ang="0">
                  <a:pos x="31" y="11"/>
                </a:cxn>
                <a:cxn ang="0">
                  <a:pos x="31" y="18"/>
                </a:cxn>
                <a:cxn ang="0">
                  <a:pos x="28" y="25"/>
                </a:cxn>
                <a:cxn ang="0">
                  <a:pos x="21" y="32"/>
                </a:cxn>
                <a:cxn ang="0">
                  <a:pos x="0" y="28"/>
                </a:cxn>
                <a:cxn ang="0">
                  <a:pos x="0" y="32"/>
                </a:cxn>
                <a:cxn ang="0">
                  <a:pos x="0" y="39"/>
                </a:cxn>
                <a:cxn ang="0">
                  <a:pos x="7" y="39"/>
                </a:cxn>
                <a:cxn ang="0">
                  <a:pos x="14" y="49"/>
                </a:cxn>
                <a:cxn ang="0">
                  <a:pos x="56" y="32"/>
                </a:cxn>
                <a:cxn ang="0">
                  <a:pos x="56" y="32"/>
                </a:cxn>
                <a:cxn ang="0">
                  <a:pos x="56" y="32"/>
                </a:cxn>
                <a:cxn ang="0">
                  <a:pos x="60" y="32"/>
                </a:cxn>
                <a:cxn ang="0">
                  <a:pos x="60" y="32"/>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7" name="Freeform 313"/>
            <p:cNvSpPr>
              <a:spLocks/>
            </p:cNvSpPr>
            <p:nvPr userDrawn="1"/>
          </p:nvSpPr>
          <p:spPr bwMode="gray">
            <a:xfrm>
              <a:off x="545" y="1204"/>
              <a:ext cx="116" cy="228"/>
            </a:xfrm>
            <a:custGeom>
              <a:avLst/>
              <a:gdLst/>
              <a:ahLst/>
              <a:cxnLst>
                <a:cxn ang="0">
                  <a:pos x="14" y="59"/>
                </a:cxn>
                <a:cxn ang="0">
                  <a:pos x="11" y="66"/>
                </a:cxn>
                <a:cxn ang="0">
                  <a:pos x="14" y="74"/>
                </a:cxn>
                <a:cxn ang="0">
                  <a:pos x="25" y="81"/>
                </a:cxn>
                <a:cxn ang="0">
                  <a:pos x="25" y="88"/>
                </a:cxn>
                <a:cxn ang="0">
                  <a:pos x="21" y="95"/>
                </a:cxn>
                <a:cxn ang="0">
                  <a:pos x="18" y="102"/>
                </a:cxn>
                <a:cxn ang="0">
                  <a:pos x="35" y="98"/>
                </a:cxn>
                <a:cxn ang="0">
                  <a:pos x="35" y="109"/>
                </a:cxn>
                <a:cxn ang="0">
                  <a:pos x="42" y="119"/>
                </a:cxn>
                <a:cxn ang="0">
                  <a:pos x="21" y="133"/>
                </a:cxn>
                <a:cxn ang="0">
                  <a:pos x="28" y="148"/>
                </a:cxn>
                <a:cxn ang="0">
                  <a:pos x="21" y="162"/>
                </a:cxn>
                <a:cxn ang="0">
                  <a:pos x="18" y="169"/>
                </a:cxn>
                <a:cxn ang="0">
                  <a:pos x="39" y="172"/>
                </a:cxn>
                <a:cxn ang="0">
                  <a:pos x="53" y="169"/>
                </a:cxn>
                <a:cxn ang="0">
                  <a:pos x="53" y="172"/>
                </a:cxn>
                <a:cxn ang="0">
                  <a:pos x="21" y="186"/>
                </a:cxn>
                <a:cxn ang="0">
                  <a:pos x="11" y="211"/>
                </a:cxn>
                <a:cxn ang="0">
                  <a:pos x="39" y="200"/>
                </a:cxn>
                <a:cxn ang="0">
                  <a:pos x="88" y="190"/>
                </a:cxn>
                <a:cxn ang="0">
                  <a:pos x="102" y="176"/>
                </a:cxn>
                <a:cxn ang="0">
                  <a:pos x="106" y="169"/>
                </a:cxn>
                <a:cxn ang="0">
                  <a:pos x="106" y="158"/>
                </a:cxn>
                <a:cxn ang="0">
                  <a:pos x="102" y="155"/>
                </a:cxn>
                <a:cxn ang="0">
                  <a:pos x="95" y="144"/>
                </a:cxn>
                <a:cxn ang="0">
                  <a:pos x="92" y="140"/>
                </a:cxn>
                <a:cxn ang="0">
                  <a:pos x="88" y="126"/>
                </a:cxn>
                <a:cxn ang="0">
                  <a:pos x="78" y="112"/>
                </a:cxn>
                <a:cxn ang="0">
                  <a:pos x="71" y="102"/>
                </a:cxn>
                <a:cxn ang="0">
                  <a:pos x="67" y="88"/>
                </a:cxn>
                <a:cxn ang="0">
                  <a:pos x="60" y="74"/>
                </a:cxn>
                <a:cxn ang="0">
                  <a:pos x="49" y="66"/>
                </a:cxn>
                <a:cxn ang="0">
                  <a:pos x="56" y="45"/>
                </a:cxn>
                <a:cxn ang="0">
                  <a:pos x="56" y="38"/>
                </a:cxn>
                <a:cxn ang="0">
                  <a:pos x="49" y="35"/>
                </a:cxn>
                <a:cxn ang="0">
                  <a:pos x="46" y="31"/>
                </a:cxn>
                <a:cxn ang="0">
                  <a:pos x="35" y="28"/>
                </a:cxn>
                <a:cxn ang="0">
                  <a:pos x="35" y="21"/>
                </a:cxn>
                <a:cxn ang="0">
                  <a:pos x="39" y="14"/>
                </a:cxn>
                <a:cxn ang="0">
                  <a:pos x="42" y="7"/>
                </a:cxn>
                <a:cxn ang="0">
                  <a:pos x="42" y="3"/>
                </a:cxn>
                <a:cxn ang="0">
                  <a:pos x="35" y="0"/>
                </a:cxn>
                <a:cxn ang="0">
                  <a:pos x="25" y="3"/>
                </a:cxn>
                <a:cxn ang="0">
                  <a:pos x="14" y="17"/>
                </a:cxn>
                <a:cxn ang="0">
                  <a:pos x="18" y="28"/>
                </a:cxn>
                <a:cxn ang="0">
                  <a:pos x="14" y="35"/>
                </a:cxn>
                <a:cxn ang="0">
                  <a:pos x="7" y="42"/>
                </a:cxn>
                <a:cxn ang="0">
                  <a:pos x="4" y="52"/>
                </a:cxn>
                <a:cxn ang="0">
                  <a:pos x="14" y="5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8" name="Freeform 314"/>
            <p:cNvSpPr>
              <a:spLocks/>
            </p:cNvSpPr>
            <p:nvPr userDrawn="1"/>
          </p:nvSpPr>
          <p:spPr bwMode="gray">
            <a:xfrm>
              <a:off x="1059" y="1769"/>
              <a:ext cx="52" cy="92"/>
            </a:xfrm>
            <a:custGeom>
              <a:avLst/>
              <a:gdLst/>
              <a:ahLst/>
              <a:cxnLst>
                <a:cxn ang="0">
                  <a:pos x="50" y="36"/>
                </a:cxn>
                <a:cxn ang="0">
                  <a:pos x="50" y="36"/>
                </a:cxn>
                <a:cxn ang="0">
                  <a:pos x="50" y="29"/>
                </a:cxn>
                <a:cxn ang="0">
                  <a:pos x="50" y="18"/>
                </a:cxn>
                <a:cxn ang="0">
                  <a:pos x="50" y="11"/>
                </a:cxn>
                <a:cxn ang="0">
                  <a:pos x="50" y="0"/>
                </a:cxn>
                <a:cxn ang="0">
                  <a:pos x="43" y="4"/>
                </a:cxn>
                <a:cxn ang="0">
                  <a:pos x="43" y="4"/>
                </a:cxn>
                <a:cxn ang="0">
                  <a:pos x="43" y="11"/>
                </a:cxn>
                <a:cxn ang="0">
                  <a:pos x="43" y="15"/>
                </a:cxn>
                <a:cxn ang="0">
                  <a:pos x="39" y="18"/>
                </a:cxn>
                <a:cxn ang="0">
                  <a:pos x="39" y="18"/>
                </a:cxn>
                <a:cxn ang="0">
                  <a:pos x="39" y="22"/>
                </a:cxn>
                <a:cxn ang="0">
                  <a:pos x="36" y="25"/>
                </a:cxn>
                <a:cxn ang="0">
                  <a:pos x="25" y="32"/>
                </a:cxn>
                <a:cxn ang="0">
                  <a:pos x="25" y="32"/>
                </a:cxn>
                <a:cxn ang="0">
                  <a:pos x="18" y="36"/>
                </a:cxn>
                <a:cxn ang="0">
                  <a:pos x="11" y="36"/>
                </a:cxn>
                <a:cxn ang="0">
                  <a:pos x="7" y="36"/>
                </a:cxn>
                <a:cxn ang="0">
                  <a:pos x="0" y="36"/>
                </a:cxn>
                <a:cxn ang="0">
                  <a:pos x="0" y="43"/>
                </a:cxn>
                <a:cxn ang="0">
                  <a:pos x="4" y="46"/>
                </a:cxn>
                <a:cxn ang="0">
                  <a:pos x="4" y="50"/>
                </a:cxn>
                <a:cxn ang="0">
                  <a:pos x="7" y="57"/>
                </a:cxn>
                <a:cxn ang="0">
                  <a:pos x="11" y="60"/>
                </a:cxn>
                <a:cxn ang="0">
                  <a:pos x="11" y="64"/>
                </a:cxn>
                <a:cxn ang="0">
                  <a:pos x="18" y="71"/>
                </a:cxn>
                <a:cxn ang="0">
                  <a:pos x="18" y="74"/>
                </a:cxn>
                <a:cxn ang="0">
                  <a:pos x="25" y="78"/>
                </a:cxn>
                <a:cxn ang="0">
                  <a:pos x="29" y="82"/>
                </a:cxn>
                <a:cxn ang="0">
                  <a:pos x="32" y="85"/>
                </a:cxn>
                <a:cxn ang="0">
                  <a:pos x="36" y="85"/>
                </a:cxn>
                <a:cxn ang="0">
                  <a:pos x="36" y="85"/>
                </a:cxn>
                <a:cxn ang="0">
                  <a:pos x="39" y="85"/>
                </a:cxn>
                <a:cxn ang="0">
                  <a:pos x="39" y="85"/>
                </a:cxn>
                <a:cxn ang="0">
                  <a:pos x="43" y="82"/>
                </a:cxn>
                <a:cxn ang="0">
                  <a:pos x="43" y="67"/>
                </a:cxn>
                <a:cxn ang="0">
                  <a:pos x="43" y="67"/>
                </a:cxn>
                <a:cxn ang="0">
                  <a:pos x="43" y="64"/>
                </a:cxn>
                <a:cxn ang="0">
                  <a:pos x="39" y="57"/>
                </a:cxn>
                <a:cxn ang="0">
                  <a:pos x="36" y="50"/>
                </a:cxn>
                <a:cxn ang="0">
                  <a:pos x="32" y="46"/>
                </a:cxn>
                <a:cxn ang="0">
                  <a:pos x="29" y="39"/>
                </a:cxn>
                <a:cxn ang="0">
                  <a:pos x="29" y="43"/>
                </a:cxn>
                <a:cxn ang="0">
                  <a:pos x="32" y="50"/>
                </a:cxn>
                <a:cxn ang="0">
                  <a:pos x="39" y="57"/>
                </a:cxn>
                <a:cxn ang="0">
                  <a:pos x="43" y="67"/>
                </a:cxn>
                <a:cxn ang="0">
                  <a:pos x="43" y="64"/>
                </a:cxn>
                <a:cxn ang="0">
                  <a:pos x="43" y="60"/>
                </a:cxn>
                <a:cxn ang="0">
                  <a:pos x="46" y="53"/>
                </a:cxn>
                <a:cxn ang="0">
                  <a:pos x="46" y="46"/>
                </a:cxn>
                <a:cxn ang="0">
                  <a:pos x="46" y="39"/>
                </a:cxn>
                <a:cxn ang="0">
                  <a:pos x="50" y="36"/>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9" name="Freeform 315"/>
            <p:cNvSpPr>
              <a:spLocks/>
            </p:cNvSpPr>
            <p:nvPr userDrawn="1"/>
          </p:nvSpPr>
          <p:spPr bwMode="gray">
            <a:xfrm>
              <a:off x="1212" y="2461"/>
              <a:ext cx="94" cy="205"/>
            </a:xfrm>
            <a:custGeom>
              <a:avLst/>
              <a:gdLst/>
              <a:ahLst/>
              <a:cxnLst>
                <a:cxn ang="0">
                  <a:pos x="81" y="0"/>
                </a:cxn>
                <a:cxn ang="0">
                  <a:pos x="74" y="3"/>
                </a:cxn>
                <a:cxn ang="0">
                  <a:pos x="64" y="21"/>
                </a:cxn>
                <a:cxn ang="0">
                  <a:pos x="60" y="24"/>
                </a:cxn>
                <a:cxn ang="0">
                  <a:pos x="50" y="35"/>
                </a:cxn>
                <a:cxn ang="0">
                  <a:pos x="39" y="49"/>
                </a:cxn>
                <a:cxn ang="0">
                  <a:pos x="28" y="56"/>
                </a:cxn>
                <a:cxn ang="0">
                  <a:pos x="25" y="56"/>
                </a:cxn>
                <a:cxn ang="0">
                  <a:pos x="18" y="56"/>
                </a:cxn>
                <a:cxn ang="0">
                  <a:pos x="11" y="63"/>
                </a:cxn>
                <a:cxn ang="0">
                  <a:pos x="7" y="77"/>
                </a:cxn>
                <a:cxn ang="0">
                  <a:pos x="4" y="91"/>
                </a:cxn>
                <a:cxn ang="0">
                  <a:pos x="7" y="95"/>
                </a:cxn>
                <a:cxn ang="0">
                  <a:pos x="7" y="95"/>
                </a:cxn>
                <a:cxn ang="0">
                  <a:pos x="14" y="105"/>
                </a:cxn>
                <a:cxn ang="0">
                  <a:pos x="11" y="112"/>
                </a:cxn>
                <a:cxn ang="0">
                  <a:pos x="7" y="119"/>
                </a:cxn>
                <a:cxn ang="0">
                  <a:pos x="0" y="155"/>
                </a:cxn>
                <a:cxn ang="0">
                  <a:pos x="7" y="179"/>
                </a:cxn>
                <a:cxn ang="0">
                  <a:pos x="18" y="179"/>
                </a:cxn>
                <a:cxn ang="0">
                  <a:pos x="21" y="179"/>
                </a:cxn>
                <a:cxn ang="0">
                  <a:pos x="21" y="183"/>
                </a:cxn>
                <a:cxn ang="0">
                  <a:pos x="28" y="190"/>
                </a:cxn>
                <a:cxn ang="0">
                  <a:pos x="39" y="190"/>
                </a:cxn>
                <a:cxn ang="0">
                  <a:pos x="50" y="183"/>
                </a:cxn>
                <a:cxn ang="0">
                  <a:pos x="60" y="158"/>
                </a:cxn>
                <a:cxn ang="0">
                  <a:pos x="64" y="137"/>
                </a:cxn>
                <a:cxn ang="0">
                  <a:pos x="64" y="130"/>
                </a:cxn>
                <a:cxn ang="0">
                  <a:pos x="64" y="119"/>
                </a:cxn>
                <a:cxn ang="0">
                  <a:pos x="74" y="98"/>
                </a:cxn>
                <a:cxn ang="0">
                  <a:pos x="81" y="56"/>
                </a:cxn>
                <a:cxn ang="0">
                  <a:pos x="85" y="49"/>
                </a:cxn>
                <a:cxn ang="0">
                  <a:pos x="88" y="35"/>
                </a:cxn>
                <a:cxn ang="0">
                  <a:pos x="88" y="21"/>
                </a:cxn>
                <a:cxn ang="0">
                  <a:pos x="92" y="10"/>
                </a:cxn>
                <a:cxn ang="0">
                  <a:pos x="88" y="0"/>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0" name="Freeform 316"/>
            <p:cNvSpPr>
              <a:spLocks/>
            </p:cNvSpPr>
            <p:nvPr userDrawn="1"/>
          </p:nvSpPr>
          <p:spPr bwMode="gray">
            <a:xfrm>
              <a:off x="2607" y="2981"/>
              <a:ext cx="62" cy="65"/>
            </a:xfrm>
            <a:custGeom>
              <a:avLst/>
              <a:gdLst/>
              <a:ahLst/>
              <a:cxnLst>
                <a:cxn ang="0">
                  <a:pos x="42" y="4"/>
                </a:cxn>
                <a:cxn ang="0">
                  <a:pos x="38" y="4"/>
                </a:cxn>
                <a:cxn ang="0">
                  <a:pos x="38" y="11"/>
                </a:cxn>
                <a:cxn ang="0">
                  <a:pos x="35" y="11"/>
                </a:cxn>
                <a:cxn ang="0">
                  <a:pos x="35" y="14"/>
                </a:cxn>
                <a:cxn ang="0">
                  <a:pos x="17" y="4"/>
                </a:cxn>
                <a:cxn ang="0">
                  <a:pos x="10" y="4"/>
                </a:cxn>
                <a:cxn ang="0">
                  <a:pos x="10" y="4"/>
                </a:cxn>
                <a:cxn ang="0">
                  <a:pos x="7" y="4"/>
                </a:cxn>
                <a:cxn ang="0">
                  <a:pos x="3" y="7"/>
                </a:cxn>
                <a:cxn ang="0">
                  <a:pos x="0" y="11"/>
                </a:cxn>
                <a:cxn ang="0">
                  <a:pos x="0" y="18"/>
                </a:cxn>
                <a:cxn ang="0">
                  <a:pos x="7" y="36"/>
                </a:cxn>
                <a:cxn ang="0">
                  <a:pos x="7" y="36"/>
                </a:cxn>
                <a:cxn ang="0">
                  <a:pos x="10" y="39"/>
                </a:cxn>
                <a:cxn ang="0">
                  <a:pos x="14" y="43"/>
                </a:cxn>
                <a:cxn ang="0">
                  <a:pos x="17" y="50"/>
                </a:cxn>
                <a:cxn ang="0">
                  <a:pos x="17" y="53"/>
                </a:cxn>
                <a:cxn ang="0">
                  <a:pos x="24" y="57"/>
                </a:cxn>
                <a:cxn ang="0">
                  <a:pos x="31" y="60"/>
                </a:cxn>
                <a:cxn ang="0">
                  <a:pos x="38" y="60"/>
                </a:cxn>
                <a:cxn ang="0">
                  <a:pos x="42" y="60"/>
                </a:cxn>
                <a:cxn ang="0">
                  <a:pos x="45" y="57"/>
                </a:cxn>
                <a:cxn ang="0">
                  <a:pos x="52" y="53"/>
                </a:cxn>
                <a:cxn ang="0">
                  <a:pos x="56" y="46"/>
                </a:cxn>
                <a:cxn ang="0">
                  <a:pos x="60" y="39"/>
                </a:cxn>
                <a:cxn ang="0">
                  <a:pos x="60" y="36"/>
                </a:cxn>
                <a:cxn ang="0">
                  <a:pos x="60" y="25"/>
                </a:cxn>
                <a:cxn ang="0">
                  <a:pos x="60" y="18"/>
                </a:cxn>
                <a:cxn ang="0">
                  <a:pos x="60" y="11"/>
                </a:cxn>
                <a:cxn ang="0">
                  <a:pos x="60" y="7"/>
                </a:cxn>
                <a:cxn ang="0">
                  <a:pos x="56" y="7"/>
                </a:cxn>
                <a:cxn ang="0">
                  <a:pos x="52" y="7"/>
                </a:cxn>
                <a:cxn ang="0">
                  <a:pos x="49" y="4"/>
                </a:cxn>
                <a:cxn ang="0">
                  <a:pos x="45" y="0"/>
                </a:cxn>
                <a:cxn ang="0">
                  <a:pos x="42" y="4"/>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1" name="Freeform 317"/>
            <p:cNvSpPr>
              <a:spLocks/>
            </p:cNvSpPr>
            <p:nvPr userDrawn="1"/>
          </p:nvSpPr>
          <p:spPr bwMode="gray">
            <a:xfrm>
              <a:off x="2306" y="2138"/>
              <a:ext cx="11" cy="19"/>
            </a:xfrm>
            <a:custGeom>
              <a:avLst/>
              <a:gdLst/>
              <a:ahLst/>
              <a:cxnLst>
                <a:cxn ang="0">
                  <a:pos x="7" y="0"/>
                </a:cxn>
                <a:cxn ang="0">
                  <a:pos x="0" y="4"/>
                </a:cxn>
                <a:cxn ang="0">
                  <a:pos x="0" y="11"/>
                </a:cxn>
                <a:cxn ang="0">
                  <a:pos x="0" y="14"/>
                </a:cxn>
                <a:cxn ang="0">
                  <a:pos x="7" y="18"/>
                </a:cxn>
                <a:cxn ang="0">
                  <a:pos x="11" y="14"/>
                </a:cxn>
                <a:cxn ang="0">
                  <a:pos x="11" y="11"/>
                </a:cxn>
                <a:cxn ang="0">
                  <a:pos x="11" y="4"/>
                </a:cxn>
                <a:cxn ang="0">
                  <a:pos x="7" y="0"/>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2" name="Freeform 318"/>
            <p:cNvSpPr>
              <a:spLocks/>
            </p:cNvSpPr>
            <p:nvPr userDrawn="1"/>
          </p:nvSpPr>
          <p:spPr bwMode="gray">
            <a:xfrm>
              <a:off x="2266" y="2005"/>
              <a:ext cx="40" cy="110"/>
            </a:xfrm>
            <a:custGeom>
              <a:avLst/>
              <a:gdLst/>
              <a:ahLst/>
              <a:cxnLst>
                <a:cxn ang="0">
                  <a:pos x="22" y="0"/>
                </a:cxn>
                <a:cxn ang="0">
                  <a:pos x="22" y="0"/>
                </a:cxn>
                <a:cxn ang="0">
                  <a:pos x="15" y="0"/>
                </a:cxn>
                <a:cxn ang="0">
                  <a:pos x="11" y="3"/>
                </a:cxn>
                <a:cxn ang="0">
                  <a:pos x="8" y="3"/>
                </a:cxn>
                <a:cxn ang="0">
                  <a:pos x="4" y="10"/>
                </a:cxn>
                <a:cxn ang="0">
                  <a:pos x="4" y="10"/>
                </a:cxn>
                <a:cxn ang="0">
                  <a:pos x="0" y="18"/>
                </a:cxn>
                <a:cxn ang="0">
                  <a:pos x="0" y="28"/>
                </a:cxn>
                <a:cxn ang="0">
                  <a:pos x="0" y="39"/>
                </a:cxn>
                <a:cxn ang="0">
                  <a:pos x="0" y="46"/>
                </a:cxn>
                <a:cxn ang="0">
                  <a:pos x="0" y="53"/>
                </a:cxn>
                <a:cxn ang="0">
                  <a:pos x="4" y="56"/>
                </a:cxn>
                <a:cxn ang="0">
                  <a:pos x="4" y="56"/>
                </a:cxn>
                <a:cxn ang="0">
                  <a:pos x="4" y="60"/>
                </a:cxn>
                <a:cxn ang="0">
                  <a:pos x="4" y="60"/>
                </a:cxn>
                <a:cxn ang="0">
                  <a:pos x="4" y="63"/>
                </a:cxn>
                <a:cxn ang="0">
                  <a:pos x="0" y="67"/>
                </a:cxn>
                <a:cxn ang="0">
                  <a:pos x="0" y="70"/>
                </a:cxn>
                <a:cxn ang="0">
                  <a:pos x="4" y="77"/>
                </a:cxn>
                <a:cxn ang="0">
                  <a:pos x="4" y="84"/>
                </a:cxn>
                <a:cxn ang="0">
                  <a:pos x="8" y="91"/>
                </a:cxn>
                <a:cxn ang="0">
                  <a:pos x="15" y="99"/>
                </a:cxn>
                <a:cxn ang="0">
                  <a:pos x="15" y="102"/>
                </a:cxn>
                <a:cxn ang="0">
                  <a:pos x="18" y="102"/>
                </a:cxn>
                <a:cxn ang="0">
                  <a:pos x="22" y="99"/>
                </a:cxn>
                <a:cxn ang="0">
                  <a:pos x="25" y="91"/>
                </a:cxn>
                <a:cxn ang="0">
                  <a:pos x="25" y="88"/>
                </a:cxn>
                <a:cxn ang="0">
                  <a:pos x="25" y="77"/>
                </a:cxn>
                <a:cxn ang="0">
                  <a:pos x="25" y="70"/>
                </a:cxn>
                <a:cxn ang="0">
                  <a:pos x="25" y="63"/>
                </a:cxn>
                <a:cxn ang="0">
                  <a:pos x="25" y="60"/>
                </a:cxn>
                <a:cxn ang="0">
                  <a:pos x="32" y="46"/>
                </a:cxn>
                <a:cxn ang="0">
                  <a:pos x="32" y="42"/>
                </a:cxn>
                <a:cxn ang="0">
                  <a:pos x="32" y="39"/>
                </a:cxn>
                <a:cxn ang="0">
                  <a:pos x="32" y="32"/>
                </a:cxn>
                <a:cxn ang="0">
                  <a:pos x="32" y="28"/>
                </a:cxn>
                <a:cxn ang="0">
                  <a:pos x="36" y="25"/>
                </a:cxn>
                <a:cxn ang="0">
                  <a:pos x="36" y="25"/>
                </a:cxn>
                <a:cxn ang="0">
                  <a:pos x="36" y="18"/>
                </a:cxn>
                <a:cxn ang="0">
                  <a:pos x="36" y="10"/>
                </a:cxn>
                <a:cxn ang="0">
                  <a:pos x="36" y="3"/>
                </a:cxn>
                <a:cxn ang="0">
                  <a:pos x="39" y="0"/>
                </a:cxn>
                <a:cxn ang="0">
                  <a:pos x="36" y="0"/>
                </a:cxn>
                <a:cxn ang="0">
                  <a:pos x="32" y="3"/>
                </a:cxn>
                <a:cxn ang="0">
                  <a:pos x="25" y="3"/>
                </a:cxn>
                <a:cxn ang="0">
                  <a:pos x="22" y="0"/>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3" name="Freeform 319"/>
            <p:cNvSpPr>
              <a:spLocks/>
            </p:cNvSpPr>
            <p:nvPr userDrawn="1"/>
          </p:nvSpPr>
          <p:spPr bwMode="gray">
            <a:xfrm>
              <a:off x="2234" y="2120"/>
              <a:ext cx="32" cy="37"/>
            </a:xfrm>
            <a:custGeom>
              <a:avLst/>
              <a:gdLst/>
              <a:ahLst/>
              <a:cxnLst>
                <a:cxn ang="0">
                  <a:pos x="24" y="0"/>
                </a:cxn>
                <a:cxn ang="0">
                  <a:pos x="21" y="3"/>
                </a:cxn>
                <a:cxn ang="0">
                  <a:pos x="17" y="7"/>
                </a:cxn>
                <a:cxn ang="0">
                  <a:pos x="10" y="14"/>
                </a:cxn>
                <a:cxn ang="0">
                  <a:pos x="7" y="17"/>
                </a:cxn>
                <a:cxn ang="0">
                  <a:pos x="3" y="24"/>
                </a:cxn>
                <a:cxn ang="0">
                  <a:pos x="0" y="28"/>
                </a:cxn>
                <a:cxn ang="0">
                  <a:pos x="0" y="28"/>
                </a:cxn>
                <a:cxn ang="0">
                  <a:pos x="0" y="31"/>
                </a:cxn>
                <a:cxn ang="0">
                  <a:pos x="0" y="31"/>
                </a:cxn>
                <a:cxn ang="0">
                  <a:pos x="0" y="35"/>
                </a:cxn>
                <a:cxn ang="0">
                  <a:pos x="0" y="35"/>
                </a:cxn>
                <a:cxn ang="0">
                  <a:pos x="3" y="35"/>
                </a:cxn>
                <a:cxn ang="0">
                  <a:pos x="10" y="31"/>
                </a:cxn>
                <a:cxn ang="0">
                  <a:pos x="14" y="28"/>
                </a:cxn>
                <a:cxn ang="0">
                  <a:pos x="21" y="24"/>
                </a:cxn>
                <a:cxn ang="0">
                  <a:pos x="21" y="24"/>
                </a:cxn>
                <a:cxn ang="0">
                  <a:pos x="21" y="21"/>
                </a:cxn>
                <a:cxn ang="0">
                  <a:pos x="24" y="17"/>
                </a:cxn>
                <a:cxn ang="0">
                  <a:pos x="28" y="14"/>
                </a:cxn>
                <a:cxn ang="0">
                  <a:pos x="31" y="10"/>
                </a:cxn>
                <a:cxn ang="0">
                  <a:pos x="31" y="7"/>
                </a:cxn>
                <a:cxn ang="0">
                  <a:pos x="31" y="3"/>
                </a:cxn>
                <a:cxn ang="0">
                  <a:pos x="31" y="3"/>
                </a:cxn>
                <a:cxn ang="0">
                  <a:pos x="28" y="0"/>
                </a:cxn>
                <a:cxn ang="0">
                  <a:pos x="24" y="0"/>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4" name="Freeform 320"/>
            <p:cNvSpPr>
              <a:spLocks/>
            </p:cNvSpPr>
            <p:nvPr userDrawn="1"/>
          </p:nvSpPr>
          <p:spPr bwMode="gray">
            <a:xfrm>
              <a:off x="2292" y="2112"/>
              <a:ext cx="18" cy="30"/>
            </a:xfrm>
            <a:custGeom>
              <a:avLst/>
              <a:gdLst/>
              <a:ahLst/>
              <a:cxnLst>
                <a:cxn ang="0">
                  <a:pos x="11" y="0"/>
                </a:cxn>
                <a:cxn ang="0">
                  <a:pos x="7" y="0"/>
                </a:cxn>
                <a:cxn ang="0">
                  <a:pos x="4" y="3"/>
                </a:cxn>
                <a:cxn ang="0">
                  <a:pos x="0" y="3"/>
                </a:cxn>
                <a:cxn ang="0">
                  <a:pos x="0" y="7"/>
                </a:cxn>
                <a:cxn ang="0">
                  <a:pos x="0" y="14"/>
                </a:cxn>
                <a:cxn ang="0">
                  <a:pos x="0" y="17"/>
                </a:cxn>
                <a:cxn ang="0">
                  <a:pos x="0" y="24"/>
                </a:cxn>
                <a:cxn ang="0">
                  <a:pos x="4" y="28"/>
                </a:cxn>
                <a:cxn ang="0">
                  <a:pos x="11" y="28"/>
                </a:cxn>
                <a:cxn ang="0">
                  <a:pos x="14" y="24"/>
                </a:cxn>
                <a:cxn ang="0">
                  <a:pos x="18" y="21"/>
                </a:cxn>
                <a:cxn ang="0">
                  <a:pos x="18" y="17"/>
                </a:cxn>
                <a:cxn ang="0">
                  <a:pos x="18" y="14"/>
                </a:cxn>
                <a:cxn ang="0">
                  <a:pos x="14" y="10"/>
                </a:cxn>
                <a:cxn ang="0">
                  <a:pos x="14" y="3"/>
                </a:cxn>
                <a:cxn ang="0">
                  <a:pos x="11" y="0"/>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5" name="Freeform 321"/>
            <p:cNvSpPr>
              <a:spLocks/>
            </p:cNvSpPr>
            <p:nvPr userDrawn="1"/>
          </p:nvSpPr>
          <p:spPr bwMode="gray">
            <a:xfrm>
              <a:off x="2296" y="2150"/>
              <a:ext cx="69" cy="53"/>
            </a:xfrm>
            <a:custGeom>
              <a:avLst/>
              <a:gdLst/>
              <a:ahLst/>
              <a:cxnLst>
                <a:cxn ang="0">
                  <a:pos x="45" y="0"/>
                </a:cxn>
                <a:cxn ang="0">
                  <a:pos x="31" y="7"/>
                </a:cxn>
                <a:cxn ang="0">
                  <a:pos x="21" y="7"/>
                </a:cxn>
                <a:cxn ang="0">
                  <a:pos x="7" y="14"/>
                </a:cxn>
                <a:cxn ang="0">
                  <a:pos x="7" y="17"/>
                </a:cxn>
                <a:cxn ang="0">
                  <a:pos x="3" y="21"/>
                </a:cxn>
                <a:cxn ang="0">
                  <a:pos x="3" y="24"/>
                </a:cxn>
                <a:cxn ang="0">
                  <a:pos x="0" y="31"/>
                </a:cxn>
                <a:cxn ang="0">
                  <a:pos x="0" y="35"/>
                </a:cxn>
                <a:cxn ang="0">
                  <a:pos x="3" y="35"/>
                </a:cxn>
                <a:cxn ang="0">
                  <a:pos x="10" y="35"/>
                </a:cxn>
                <a:cxn ang="0">
                  <a:pos x="17" y="31"/>
                </a:cxn>
                <a:cxn ang="0">
                  <a:pos x="21" y="31"/>
                </a:cxn>
                <a:cxn ang="0">
                  <a:pos x="21" y="31"/>
                </a:cxn>
                <a:cxn ang="0">
                  <a:pos x="21" y="31"/>
                </a:cxn>
                <a:cxn ang="0">
                  <a:pos x="24" y="39"/>
                </a:cxn>
                <a:cxn ang="0">
                  <a:pos x="24" y="42"/>
                </a:cxn>
                <a:cxn ang="0">
                  <a:pos x="28" y="46"/>
                </a:cxn>
                <a:cxn ang="0">
                  <a:pos x="31" y="46"/>
                </a:cxn>
                <a:cxn ang="0">
                  <a:pos x="38" y="46"/>
                </a:cxn>
                <a:cxn ang="0">
                  <a:pos x="42" y="49"/>
                </a:cxn>
                <a:cxn ang="0">
                  <a:pos x="45" y="46"/>
                </a:cxn>
                <a:cxn ang="0">
                  <a:pos x="49" y="42"/>
                </a:cxn>
                <a:cxn ang="0">
                  <a:pos x="49" y="35"/>
                </a:cxn>
                <a:cxn ang="0">
                  <a:pos x="45" y="31"/>
                </a:cxn>
                <a:cxn ang="0">
                  <a:pos x="45" y="28"/>
                </a:cxn>
                <a:cxn ang="0">
                  <a:pos x="49" y="28"/>
                </a:cxn>
                <a:cxn ang="0">
                  <a:pos x="49" y="28"/>
                </a:cxn>
                <a:cxn ang="0">
                  <a:pos x="53" y="31"/>
                </a:cxn>
                <a:cxn ang="0">
                  <a:pos x="56" y="35"/>
                </a:cxn>
                <a:cxn ang="0">
                  <a:pos x="56" y="35"/>
                </a:cxn>
                <a:cxn ang="0">
                  <a:pos x="60" y="31"/>
                </a:cxn>
                <a:cxn ang="0">
                  <a:pos x="63" y="28"/>
                </a:cxn>
                <a:cxn ang="0">
                  <a:pos x="67" y="21"/>
                </a:cxn>
                <a:cxn ang="0">
                  <a:pos x="67" y="14"/>
                </a:cxn>
                <a:cxn ang="0">
                  <a:pos x="63" y="10"/>
                </a:cxn>
                <a:cxn ang="0">
                  <a:pos x="60" y="3"/>
                </a:cxn>
                <a:cxn ang="0">
                  <a:pos x="53" y="0"/>
                </a:cxn>
                <a:cxn ang="0">
                  <a:pos x="49" y="0"/>
                </a:cxn>
                <a:cxn ang="0">
                  <a:pos x="45" y="0"/>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6" name="Freeform 322"/>
            <p:cNvSpPr>
              <a:spLocks noEditPoints="1"/>
            </p:cNvSpPr>
            <p:nvPr userDrawn="1"/>
          </p:nvSpPr>
          <p:spPr bwMode="gray">
            <a:xfrm>
              <a:off x="2122" y="2180"/>
              <a:ext cx="137" cy="170"/>
            </a:xfrm>
            <a:custGeom>
              <a:avLst/>
              <a:gdLst/>
              <a:ahLst/>
              <a:cxnLst>
                <a:cxn ang="0">
                  <a:pos x="14" y="134"/>
                </a:cxn>
                <a:cxn ang="0">
                  <a:pos x="24" y="141"/>
                </a:cxn>
                <a:cxn ang="0">
                  <a:pos x="42" y="144"/>
                </a:cxn>
                <a:cxn ang="0">
                  <a:pos x="52" y="148"/>
                </a:cxn>
                <a:cxn ang="0">
                  <a:pos x="66" y="158"/>
                </a:cxn>
                <a:cxn ang="0">
                  <a:pos x="77" y="155"/>
                </a:cxn>
                <a:cxn ang="0">
                  <a:pos x="84" y="141"/>
                </a:cxn>
                <a:cxn ang="0">
                  <a:pos x="88" y="127"/>
                </a:cxn>
                <a:cxn ang="0">
                  <a:pos x="98" y="120"/>
                </a:cxn>
                <a:cxn ang="0">
                  <a:pos x="105" y="102"/>
                </a:cxn>
                <a:cxn ang="0">
                  <a:pos x="119" y="95"/>
                </a:cxn>
                <a:cxn ang="0">
                  <a:pos x="123" y="88"/>
                </a:cxn>
                <a:cxn ang="0">
                  <a:pos x="112" y="81"/>
                </a:cxn>
                <a:cxn ang="0">
                  <a:pos x="105" y="77"/>
                </a:cxn>
                <a:cxn ang="0">
                  <a:pos x="116" y="56"/>
                </a:cxn>
                <a:cxn ang="0">
                  <a:pos x="126" y="46"/>
                </a:cxn>
                <a:cxn ang="0">
                  <a:pos x="112" y="39"/>
                </a:cxn>
                <a:cxn ang="0">
                  <a:pos x="133" y="28"/>
                </a:cxn>
                <a:cxn ang="0">
                  <a:pos x="126" y="18"/>
                </a:cxn>
                <a:cxn ang="0">
                  <a:pos x="116" y="7"/>
                </a:cxn>
                <a:cxn ang="0">
                  <a:pos x="112" y="0"/>
                </a:cxn>
                <a:cxn ang="0">
                  <a:pos x="98" y="3"/>
                </a:cxn>
                <a:cxn ang="0">
                  <a:pos x="88" y="11"/>
                </a:cxn>
                <a:cxn ang="0">
                  <a:pos x="70" y="39"/>
                </a:cxn>
                <a:cxn ang="0">
                  <a:pos x="59" y="46"/>
                </a:cxn>
                <a:cxn ang="0">
                  <a:pos x="45" y="56"/>
                </a:cxn>
                <a:cxn ang="0">
                  <a:pos x="38" y="67"/>
                </a:cxn>
                <a:cxn ang="0">
                  <a:pos x="7" y="88"/>
                </a:cxn>
                <a:cxn ang="0">
                  <a:pos x="0" y="99"/>
                </a:cxn>
                <a:cxn ang="0">
                  <a:pos x="3" y="120"/>
                </a:cxn>
                <a:cxn ang="0">
                  <a:pos x="0" y="127"/>
                </a:cxn>
                <a:cxn ang="0">
                  <a:pos x="38" y="99"/>
                </a:cxn>
                <a:cxn ang="0">
                  <a:pos x="38" y="99"/>
                </a:cxn>
                <a:cxn ang="0">
                  <a:pos x="63" y="81"/>
                </a:cxn>
                <a:cxn ang="0">
                  <a:pos x="95" y="49"/>
                </a:cxn>
                <a:cxn ang="0">
                  <a:pos x="74" y="74"/>
                </a:cxn>
                <a:cxn ang="0">
                  <a:pos x="74" y="74"/>
                </a:cxn>
                <a:cxn ang="0">
                  <a:pos x="59" y="81"/>
                </a:cxn>
                <a:cxn ang="0">
                  <a:pos x="52" y="85"/>
                </a:cxn>
                <a:cxn ang="0">
                  <a:pos x="45" y="92"/>
                </a:cxn>
                <a:cxn ang="0">
                  <a:pos x="49" y="88"/>
                </a:cxn>
                <a:cxn ang="0">
                  <a:pos x="28" y="99"/>
                </a:cxn>
                <a:cxn ang="0">
                  <a:pos x="21" y="92"/>
                </a:cxn>
                <a:cxn ang="0">
                  <a:pos x="28" y="99"/>
                </a:cxn>
                <a:cxn ang="0">
                  <a:pos x="28" y="9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7" name="Freeform 323"/>
            <p:cNvSpPr>
              <a:spLocks/>
            </p:cNvSpPr>
            <p:nvPr userDrawn="1"/>
          </p:nvSpPr>
          <p:spPr bwMode="gray">
            <a:xfrm>
              <a:off x="2560" y="2325"/>
              <a:ext cx="141" cy="121"/>
            </a:xfrm>
            <a:custGeom>
              <a:avLst/>
              <a:gdLst/>
              <a:ahLst/>
              <a:cxnLst>
                <a:cxn ang="0">
                  <a:pos x="95" y="46"/>
                </a:cxn>
                <a:cxn ang="0">
                  <a:pos x="95" y="46"/>
                </a:cxn>
                <a:cxn ang="0">
                  <a:pos x="91" y="46"/>
                </a:cxn>
                <a:cxn ang="0">
                  <a:pos x="88" y="46"/>
                </a:cxn>
                <a:cxn ang="0">
                  <a:pos x="84" y="42"/>
                </a:cxn>
                <a:cxn ang="0">
                  <a:pos x="81" y="39"/>
                </a:cxn>
                <a:cxn ang="0">
                  <a:pos x="81" y="39"/>
                </a:cxn>
                <a:cxn ang="0">
                  <a:pos x="77" y="35"/>
                </a:cxn>
                <a:cxn ang="0">
                  <a:pos x="74" y="35"/>
                </a:cxn>
                <a:cxn ang="0">
                  <a:pos x="70" y="32"/>
                </a:cxn>
                <a:cxn ang="0">
                  <a:pos x="63" y="28"/>
                </a:cxn>
                <a:cxn ang="0">
                  <a:pos x="60" y="21"/>
                </a:cxn>
                <a:cxn ang="0">
                  <a:pos x="53" y="17"/>
                </a:cxn>
                <a:cxn ang="0">
                  <a:pos x="46" y="14"/>
                </a:cxn>
                <a:cxn ang="0">
                  <a:pos x="42" y="10"/>
                </a:cxn>
                <a:cxn ang="0">
                  <a:pos x="42" y="10"/>
                </a:cxn>
                <a:cxn ang="0">
                  <a:pos x="39" y="10"/>
                </a:cxn>
                <a:cxn ang="0">
                  <a:pos x="32" y="7"/>
                </a:cxn>
                <a:cxn ang="0">
                  <a:pos x="21" y="3"/>
                </a:cxn>
                <a:cxn ang="0">
                  <a:pos x="10" y="3"/>
                </a:cxn>
                <a:cxn ang="0">
                  <a:pos x="3" y="0"/>
                </a:cxn>
                <a:cxn ang="0">
                  <a:pos x="0" y="81"/>
                </a:cxn>
                <a:cxn ang="0">
                  <a:pos x="14" y="88"/>
                </a:cxn>
                <a:cxn ang="0">
                  <a:pos x="28" y="84"/>
                </a:cxn>
                <a:cxn ang="0">
                  <a:pos x="28" y="81"/>
                </a:cxn>
                <a:cxn ang="0">
                  <a:pos x="32" y="77"/>
                </a:cxn>
                <a:cxn ang="0">
                  <a:pos x="35" y="74"/>
                </a:cxn>
                <a:cxn ang="0">
                  <a:pos x="39" y="70"/>
                </a:cxn>
                <a:cxn ang="0">
                  <a:pos x="46" y="70"/>
                </a:cxn>
                <a:cxn ang="0">
                  <a:pos x="56" y="70"/>
                </a:cxn>
                <a:cxn ang="0">
                  <a:pos x="81" y="84"/>
                </a:cxn>
                <a:cxn ang="0">
                  <a:pos x="91" y="98"/>
                </a:cxn>
                <a:cxn ang="0">
                  <a:pos x="109" y="106"/>
                </a:cxn>
                <a:cxn ang="0">
                  <a:pos x="134" y="113"/>
                </a:cxn>
                <a:cxn ang="0">
                  <a:pos x="134" y="113"/>
                </a:cxn>
                <a:cxn ang="0">
                  <a:pos x="137" y="109"/>
                </a:cxn>
                <a:cxn ang="0">
                  <a:pos x="137" y="106"/>
                </a:cxn>
                <a:cxn ang="0">
                  <a:pos x="134" y="102"/>
                </a:cxn>
                <a:cxn ang="0">
                  <a:pos x="130" y="98"/>
                </a:cxn>
                <a:cxn ang="0">
                  <a:pos x="123" y="91"/>
                </a:cxn>
                <a:cxn ang="0">
                  <a:pos x="116" y="88"/>
                </a:cxn>
                <a:cxn ang="0">
                  <a:pos x="113" y="81"/>
                </a:cxn>
                <a:cxn ang="0">
                  <a:pos x="106" y="77"/>
                </a:cxn>
                <a:cxn ang="0">
                  <a:pos x="102" y="74"/>
                </a:cxn>
                <a:cxn ang="0">
                  <a:pos x="102" y="74"/>
                </a:cxn>
                <a:cxn ang="0">
                  <a:pos x="84" y="63"/>
                </a:cxn>
                <a:cxn ang="0">
                  <a:pos x="102" y="56"/>
                </a:cxn>
                <a:cxn ang="0">
                  <a:pos x="95" y="46"/>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8" name="Freeform 324"/>
            <p:cNvSpPr>
              <a:spLocks/>
            </p:cNvSpPr>
            <p:nvPr userDrawn="1"/>
          </p:nvSpPr>
          <p:spPr bwMode="gray">
            <a:xfrm>
              <a:off x="2429" y="2290"/>
              <a:ext cx="134" cy="122"/>
            </a:xfrm>
            <a:custGeom>
              <a:avLst/>
              <a:gdLst/>
              <a:ahLst/>
              <a:cxnLst>
                <a:cxn ang="0">
                  <a:pos x="0" y="14"/>
                </a:cxn>
                <a:cxn ang="0">
                  <a:pos x="7" y="21"/>
                </a:cxn>
                <a:cxn ang="0">
                  <a:pos x="11" y="28"/>
                </a:cxn>
                <a:cxn ang="0">
                  <a:pos x="14" y="35"/>
                </a:cxn>
                <a:cxn ang="0">
                  <a:pos x="14" y="42"/>
                </a:cxn>
                <a:cxn ang="0">
                  <a:pos x="18" y="46"/>
                </a:cxn>
                <a:cxn ang="0">
                  <a:pos x="18" y="49"/>
                </a:cxn>
                <a:cxn ang="0">
                  <a:pos x="21" y="53"/>
                </a:cxn>
                <a:cxn ang="0">
                  <a:pos x="25" y="53"/>
                </a:cxn>
                <a:cxn ang="0">
                  <a:pos x="32" y="53"/>
                </a:cxn>
                <a:cxn ang="0">
                  <a:pos x="39" y="53"/>
                </a:cxn>
                <a:cxn ang="0">
                  <a:pos x="46" y="56"/>
                </a:cxn>
                <a:cxn ang="0">
                  <a:pos x="49" y="56"/>
                </a:cxn>
                <a:cxn ang="0">
                  <a:pos x="56" y="60"/>
                </a:cxn>
                <a:cxn ang="0">
                  <a:pos x="67" y="60"/>
                </a:cxn>
                <a:cxn ang="0">
                  <a:pos x="74" y="60"/>
                </a:cxn>
                <a:cxn ang="0">
                  <a:pos x="78" y="64"/>
                </a:cxn>
                <a:cxn ang="0">
                  <a:pos x="92" y="78"/>
                </a:cxn>
                <a:cxn ang="0">
                  <a:pos x="102" y="95"/>
                </a:cxn>
                <a:cxn ang="0">
                  <a:pos x="120" y="113"/>
                </a:cxn>
                <a:cxn ang="0">
                  <a:pos x="123" y="113"/>
                </a:cxn>
                <a:cxn ang="0">
                  <a:pos x="130" y="32"/>
                </a:cxn>
                <a:cxn ang="0">
                  <a:pos x="123" y="28"/>
                </a:cxn>
                <a:cxn ang="0">
                  <a:pos x="116" y="25"/>
                </a:cxn>
                <a:cxn ang="0">
                  <a:pos x="106" y="18"/>
                </a:cxn>
                <a:cxn ang="0">
                  <a:pos x="99" y="18"/>
                </a:cxn>
                <a:cxn ang="0">
                  <a:pos x="92" y="14"/>
                </a:cxn>
                <a:cxn ang="0">
                  <a:pos x="81" y="18"/>
                </a:cxn>
                <a:cxn ang="0">
                  <a:pos x="78" y="21"/>
                </a:cxn>
                <a:cxn ang="0">
                  <a:pos x="78" y="25"/>
                </a:cxn>
                <a:cxn ang="0">
                  <a:pos x="74" y="28"/>
                </a:cxn>
                <a:cxn ang="0">
                  <a:pos x="74" y="35"/>
                </a:cxn>
                <a:cxn ang="0">
                  <a:pos x="70" y="42"/>
                </a:cxn>
                <a:cxn ang="0">
                  <a:pos x="67" y="46"/>
                </a:cxn>
                <a:cxn ang="0">
                  <a:pos x="60" y="46"/>
                </a:cxn>
                <a:cxn ang="0">
                  <a:pos x="53" y="46"/>
                </a:cxn>
                <a:cxn ang="0">
                  <a:pos x="46" y="42"/>
                </a:cxn>
                <a:cxn ang="0">
                  <a:pos x="42" y="35"/>
                </a:cxn>
                <a:cxn ang="0">
                  <a:pos x="39" y="28"/>
                </a:cxn>
                <a:cxn ang="0">
                  <a:pos x="35" y="21"/>
                </a:cxn>
                <a:cxn ang="0">
                  <a:pos x="35" y="18"/>
                </a:cxn>
                <a:cxn ang="0">
                  <a:pos x="32" y="14"/>
                </a:cxn>
                <a:cxn ang="0">
                  <a:pos x="32" y="14"/>
                </a:cxn>
                <a:cxn ang="0">
                  <a:pos x="28" y="11"/>
                </a:cxn>
                <a:cxn ang="0">
                  <a:pos x="25" y="7"/>
                </a:cxn>
                <a:cxn ang="0">
                  <a:pos x="21" y="4"/>
                </a:cxn>
                <a:cxn ang="0">
                  <a:pos x="14" y="0"/>
                </a:cxn>
                <a:cxn ang="0">
                  <a:pos x="7" y="0"/>
                </a:cxn>
                <a:cxn ang="0">
                  <a:pos x="4" y="7"/>
                </a:cxn>
                <a:cxn ang="0">
                  <a:pos x="4" y="7"/>
                </a:cxn>
                <a:cxn ang="0">
                  <a:pos x="0" y="11"/>
                </a:cxn>
                <a:cxn ang="0">
                  <a:pos x="0" y="11"/>
                </a:cxn>
                <a:cxn ang="0">
                  <a:pos x="0" y="14"/>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9" name="Freeform 325"/>
            <p:cNvSpPr>
              <a:spLocks/>
            </p:cNvSpPr>
            <p:nvPr userDrawn="1"/>
          </p:nvSpPr>
          <p:spPr bwMode="gray">
            <a:xfrm>
              <a:off x="2183" y="2495"/>
              <a:ext cx="551" cy="463"/>
            </a:xfrm>
            <a:custGeom>
              <a:avLst/>
              <a:gdLst/>
              <a:ahLst/>
              <a:cxnLst>
                <a:cxn ang="0">
                  <a:pos x="458" y="117"/>
                </a:cxn>
                <a:cxn ang="0">
                  <a:pos x="437" y="95"/>
                </a:cxn>
                <a:cxn ang="0">
                  <a:pos x="430" y="71"/>
                </a:cxn>
                <a:cxn ang="0">
                  <a:pos x="416" y="46"/>
                </a:cxn>
                <a:cxn ang="0">
                  <a:pos x="399" y="43"/>
                </a:cxn>
                <a:cxn ang="0">
                  <a:pos x="399" y="25"/>
                </a:cxn>
                <a:cxn ang="0">
                  <a:pos x="391" y="4"/>
                </a:cxn>
                <a:cxn ang="0">
                  <a:pos x="377" y="7"/>
                </a:cxn>
                <a:cxn ang="0">
                  <a:pos x="374" y="53"/>
                </a:cxn>
                <a:cxn ang="0">
                  <a:pos x="356" y="88"/>
                </a:cxn>
                <a:cxn ang="0">
                  <a:pos x="342" y="81"/>
                </a:cxn>
                <a:cxn ang="0">
                  <a:pos x="303" y="57"/>
                </a:cxn>
                <a:cxn ang="0">
                  <a:pos x="310" y="36"/>
                </a:cxn>
                <a:cxn ang="0">
                  <a:pos x="318" y="22"/>
                </a:cxn>
                <a:cxn ang="0">
                  <a:pos x="296" y="14"/>
                </a:cxn>
                <a:cxn ang="0">
                  <a:pos x="272" y="4"/>
                </a:cxn>
                <a:cxn ang="0">
                  <a:pos x="265" y="11"/>
                </a:cxn>
                <a:cxn ang="0">
                  <a:pos x="258" y="7"/>
                </a:cxn>
                <a:cxn ang="0">
                  <a:pos x="247" y="0"/>
                </a:cxn>
                <a:cxn ang="0">
                  <a:pos x="233" y="11"/>
                </a:cxn>
                <a:cxn ang="0">
                  <a:pos x="240" y="18"/>
                </a:cxn>
                <a:cxn ang="0">
                  <a:pos x="212" y="29"/>
                </a:cxn>
                <a:cxn ang="0">
                  <a:pos x="205" y="46"/>
                </a:cxn>
                <a:cxn ang="0">
                  <a:pos x="212" y="60"/>
                </a:cxn>
                <a:cxn ang="0">
                  <a:pos x="198" y="60"/>
                </a:cxn>
                <a:cxn ang="0">
                  <a:pos x="177" y="50"/>
                </a:cxn>
                <a:cxn ang="0">
                  <a:pos x="145" y="67"/>
                </a:cxn>
                <a:cxn ang="0">
                  <a:pos x="134" y="85"/>
                </a:cxn>
                <a:cxn ang="0">
                  <a:pos x="120" y="95"/>
                </a:cxn>
                <a:cxn ang="0">
                  <a:pos x="110" y="120"/>
                </a:cxn>
                <a:cxn ang="0">
                  <a:pos x="64" y="141"/>
                </a:cxn>
                <a:cxn ang="0">
                  <a:pos x="15" y="159"/>
                </a:cxn>
                <a:cxn ang="0">
                  <a:pos x="0" y="187"/>
                </a:cxn>
                <a:cxn ang="0">
                  <a:pos x="7" y="215"/>
                </a:cxn>
                <a:cxn ang="0">
                  <a:pos x="18" y="282"/>
                </a:cxn>
                <a:cxn ang="0">
                  <a:pos x="29" y="314"/>
                </a:cxn>
                <a:cxn ang="0">
                  <a:pos x="18" y="356"/>
                </a:cxn>
                <a:cxn ang="0">
                  <a:pos x="29" y="360"/>
                </a:cxn>
                <a:cxn ang="0">
                  <a:pos x="36" y="370"/>
                </a:cxn>
                <a:cxn ang="0">
                  <a:pos x="67" y="370"/>
                </a:cxn>
                <a:cxn ang="0">
                  <a:pos x="81" y="356"/>
                </a:cxn>
                <a:cxn ang="0">
                  <a:pos x="131" y="360"/>
                </a:cxn>
                <a:cxn ang="0">
                  <a:pos x="148" y="342"/>
                </a:cxn>
                <a:cxn ang="0">
                  <a:pos x="222" y="310"/>
                </a:cxn>
                <a:cxn ang="0">
                  <a:pos x="286" y="332"/>
                </a:cxn>
                <a:cxn ang="0">
                  <a:pos x="349" y="381"/>
                </a:cxn>
                <a:cxn ang="0">
                  <a:pos x="363" y="413"/>
                </a:cxn>
                <a:cxn ang="0">
                  <a:pos x="399" y="420"/>
                </a:cxn>
                <a:cxn ang="0">
                  <a:pos x="420" y="416"/>
                </a:cxn>
                <a:cxn ang="0">
                  <a:pos x="441" y="430"/>
                </a:cxn>
                <a:cxn ang="0">
                  <a:pos x="480" y="409"/>
                </a:cxn>
                <a:cxn ang="0">
                  <a:pos x="487" y="377"/>
                </a:cxn>
                <a:cxn ang="0">
                  <a:pos x="494" y="353"/>
                </a:cxn>
                <a:cxn ang="0">
                  <a:pos x="508" y="328"/>
                </a:cxn>
                <a:cxn ang="0">
                  <a:pos x="536" y="289"/>
                </a:cxn>
                <a:cxn ang="0">
                  <a:pos x="532" y="222"/>
                </a:cxn>
                <a:cxn ang="0">
                  <a:pos x="515" y="180"/>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0" name="Freeform 326"/>
            <p:cNvSpPr>
              <a:spLocks/>
            </p:cNvSpPr>
            <p:nvPr userDrawn="1"/>
          </p:nvSpPr>
          <p:spPr bwMode="gray">
            <a:xfrm>
              <a:off x="2201" y="2404"/>
              <a:ext cx="22" cy="11"/>
            </a:xfrm>
            <a:custGeom>
              <a:avLst/>
              <a:gdLst/>
              <a:ahLst/>
              <a:cxnLst>
                <a:cxn ang="0">
                  <a:pos x="0" y="3"/>
                </a:cxn>
                <a:cxn ang="0">
                  <a:pos x="0" y="7"/>
                </a:cxn>
                <a:cxn ang="0">
                  <a:pos x="4" y="10"/>
                </a:cxn>
                <a:cxn ang="0">
                  <a:pos x="11" y="10"/>
                </a:cxn>
                <a:cxn ang="0">
                  <a:pos x="14" y="10"/>
                </a:cxn>
                <a:cxn ang="0">
                  <a:pos x="18" y="7"/>
                </a:cxn>
                <a:cxn ang="0">
                  <a:pos x="21" y="3"/>
                </a:cxn>
                <a:cxn ang="0">
                  <a:pos x="18" y="3"/>
                </a:cxn>
                <a:cxn ang="0">
                  <a:pos x="14" y="0"/>
                </a:cxn>
                <a:cxn ang="0">
                  <a:pos x="11" y="0"/>
                </a:cxn>
                <a:cxn ang="0">
                  <a:pos x="4" y="0"/>
                </a:cxn>
                <a:cxn ang="0">
                  <a:pos x="0" y="3"/>
                </a:cxn>
                <a:cxn ang="0">
                  <a:pos x="0" y="3"/>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1" name="Freeform 327"/>
            <p:cNvSpPr>
              <a:spLocks/>
            </p:cNvSpPr>
            <p:nvPr userDrawn="1"/>
          </p:nvSpPr>
          <p:spPr bwMode="gray">
            <a:xfrm>
              <a:off x="2237" y="2408"/>
              <a:ext cx="22" cy="7"/>
            </a:xfrm>
            <a:custGeom>
              <a:avLst/>
              <a:gdLst/>
              <a:ahLst/>
              <a:cxnLst>
                <a:cxn ang="0">
                  <a:pos x="0" y="4"/>
                </a:cxn>
                <a:cxn ang="0">
                  <a:pos x="4" y="7"/>
                </a:cxn>
                <a:cxn ang="0">
                  <a:pos x="7" y="7"/>
                </a:cxn>
                <a:cxn ang="0">
                  <a:pos x="11" y="7"/>
                </a:cxn>
                <a:cxn ang="0">
                  <a:pos x="14" y="7"/>
                </a:cxn>
                <a:cxn ang="0">
                  <a:pos x="18" y="7"/>
                </a:cxn>
                <a:cxn ang="0">
                  <a:pos x="21" y="4"/>
                </a:cxn>
                <a:cxn ang="0">
                  <a:pos x="18" y="0"/>
                </a:cxn>
                <a:cxn ang="0">
                  <a:pos x="11" y="0"/>
                </a:cxn>
                <a:cxn ang="0">
                  <a:pos x="7" y="0"/>
                </a:cxn>
                <a:cxn ang="0">
                  <a:pos x="4" y="0"/>
                </a:cxn>
                <a:cxn ang="0">
                  <a:pos x="0" y="4"/>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2" name="Freeform 328"/>
            <p:cNvSpPr>
              <a:spLocks/>
            </p:cNvSpPr>
            <p:nvPr userDrawn="1"/>
          </p:nvSpPr>
          <p:spPr bwMode="gray">
            <a:xfrm>
              <a:off x="2259" y="2419"/>
              <a:ext cx="15" cy="27"/>
            </a:xfrm>
            <a:custGeom>
              <a:avLst/>
              <a:gdLst/>
              <a:ahLst/>
              <a:cxnLst>
                <a:cxn ang="0">
                  <a:pos x="0" y="14"/>
                </a:cxn>
                <a:cxn ang="0">
                  <a:pos x="0" y="18"/>
                </a:cxn>
                <a:cxn ang="0">
                  <a:pos x="4" y="21"/>
                </a:cxn>
                <a:cxn ang="0">
                  <a:pos x="7" y="25"/>
                </a:cxn>
                <a:cxn ang="0">
                  <a:pos x="11" y="21"/>
                </a:cxn>
                <a:cxn ang="0">
                  <a:pos x="15" y="18"/>
                </a:cxn>
                <a:cxn ang="0">
                  <a:pos x="15" y="14"/>
                </a:cxn>
                <a:cxn ang="0">
                  <a:pos x="15" y="7"/>
                </a:cxn>
                <a:cxn ang="0">
                  <a:pos x="11" y="3"/>
                </a:cxn>
                <a:cxn ang="0">
                  <a:pos x="7" y="0"/>
                </a:cxn>
                <a:cxn ang="0">
                  <a:pos x="4" y="3"/>
                </a:cxn>
                <a:cxn ang="0">
                  <a:pos x="0" y="7"/>
                </a:cxn>
                <a:cxn ang="0">
                  <a:pos x="0" y="14"/>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3" name="Freeform 329"/>
            <p:cNvSpPr>
              <a:spLocks/>
            </p:cNvSpPr>
            <p:nvPr userDrawn="1"/>
          </p:nvSpPr>
          <p:spPr bwMode="gray">
            <a:xfrm>
              <a:off x="2266" y="2400"/>
              <a:ext cx="44" cy="19"/>
            </a:xfrm>
            <a:custGeom>
              <a:avLst/>
              <a:gdLst/>
              <a:ahLst/>
              <a:cxnLst>
                <a:cxn ang="0">
                  <a:pos x="43" y="7"/>
                </a:cxn>
                <a:cxn ang="0">
                  <a:pos x="39" y="4"/>
                </a:cxn>
                <a:cxn ang="0">
                  <a:pos x="32" y="0"/>
                </a:cxn>
                <a:cxn ang="0">
                  <a:pos x="22" y="0"/>
                </a:cxn>
                <a:cxn ang="0">
                  <a:pos x="11" y="0"/>
                </a:cxn>
                <a:cxn ang="0">
                  <a:pos x="4" y="4"/>
                </a:cxn>
                <a:cxn ang="0">
                  <a:pos x="0" y="7"/>
                </a:cxn>
                <a:cxn ang="0">
                  <a:pos x="4" y="14"/>
                </a:cxn>
                <a:cxn ang="0">
                  <a:pos x="11" y="18"/>
                </a:cxn>
                <a:cxn ang="0">
                  <a:pos x="22" y="18"/>
                </a:cxn>
                <a:cxn ang="0">
                  <a:pos x="32" y="18"/>
                </a:cxn>
                <a:cxn ang="0">
                  <a:pos x="39" y="14"/>
                </a:cxn>
                <a:cxn ang="0">
                  <a:pos x="43" y="7"/>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4" name="Freeform 330"/>
            <p:cNvSpPr>
              <a:spLocks/>
            </p:cNvSpPr>
            <p:nvPr userDrawn="1"/>
          </p:nvSpPr>
          <p:spPr bwMode="gray">
            <a:xfrm>
              <a:off x="1922" y="2207"/>
              <a:ext cx="148" cy="167"/>
            </a:xfrm>
            <a:custGeom>
              <a:avLst/>
              <a:gdLst/>
              <a:ahLst/>
              <a:cxnLst>
                <a:cxn ang="0">
                  <a:pos x="141" y="126"/>
                </a:cxn>
                <a:cxn ang="0">
                  <a:pos x="144" y="119"/>
                </a:cxn>
                <a:cxn ang="0">
                  <a:pos x="141" y="116"/>
                </a:cxn>
                <a:cxn ang="0">
                  <a:pos x="134" y="105"/>
                </a:cxn>
                <a:cxn ang="0">
                  <a:pos x="120" y="102"/>
                </a:cxn>
                <a:cxn ang="0">
                  <a:pos x="113" y="84"/>
                </a:cxn>
                <a:cxn ang="0">
                  <a:pos x="109" y="77"/>
                </a:cxn>
                <a:cxn ang="0">
                  <a:pos x="116" y="77"/>
                </a:cxn>
                <a:cxn ang="0">
                  <a:pos x="113" y="74"/>
                </a:cxn>
                <a:cxn ang="0">
                  <a:pos x="98" y="63"/>
                </a:cxn>
                <a:cxn ang="0">
                  <a:pos x="84" y="49"/>
                </a:cxn>
                <a:cxn ang="0">
                  <a:pos x="74" y="42"/>
                </a:cxn>
                <a:cxn ang="0">
                  <a:pos x="70" y="42"/>
                </a:cxn>
                <a:cxn ang="0">
                  <a:pos x="46" y="21"/>
                </a:cxn>
                <a:cxn ang="0">
                  <a:pos x="42" y="17"/>
                </a:cxn>
                <a:cxn ang="0">
                  <a:pos x="39" y="7"/>
                </a:cxn>
                <a:cxn ang="0">
                  <a:pos x="28" y="0"/>
                </a:cxn>
                <a:cxn ang="0">
                  <a:pos x="17" y="0"/>
                </a:cxn>
                <a:cxn ang="0">
                  <a:pos x="7" y="0"/>
                </a:cxn>
                <a:cxn ang="0">
                  <a:pos x="0" y="0"/>
                </a:cxn>
                <a:cxn ang="0">
                  <a:pos x="3" y="7"/>
                </a:cxn>
                <a:cxn ang="0">
                  <a:pos x="10" y="14"/>
                </a:cxn>
                <a:cxn ang="0">
                  <a:pos x="17" y="17"/>
                </a:cxn>
                <a:cxn ang="0">
                  <a:pos x="39" y="45"/>
                </a:cxn>
                <a:cxn ang="0">
                  <a:pos x="46" y="56"/>
                </a:cxn>
                <a:cxn ang="0">
                  <a:pos x="46" y="63"/>
                </a:cxn>
                <a:cxn ang="0">
                  <a:pos x="60" y="81"/>
                </a:cxn>
                <a:cxn ang="0">
                  <a:pos x="81" y="112"/>
                </a:cxn>
                <a:cxn ang="0">
                  <a:pos x="105" y="141"/>
                </a:cxn>
                <a:cxn ang="0">
                  <a:pos x="130" y="155"/>
                </a:cxn>
                <a:cxn ang="0">
                  <a:pos x="134" y="155"/>
                </a:cxn>
                <a:cxn ang="0">
                  <a:pos x="141" y="151"/>
                </a:cxn>
                <a:cxn ang="0">
                  <a:pos x="144" y="141"/>
                </a:cxn>
                <a:cxn ang="0">
                  <a:pos x="144" y="133"/>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5" name="Freeform 331"/>
            <p:cNvSpPr>
              <a:spLocks/>
            </p:cNvSpPr>
            <p:nvPr userDrawn="1"/>
          </p:nvSpPr>
          <p:spPr bwMode="gray">
            <a:xfrm>
              <a:off x="2067" y="2377"/>
              <a:ext cx="123" cy="38"/>
            </a:xfrm>
            <a:custGeom>
              <a:avLst/>
              <a:gdLst/>
              <a:ahLst/>
              <a:cxnLst>
                <a:cxn ang="0">
                  <a:pos x="116" y="21"/>
                </a:cxn>
                <a:cxn ang="0">
                  <a:pos x="116" y="21"/>
                </a:cxn>
                <a:cxn ang="0">
                  <a:pos x="109" y="18"/>
                </a:cxn>
                <a:cxn ang="0">
                  <a:pos x="105" y="14"/>
                </a:cxn>
                <a:cxn ang="0">
                  <a:pos x="95" y="14"/>
                </a:cxn>
                <a:cxn ang="0">
                  <a:pos x="88" y="11"/>
                </a:cxn>
                <a:cxn ang="0">
                  <a:pos x="81" y="7"/>
                </a:cxn>
                <a:cxn ang="0">
                  <a:pos x="74" y="7"/>
                </a:cxn>
                <a:cxn ang="0">
                  <a:pos x="67" y="7"/>
                </a:cxn>
                <a:cxn ang="0">
                  <a:pos x="60" y="7"/>
                </a:cxn>
                <a:cxn ang="0">
                  <a:pos x="60" y="7"/>
                </a:cxn>
                <a:cxn ang="0">
                  <a:pos x="24" y="0"/>
                </a:cxn>
                <a:cxn ang="0">
                  <a:pos x="17" y="0"/>
                </a:cxn>
                <a:cxn ang="0">
                  <a:pos x="10" y="0"/>
                </a:cxn>
                <a:cxn ang="0">
                  <a:pos x="7" y="0"/>
                </a:cxn>
                <a:cxn ang="0">
                  <a:pos x="3" y="4"/>
                </a:cxn>
                <a:cxn ang="0">
                  <a:pos x="0" y="4"/>
                </a:cxn>
                <a:cxn ang="0">
                  <a:pos x="0" y="11"/>
                </a:cxn>
                <a:cxn ang="0">
                  <a:pos x="21" y="25"/>
                </a:cxn>
                <a:cxn ang="0">
                  <a:pos x="53" y="25"/>
                </a:cxn>
                <a:cxn ang="0">
                  <a:pos x="74" y="32"/>
                </a:cxn>
                <a:cxn ang="0">
                  <a:pos x="77" y="32"/>
                </a:cxn>
                <a:cxn ang="0">
                  <a:pos x="84" y="32"/>
                </a:cxn>
                <a:cxn ang="0">
                  <a:pos x="91" y="32"/>
                </a:cxn>
                <a:cxn ang="0">
                  <a:pos x="98" y="35"/>
                </a:cxn>
                <a:cxn ang="0">
                  <a:pos x="109" y="35"/>
                </a:cxn>
                <a:cxn ang="0">
                  <a:pos x="116" y="35"/>
                </a:cxn>
                <a:cxn ang="0">
                  <a:pos x="119" y="35"/>
                </a:cxn>
                <a:cxn ang="0">
                  <a:pos x="119" y="32"/>
                </a:cxn>
                <a:cxn ang="0">
                  <a:pos x="119" y="28"/>
                </a:cxn>
                <a:cxn ang="0">
                  <a:pos x="119" y="25"/>
                </a:cxn>
                <a:cxn ang="0">
                  <a:pos x="119" y="21"/>
                </a:cxn>
                <a:cxn ang="0">
                  <a:pos x="116" y="21"/>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6" name="Freeform 332"/>
            <p:cNvSpPr>
              <a:spLocks/>
            </p:cNvSpPr>
            <p:nvPr userDrawn="1"/>
          </p:nvSpPr>
          <p:spPr bwMode="gray">
            <a:xfrm>
              <a:off x="2313" y="2404"/>
              <a:ext cx="66" cy="31"/>
            </a:xfrm>
            <a:custGeom>
              <a:avLst/>
              <a:gdLst/>
              <a:ahLst/>
              <a:cxnLst>
                <a:cxn ang="0">
                  <a:pos x="28" y="3"/>
                </a:cxn>
                <a:cxn ang="0">
                  <a:pos x="25" y="3"/>
                </a:cxn>
                <a:cxn ang="0">
                  <a:pos x="18" y="7"/>
                </a:cxn>
                <a:cxn ang="0">
                  <a:pos x="11" y="10"/>
                </a:cxn>
                <a:cxn ang="0">
                  <a:pos x="7" y="14"/>
                </a:cxn>
                <a:cxn ang="0">
                  <a:pos x="4" y="17"/>
                </a:cxn>
                <a:cxn ang="0">
                  <a:pos x="0" y="17"/>
                </a:cxn>
                <a:cxn ang="0">
                  <a:pos x="0" y="28"/>
                </a:cxn>
                <a:cxn ang="0">
                  <a:pos x="18" y="24"/>
                </a:cxn>
                <a:cxn ang="0">
                  <a:pos x="46" y="14"/>
                </a:cxn>
                <a:cxn ang="0">
                  <a:pos x="46" y="14"/>
                </a:cxn>
                <a:cxn ang="0">
                  <a:pos x="50" y="10"/>
                </a:cxn>
                <a:cxn ang="0">
                  <a:pos x="57" y="7"/>
                </a:cxn>
                <a:cxn ang="0">
                  <a:pos x="60" y="7"/>
                </a:cxn>
                <a:cxn ang="0">
                  <a:pos x="64" y="3"/>
                </a:cxn>
                <a:cxn ang="0">
                  <a:pos x="64" y="0"/>
                </a:cxn>
                <a:cxn ang="0">
                  <a:pos x="60" y="0"/>
                </a:cxn>
                <a:cxn ang="0">
                  <a:pos x="57" y="0"/>
                </a:cxn>
                <a:cxn ang="0">
                  <a:pos x="53" y="0"/>
                </a:cxn>
                <a:cxn ang="0">
                  <a:pos x="53" y="0"/>
                </a:cxn>
                <a:cxn ang="0">
                  <a:pos x="53" y="0"/>
                </a:cxn>
                <a:cxn ang="0">
                  <a:pos x="46" y="3"/>
                </a:cxn>
                <a:cxn ang="0">
                  <a:pos x="39" y="3"/>
                </a:cxn>
                <a:cxn ang="0">
                  <a:pos x="36" y="3"/>
                </a:cxn>
                <a:cxn ang="0">
                  <a:pos x="28" y="3"/>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7" name="Freeform 333"/>
            <p:cNvSpPr>
              <a:spLocks/>
            </p:cNvSpPr>
            <p:nvPr userDrawn="1"/>
          </p:nvSpPr>
          <p:spPr bwMode="gray">
            <a:xfrm>
              <a:off x="4614" y="1986"/>
              <a:ext cx="22" cy="12"/>
            </a:xfrm>
            <a:custGeom>
              <a:avLst/>
              <a:gdLst/>
              <a:ahLst/>
              <a:cxnLst>
                <a:cxn ang="0">
                  <a:pos x="21" y="7"/>
                </a:cxn>
                <a:cxn ang="0">
                  <a:pos x="14" y="4"/>
                </a:cxn>
                <a:cxn ang="0">
                  <a:pos x="11" y="0"/>
                </a:cxn>
                <a:cxn ang="0">
                  <a:pos x="4" y="0"/>
                </a:cxn>
                <a:cxn ang="0">
                  <a:pos x="0" y="4"/>
                </a:cxn>
                <a:cxn ang="0">
                  <a:pos x="11" y="11"/>
                </a:cxn>
                <a:cxn ang="0">
                  <a:pos x="21" y="7"/>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8" name="Freeform 334"/>
            <p:cNvSpPr>
              <a:spLocks noEditPoints="1"/>
            </p:cNvSpPr>
            <p:nvPr userDrawn="1"/>
          </p:nvSpPr>
          <p:spPr bwMode="gray">
            <a:xfrm>
              <a:off x="4597" y="2005"/>
              <a:ext cx="83" cy="43"/>
            </a:xfrm>
            <a:custGeom>
              <a:avLst/>
              <a:gdLst/>
              <a:ahLst/>
              <a:cxnLst>
                <a:cxn ang="0">
                  <a:pos x="17" y="28"/>
                </a:cxn>
                <a:cxn ang="0">
                  <a:pos x="21" y="32"/>
                </a:cxn>
                <a:cxn ang="0">
                  <a:pos x="24" y="32"/>
                </a:cxn>
                <a:cxn ang="0">
                  <a:pos x="28" y="35"/>
                </a:cxn>
                <a:cxn ang="0">
                  <a:pos x="31" y="39"/>
                </a:cxn>
                <a:cxn ang="0">
                  <a:pos x="38" y="39"/>
                </a:cxn>
                <a:cxn ang="0">
                  <a:pos x="42" y="35"/>
                </a:cxn>
                <a:cxn ang="0">
                  <a:pos x="42" y="35"/>
                </a:cxn>
                <a:cxn ang="0">
                  <a:pos x="42" y="35"/>
                </a:cxn>
                <a:cxn ang="0">
                  <a:pos x="42" y="35"/>
                </a:cxn>
                <a:cxn ang="0">
                  <a:pos x="46" y="35"/>
                </a:cxn>
                <a:cxn ang="0">
                  <a:pos x="49" y="35"/>
                </a:cxn>
                <a:cxn ang="0">
                  <a:pos x="53" y="32"/>
                </a:cxn>
                <a:cxn ang="0">
                  <a:pos x="56" y="28"/>
                </a:cxn>
                <a:cxn ang="0">
                  <a:pos x="60" y="28"/>
                </a:cxn>
                <a:cxn ang="0">
                  <a:pos x="60" y="28"/>
                </a:cxn>
                <a:cxn ang="0">
                  <a:pos x="63" y="32"/>
                </a:cxn>
                <a:cxn ang="0">
                  <a:pos x="74" y="28"/>
                </a:cxn>
                <a:cxn ang="0">
                  <a:pos x="81" y="25"/>
                </a:cxn>
                <a:cxn ang="0">
                  <a:pos x="77" y="18"/>
                </a:cxn>
                <a:cxn ang="0">
                  <a:pos x="74" y="14"/>
                </a:cxn>
                <a:cxn ang="0">
                  <a:pos x="63" y="14"/>
                </a:cxn>
                <a:cxn ang="0">
                  <a:pos x="70" y="10"/>
                </a:cxn>
                <a:cxn ang="0">
                  <a:pos x="60" y="10"/>
                </a:cxn>
                <a:cxn ang="0">
                  <a:pos x="53" y="7"/>
                </a:cxn>
                <a:cxn ang="0">
                  <a:pos x="46" y="3"/>
                </a:cxn>
                <a:cxn ang="0">
                  <a:pos x="42" y="3"/>
                </a:cxn>
                <a:cxn ang="0">
                  <a:pos x="42" y="3"/>
                </a:cxn>
                <a:cxn ang="0">
                  <a:pos x="28" y="0"/>
                </a:cxn>
                <a:cxn ang="0">
                  <a:pos x="17" y="0"/>
                </a:cxn>
                <a:cxn ang="0">
                  <a:pos x="10" y="0"/>
                </a:cxn>
                <a:cxn ang="0">
                  <a:pos x="7" y="7"/>
                </a:cxn>
                <a:cxn ang="0">
                  <a:pos x="10" y="7"/>
                </a:cxn>
                <a:cxn ang="0">
                  <a:pos x="14" y="7"/>
                </a:cxn>
                <a:cxn ang="0">
                  <a:pos x="17" y="7"/>
                </a:cxn>
                <a:cxn ang="0">
                  <a:pos x="21" y="7"/>
                </a:cxn>
                <a:cxn ang="0">
                  <a:pos x="24" y="10"/>
                </a:cxn>
                <a:cxn ang="0">
                  <a:pos x="24" y="14"/>
                </a:cxn>
                <a:cxn ang="0">
                  <a:pos x="24" y="14"/>
                </a:cxn>
                <a:cxn ang="0">
                  <a:pos x="24" y="18"/>
                </a:cxn>
                <a:cxn ang="0">
                  <a:pos x="24" y="18"/>
                </a:cxn>
                <a:cxn ang="0">
                  <a:pos x="24" y="21"/>
                </a:cxn>
                <a:cxn ang="0">
                  <a:pos x="17" y="21"/>
                </a:cxn>
                <a:cxn ang="0">
                  <a:pos x="7" y="18"/>
                </a:cxn>
                <a:cxn ang="0">
                  <a:pos x="0" y="18"/>
                </a:cxn>
                <a:cxn ang="0">
                  <a:pos x="0" y="21"/>
                </a:cxn>
                <a:cxn ang="0">
                  <a:pos x="3" y="25"/>
                </a:cxn>
                <a:cxn ang="0">
                  <a:pos x="7" y="25"/>
                </a:cxn>
                <a:cxn ang="0">
                  <a:pos x="10" y="25"/>
                </a:cxn>
                <a:cxn ang="0">
                  <a:pos x="14" y="28"/>
                </a:cxn>
                <a:cxn ang="0">
                  <a:pos x="17" y="28"/>
                </a:cxn>
                <a:cxn ang="0">
                  <a:pos x="38" y="18"/>
                </a:cxn>
                <a:cxn ang="0">
                  <a:pos x="42" y="18"/>
                </a:cxn>
                <a:cxn ang="0">
                  <a:pos x="42" y="14"/>
                </a:cxn>
                <a:cxn ang="0">
                  <a:pos x="46" y="10"/>
                </a:cxn>
                <a:cxn ang="0">
                  <a:pos x="46" y="14"/>
                </a:cxn>
                <a:cxn ang="0">
                  <a:pos x="42" y="18"/>
                </a:cxn>
                <a:cxn ang="0">
                  <a:pos x="38" y="18"/>
                </a:cxn>
                <a:cxn ang="0">
                  <a:pos x="38" y="21"/>
                </a:cxn>
                <a:cxn ang="0">
                  <a:pos x="38" y="21"/>
                </a:cxn>
                <a:cxn ang="0">
                  <a:pos x="38" y="21"/>
                </a:cxn>
                <a:cxn ang="0">
                  <a:pos x="38" y="21"/>
                </a:cxn>
                <a:cxn ang="0">
                  <a:pos x="38" y="18"/>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9" name="Freeform 335"/>
            <p:cNvSpPr>
              <a:spLocks/>
            </p:cNvSpPr>
            <p:nvPr userDrawn="1"/>
          </p:nvSpPr>
          <p:spPr bwMode="gray">
            <a:xfrm>
              <a:off x="4445" y="1953"/>
              <a:ext cx="155" cy="60"/>
            </a:xfrm>
            <a:custGeom>
              <a:avLst/>
              <a:gdLst/>
              <a:ahLst/>
              <a:cxnLst>
                <a:cxn ang="0">
                  <a:pos x="98" y="52"/>
                </a:cxn>
                <a:cxn ang="0">
                  <a:pos x="98" y="56"/>
                </a:cxn>
                <a:cxn ang="0">
                  <a:pos x="102" y="56"/>
                </a:cxn>
                <a:cxn ang="0">
                  <a:pos x="105" y="56"/>
                </a:cxn>
                <a:cxn ang="0">
                  <a:pos x="112" y="56"/>
                </a:cxn>
                <a:cxn ang="0">
                  <a:pos x="120" y="56"/>
                </a:cxn>
                <a:cxn ang="0">
                  <a:pos x="127" y="56"/>
                </a:cxn>
                <a:cxn ang="0">
                  <a:pos x="134" y="56"/>
                </a:cxn>
                <a:cxn ang="0">
                  <a:pos x="148" y="56"/>
                </a:cxn>
                <a:cxn ang="0">
                  <a:pos x="148" y="52"/>
                </a:cxn>
                <a:cxn ang="0">
                  <a:pos x="151" y="52"/>
                </a:cxn>
                <a:cxn ang="0">
                  <a:pos x="151" y="49"/>
                </a:cxn>
                <a:cxn ang="0">
                  <a:pos x="148" y="45"/>
                </a:cxn>
                <a:cxn ang="0">
                  <a:pos x="130" y="35"/>
                </a:cxn>
                <a:cxn ang="0">
                  <a:pos x="127" y="31"/>
                </a:cxn>
                <a:cxn ang="0">
                  <a:pos x="95" y="21"/>
                </a:cxn>
                <a:cxn ang="0">
                  <a:pos x="81" y="21"/>
                </a:cxn>
                <a:cxn ang="0">
                  <a:pos x="81" y="21"/>
                </a:cxn>
                <a:cxn ang="0">
                  <a:pos x="77" y="17"/>
                </a:cxn>
                <a:cxn ang="0">
                  <a:pos x="70" y="14"/>
                </a:cxn>
                <a:cxn ang="0">
                  <a:pos x="63" y="7"/>
                </a:cxn>
                <a:cxn ang="0">
                  <a:pos x="35" y="0"/>
                </a:cxn>
                <a:cxn ang="0">
                  <a:pos x="21" y="3"/>
                </a:cxn>
                <a:cxn ang="0">
                  <a:pos x="21" y="3"/>
                </a:cxn>
                <a:cxn ang="0">
                  <a:pos x="14" y="3"/>
                </a:cxn>
                <a:cxn ang="0">
                  <a:pos x="7" y="7"/>
                </a:cxn>
                <a:cxn ang="0">
                  <a:pos x="3" y="14"/>
                </a:cxn>
                <a:cxn ang="0">
                  <a:pos x="0" y="17"/>
                </a:cxn>
                <a:cxn ang="0">
                  <a:pos x="3" y="21"/>
                </a:cxn>
                <a:cxn ang="0">
                  <a:pos x="7" y="21"/>
                </a:cxn>
                <a:cxn ang="0">
                  <a:pos x="10" y="21"/>
                </a:cxn>
                <a:cxn ang="0">
                  <a:pos x="14" y="21"/>
                </a:cxn>
                <a:cxn ang="0">
                  <a:pos x="21" y="21"/>
                </a:cxn>
                <a:cxn ang="0">
                  <a:pos x="24" y="17"/>
                </a:cxn>
                <a:cxn ang="0">
                  <a:pos x="31" y="17"/>
                </a:cxn>
                <a:cxn ang="0">
                  <a:pos x="35" y="17"/>
                </a:cxn>
                <a:cxn ang="0">
                  <a:pos x="39" y="17"/>
                </a:cxn>
                <a:cxn ang="0">
                  <a:pos x="42" y="21"/>
                </a:cxn>
                <a:cxn ang="0">
                  <a:pos x="49" y="21"/>
                </a:cxn>
                <a:cxn ang="0">
                  <a:pos x="56" y="24"/>
                </a:cxn>
                <a:cxn ang="0">
                  <a:pos x="60" y="24"/>
                </a:cxn>
                <a:cxn ang="0">
                  <a:pos x="74" y="31"/>
                </a:cxn>
                <a:cxn ang="0">
                  <a:pos x="74" y="35"/>
                </a:cxn>
                <a:cxn ang="0">
                  <a:pos x="77" y="38"/>
                </a:cxn>
                <a:cxn ang="0">
                  <a:pos x="84" y="38"/>
                </a:cxn>
                <a:cxn ang="0">
                  <a:pos x="95" y="42"/>
                </a:cxn>
                <a:cxn ang="0">
                  <a:pos x="105" y="42"/>
                </a:cxn>
                <a:cxn ang="0">
                  <a:pos x="105" y="45"/>
                </a:cxn>
                <a:cxn ang="0">
                  <a:pos x="98" y="52"/>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0" name="Freeform 336"/>
            <p:cNvSpPr>
              <a:spLocks/>
            </p:cNvSpPr>
            <p:nvPr userDrawn="1"/>
          </p:nvSpPr>
          <p:spPr bwMode="gray">
            <a:xfrm>
              <a:off x="4690" y="2028"/>
              <a:ext cx="33" cy="15"/>
            </a:xfrm>
            <a:custGeom>
              <a:avLst/>
              <a:gdLst/>
              <a:ahLst/>
              <a:cxnLst>
                <a:cxn ang="0">
                  <a:pos x="11" y="0"/>
                </a:cxn>
                <a:cxn ang="0">
                  <a:pos x="4" y="4"/>
                </a:cxn>
                <a:cxn ang="0">
                  <a:pos x="0" y="7"/>
                </a:cxn>
                <a:cxn ang="0">
                  <a:pos x="0" y="11"/>
                </a:cxn>
                <a:cxn ang="0">
                  <a:pos x="7" y="14"/>
                </a:cxn>
                <a:cxn ang="0">
                  <a:pos x="14" y="11"/>
                </a:cxn>
                <a:cxn ang="0">
                  <a:pos x="25" y="14"/>
                </a:cxn>
                <a:cxn ang="0">
                  <a:pos x="25" y="11"/>
                </a:cxn>
                <a:cxn ang="0">
                  <a:pos x="32" y="4"/>
                </a:cxn>
                <a:cxn ang="0">
                  <a:pos x="21" y="0"/>
                </a:cxn>
                <a:cxn ang="0">
                  <a:pos x="11" y="0"/>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1" name="Freeform 337"/>
            <p:cNvSpPr>
              <a:spLocks/>
            </p:cNvSpPr>
            <p:nvPr userDrawn="1"/>
          </p:nvSpPr>
          <p:spPr bwMode="gray">
            <a:xfrm>
              <a:off x="3752" y="1253"/>
              <a:ext cx="11" cy="19"/>
            </a:xfrm>
            <a:custGeom>
              <a:avLst/>
              <a:gdLst/>
              <a:ahLst/>
              <a:cxnLst>
                <a:cxn ang="0">
                  <a:pos x="0" y="14"/>
                </a:cxn>
                <a:cxn ang="0">
                  <a:pos x="0" y="14"/>
                </a:cxn>
                <a:cxn ang="0">
                  <a:pos x="3" y="14"/>
                </a:cxn>
                <a:cxn ang="0">
                  <a:pos x="3" y="18"/>
                </a:cxn>
                <a:cxn ang="0">
                  <a:pos x="7" y="18"/>
                </a:cxn>
                <a:cxn ang="0">
                  <a:pos x="7" y="18"/>
                </a:cxn>
                <a:cxn ang="0">
                  <a:pos x="10" y="14"/>
                </a:cxn>
                <a:cxn ang="0">
                  <a:pos x="10" y="7"/>
                </a:cxn>
                <a:cxn ang="0">
                  <a:pos x="7" y="0"/>
                </a:cxn>
                <a:cxn ang="0">
                  <a:pos x="7" y="0"/>
                </a:cxn>
                <a:cxn ang="0">
                  <a:pos x="3" y="0"/>
                </a:cxn>
                <a:cxn ang="0">
                  <a:pos x="3" y="0"/>
                </a:cxn>
                <a:cxn ang="0">
                  <a:pos x="0" y="0"/>
                </a:cxn>
                <a:cxn ang="0">
                  <a:pos x="0" y="4"/>
                </a:cxn>
                <a:cxn ang="0">
                  <a:pos x="0" y="7"/>
                </a:cxn>
                <a:cxn ang="0">
                  <a:pos x="0" y="14"/>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2" name="Freeform 338"/>
            <p:cNvSpPr>
              <a:spLocks/>
            </p:cNvSpPr>
            <p:nvPr userDrawn="1"/>
          </p:nvSpPr>
          <p:spPr bwMode="gray">
            <a:xfrm>
              <a:off x="3484" y="1257"/>
              <a:ext cx="18" cy="27"/>
            </a:xfrm>
            <a:custGeom>
              <a:avLst/>
              <a:gdLst/>
              <a:ahLst/>
              <a:cxnLst>
                <a:cxn ang="0">
                  <a:pos x="11" y="0"/>
                </a:cxn>
                <a:cxn ang="0">
                  <a:pos x="7" y="0"/>
                </a:cxn>
                <a:cxn ang="0">
                  <a:pos x="7" y="0"/>
                </a:cxn>
                <a:cxn ang="0">
                  <a:pos x="4" y="0"/>
                </a:cxn>
                <a:cxn ang="0">
                  <a:pos x="4" y="3"/>
                </a:cxn>
                <a:cxn ang="0">
                  <a:pos x="0" y="7"/>
                </a:cxn>
                <a:cxn ang="0">
                  <a:pos x="0" y="14"/>
                </a:cxn>
                <a:cxn ang="0">
                  <a:pos x="0" y="14"/>
                </a:cxn>
                <a:cxn ang="0">
                  <a:pos x="0" y="17"/>
                </a:cxn>
                <a:cxn ang="0">
                  <a:pos x="0" y="21"/>
                </a:cxn>
                <a:cxn ang="0">
                  <a:pos x="0" y="21"/>
                </a:cxn>
                <a:cxn ang="0">
                  <a:pos x="4" y="25"/>
                </a:cxn>
                <a:cxn ang="0">
                  <a:pos x="7" y="21"/>
                </a:cxn>
                <a:cxn ang="0">
                  <a:pos x="14" y="17"/>
                </a:cxn>
                <a:cxn ang="0">
                  <a:pos x="14" y="17"/>
                </a:cxn>
                <a:cxn ang="0">
                  <a:pos x="18" y="14"/>
                </a:cxn>
                <a:cxn ang="0">
                  <a:pos x="14" y="7"/>
                </a:cxn>
                <a:cxn ang="0">
                  <a:pos x="14" y="3"/>
                </a:cxn>
                <a:cxn ang="0">
                  <a:pos x="11" y="0"/>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3" name="Freeform 339"/>
            <p:cNvSpPr>
              <a:spLocks/>
            </p:cNvSpPr>
            <p:nvPr userDrawn="1"/>
          </p:nvSpPr>
          <p:spPr bwMode="gray">
            <a:xfrm>
              <a:off x="575" y="454"/>
              <a:ext cx="2567" cy="1699"/>
            </a:xfrm>
            <a:custGeom>
              <a:avLst/>
              <a:gdLst/>
              <a:ahLst/>
              <a:cxnLst>
                <a:cxn ang="0">
                  <a:pos x="2269" y="395"/>
                </a:cxn>
                <a:cxn ang="0">
                  <a:pos x="2093" y="303"/>
                </a:cxn>
                <a:cxn ang="0">
                  <a:pos x="1889" y="342"/>
                </a:cxn>
                <a:cxn ang="0">
                  <a:pos x="1638" y="194"/>
                </a:cxn>
                <a:cxn ang="0">
                  <a:pos x="1603" y="53"/>
                </a:cxn>
                <a:cxn ang="0">
                  <a:pos x="1455" y="81"/>
                </a:cxn>
                <a:cxn ang="0">
                  <a:pos x="1300" y="166"/>
                </a:cxn>
                <a:cxn ang="0">
                  <a:pos x="1247" y="395"/>
                </a:cxn>
                <a:cxn ang="0">
                  <a:pos x="1156" y="261"/>
                </a:cxn>
                <a:cxn ang="0">
                  <a:pos x="1145" y="412"/>
                </a:cxn>
                <a:cxn ang="0">
                  <a:pos x="1202" y="543"/>
                </a:cxn>
                <a:cxn ang="0">
                  <a:pos x="1121" y="451"/>
                </a:cxn>
                <a:cxn ang="0">
                  <a:pos x="1110" y="451"/>
                </a:cxn>
                <a:cxn ang="0">
                  <a:pos x="1043" y="310"/>
                </a:cxn>
                <a:cxn ang="0">
                  <a:pos x="853" y="423"/>
                </a:cxn>
                <a:cxn ang="0">
                  <a:pos x="712" y="430"/>
                </a:cxn>
                <a:cxn ang="0">
                  <a:pos x="599" y="571"/>
                </a:cxn>
                <a:cxn ang="0">
                  <a:pos x="578" y="402"/>
                </a:cxn>
                <a:cxn ang="0">
                  <a:pos x="434" y="342"/>
                </a:cxn>
                <a:cxn ang="0">
                  <a:pos x="293" y="546"/>
                </a:cxn>
                <a:cxn ang="0">
                  <a:pos x="240" y="754"/>
                </a:cxn>
                <a:cxn ang="0">
                  <a:pos x="356" y="779"/>
                </a:cxn>
                <a:cxn ang="0">
                  <a:pos x="441" y="532"/>
                </a:cxn>
                <a:cxn ang="0">
                  <a:pos x="518" y="694"/>
                </a:cxn>
                <a:cxn ang="0">
                  <a:pos x="412" y="779"/>
                </a:cxn>
                <a:cxn ang="0">
                  <a:pos x="268" y="811"/>
                </a:cxn>
                <a:cxn ang="0">
                  <a:pos x="191" y="885"/>
                </a:cxn>
                <a:cxn ang="0">
                  <a:pos x="191" y="948"/>
                </a:cxn>
                <a:cxn ang="0">
                  <a:pos x="102" y="1001"/>
                </a:cxn>
                <a:cxn ang="0">
                  <a:pos x="18" y="1184"/>
                </a:cxn>
                <a:cxn ang="0">
                  <a:pos x="127" y="1138"/>
                </a:cxn>
                <a:cxn ang="0">
                  <a:pos x="346" y="1156"/>
                </a:cxn>
                <a:cxn ang="0">
                  <a:pos x="314" y="1040"/>
                </a:cxn>
                <a:cxn ang="0">
                  <a:pos x="423" y="1198"/>
                </a:cxn>
                <a:cxn ang="0">
                  <a:pos x="508" y="1096"/>
                </a:cxn>
                <a:cxn ang="0">
                  <a:pos x="571" y="1025"/>
                </a:cxn>
                <a:cxn ang="0">
                  <a:pos x="624" y="1029"/>
                </a:cxn>
                <a:cxn ang="0">
                  <a:pos x="606" y="1107"/>
                </a:cxn>
                <a:cxn ang="0">
                  <a:pos x="483" y="1149"/>
                </a:cxn>
                <a:cxn ang="0">
                  <a:pos x="603" y="1205"/>
                </a:cxn>
                <a:cxn ang="0">
                  <a:pos x="599" y="1343"/>
                </a:cxn>
                <a:cxn ang="0">
                  <a:pos x="708" y="1561"/>
                </a:cxn>
                <a:cxn ang="0">
                  <a:pos x="877" y="1473"/>
                </a:cxn>
                <a:cxn ang="0">
                  <a:pos x="832" y="1406"/>
                </a:cxn>
                <a:cxn ang="0">
                  <a:pos x="849" y="1357"/>
                </a:cxn>
                <a:cxn ang="0">
                  <a:pos x="983" y="1385"/>
                </a:cxn>
                <a:cxn ang="0">
                  <a:pos x="1075" y="1441"/>
                </a:cxn>
                <a:cxn ang="0">
                  <a:pos x="1184" y="1554"/>
                </a:cxn>
                <a:cxn ang="0">
                  <a:pos x="1346" y="1431"/>
                </a:cxn>
                <a:cxn ang="0">
                  <a:pos x="1455" y="1660"/>
                </a:cxn>
                <a:cxn ang="0">
                  <a:pos x="1455" y="1540"/>
                </a:cxn>
                <a:cxn ang="0">
                  <a:pos x="1533" y="1455"/>
                </a:cxn>
                <a:cxn ang="0">
                  <a:pos x="1628" y="1420"/>
                </a:cxn>
                <a:cxn ang="0">
                  <a:pos x="1755" y="1188"/>
                </a:cxn>
                <a:cxn ang="0">
                  <a:pos x="1741" y="1159"/>
                </a:cxn>
                <a:cxn ang="0">
                  <a:pos x="1825" y="1159"/>
                </a:cxn>
                <a:cxn ang="0">
                  <a:pos x="1882" y="1064"/>
                </a:cxn>
                <a:cxn ang="0">
                  <a:pos x="1934" y="839"/>
                </a:cxn>
                <a:cxn ang="0">
                  <a:pos x="2283" y="680"/>
                </a:cxn>
                <a:cxn ang="0">
                  <a:pos x="2297" y="768"/>
                </a:cxn>
                <a:cxn ang="0">
                  <a:pos x="2505" y="645"/>
                </a:cxn>
                <a:cxn ang="0">
                  <a:pos x="2621" y="578"/>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4" name="Freeform 340"/>
            <p:cNvSpPr>
              <a:spLocks noEditPoints="1"/>
            </p:cNvSpPr>
            <p:nvPr userDrawn="1"/>
          </p:nvSpPr>
          <p:spPr bwMode="gray">
            <a:xfrm>
              <a:off x="3204" y="766"/>
              <a:ext cx="1763" cy="2437"/>
            </a:xfrm>
            <a:custGeom>
              <a:avLst/>
              <a:gdLst/>
              <a:ahLst/>
              <a:cxnLst>
                <a:cxn ang="0">
                  <a:pos x="1585" y="1427"/>
                </a:cxn>
                <a:cxn ang="0">
                  <a:pos x="1384" y="1262"/>
                </a:cxn>
                <a:cxn ang="0">
                  <a:pos x="1314" y="1237"/>
                </a:cxn>
                <a:cxn ang="0">
                  <a:pos x="1176" y="1318"/>
                </a:cxn>
                <a:cxn ang="0">
                  <a:pos x="1134" y="1237"/>
                </a:cxn>
                <a:cxn ang="0">
                  <a:pos x="1088" y="1149"/>
                </a:cxn>
                <a:cxn ang="0">
                  <a:pos x="954" y="1145"/>
                </a:cxn>
                <a:cxn ang="0">
                  <a:pos x="1144" y="1054"/>
                </a:cxn>
                <a:cxn ang="0">
                  <a:pos x="1236" y="902"/>
                </a:cxn>
                <a:cxn ang="0">
                  <a:pos x="1289" y="811"/>
                </a:cxn>
                <a:cxn ang="0">
                  <a:pos x="1395" y="733"/>
                </a:cxn>
                <a:cxn ang="0">
                  <a:pos x="1373" y="677"/>
                </a:cxn>
                <a:cxn ang="0">
                  <a:pos x="1476" y="617"/>
                </a:cxn>
                <a:cxn ang="0">
                  <a:pos x="1398" y="398"/>
                </a:cxn>
                <a:cxn ang="0">
                  <a:pos x="1225" y="324"/>
                </a:cxn>
                <a:cxn ang="0">
                  <a:pos x="1197" y="582"/>
                </a:cxn>
                <a:cxn ang="0">
                  <a:pos x="1060" y="515"/>
                </a:cxn>
                <a:cxn ang="0">
                  <a:pos x="1067" y="314"/>
                </a:cxn>
                <a:cxn ang="0">
                  <a:pos x="1159" y="194"/>
                </a:cxn>
                <a:cxn ang="0">
                  <a:pos x="1113" y="141"/>
                </a:cxn>
                <a:cxn ang="0">
                  <a:pos x="1035" y="43"/>
                </a:cxn>
                <a:cxn ang="0">
                  <a:pos x="1025" y="131"/>
                </a:cxn>
                <a:cxn ang="0">
                  <a:pos x="884" y="155"/>
                </a:cxn>
                <a:cxn ang="0">
                  <a:pos x="785" y="166"/>
                </a:cxn>
                <a:cxn ang="0">
                  <a:pos x="690" y="117"/>
                </a:cxn>
                <a:cxn ang="0">
                  <a:pos x="535" y="67"/>
                </a:cxn>
                <a:cxn ang="0">
                  <a:pos x="327" y="74"/>
                </a:cxn>
                <a:cxn ang="0">
                  <a:pos x="123" y="36"/>
                </a:cxn>
                <a:cxn ang="0">
                  <a:pos x="0" y="240"/>
                </a:cxn>
                <a:cxn ang="0">
                  <a:pos x="28" y="370"/>
                </a:cxn>
                <a:cxn ang="0">
                  <a:pos x="140" y="448"/>
                </a:cxn>
                <a:cxn ang="0">
                  <a:pos x="214" y="370"/>
                </a:cxn>
                <a:cxn ang="0">
                  <a:pos x="285" y="381"/>
                </a:cxn>
                <a:cxn ang="0">
                  <a:pos x="486" y="497"/>
                </a:cxn>
                <a:cxn ang="0">
                  <a:pos x="598" y="684"/>
                </a:cxn>
                <a:cxn ang="0">
                  <a:pos x="715" y="1040"/>
                </a:cxn>
                <a:cxn ang="0">
                  <a:pos x="778" y="1050"/>
                </a:cxn>
                <a:cxn ang="0">
                  <a:pos x="1032" y="1247"/>
                </a:cxn>
                <a:cxn ang="0">
                  <a:pos x="1095" y="1286"/>
                </a:cxn>
                <a:cxn ang="0">
                  <a:pos x="1106" y="1307"/>
                </a:cxn>
                <a:cxn ang="0">
                  <a:pos x="1194" y="1325"/>
                </a:cxn>
                <a:cxn ang="0">
                  <a:pos x="1152" y="1494"/>
                </a:cxn>
                <a:cxn ang="0">
                  <a:pos x="1303" y="1709"/>
                </a:cxn>
                <a:cxn ang="0">
                  <a:pos x="1282" y="2075"/>
                </a:cxn>
                <a:cxn ang="0">
                  <a:pos x="1377" y="2463"/>
                </a:cxn>
                <a:cxn ang="0">
                  <a:pos x="1349" y="2216"/>
                </a:cxn>
                <a:cxn ang="0">
                  <a:pos x="1486" y="1987"/>
                </a:cxn>
                <a:cxn ang="0">
                  <a:pos x="1828" y="1519"/>
                </a:cxn>
                <a:cxn ang="0">
                  <a:pos x="1345" y="694"/>
                </a:cxn>
                <a:cxn ang="0">
                  <a:pos x="1141" y="712"/>
                </a:cxn>
                <a:cxn ang="0">
                  <a:pos x="1155" y="790"/>
                </a:cxn>
                <a:cxn ang="0">
                  <a:pos x="1197" y="782"/>
                </a:cxn>
                <a:cxn ang="0">
                  <a:pos x="1088" y="800"/>
                </a:cxn>
                <a:cxn ang="0">
                  <a:pos x="1025" y="708"/>
                </a:cxn>
                <a:cxn ang="0">
                  <a:pos x="1120" y="1223"/>
                </a:cxn>
                <a:cxn ang="0">
                  <a:pos x="1331" y="1656"/>
                </a:cxn>
                <a:cxn ang="0">
                  <a:pos x="1345" y="1589"/>
                </a:cxn>
                <a:cxn ang="0">
                  <a:pos x="1483" y="1378"/>
                </a:cxn>
                <a:cxn ang="0">
                  <a:pos x="1409" y="1378"/>
                </a:cxn>
                <a:cxn ang="0">
                  <a:pos x="1528" y="1374"/>
                </a:cxn>
                <a:cxn ang="0">
                  <a:pos x="1384" y="1413"/>
                </a:cxn>
                <a:cxn ang="0">
                  <a:pos x="1225" y="1410"/>
                </a:cxn>
                <a:cxn ang="0">
                  <a:pos x="1391" y="1769"/>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w="0">
              <a:noFill/>
              <a:prstDash val="solid"/>
              <a:round/>
              <a:headEnd/>
              <a:tailEnd/>
            </a:ln>
          </p:spPr>
          <p:txBody>
            <a:bodyPr/>
            <a:lstStyle/>
            <a:p>
              <a:pPr>
                <a:defRPr/>
              </a:pPr>
              <a:endParaRPr lang="ru-RU"/>
            </a:p>
          </p:txBody>
        </p:sp>
        <p:grpSp>
          <p:nvGrpSpPr>
            <p:cNvPr id="145" name="Group 341"/>
            <p:cNvGrpSpPr>
              <a:grpSpLocks/>
            </p:cNvGrpSpPr>
            <p:nvPr userDrawn="1"/>
          </p:nvGrpSpPr>
          <p:grpSpPr bwMode="auto">
            <a:xfrm>
              <a:off x="3763" y="306"/>
              <a:ext cx="1167" cy="793"/>
              <a:chOff x="698" y="-2896"/>
              <a:chExt cx="1216" cy="793"/>
            </a:xfrm>
          </p:grpSpPr>
          <p:sp>
            <p:nvSpPr>
              <p:cNvPr id="148" name="Freeform 342"/>
              <p:cNvSpPr>
                <a:spLocks/>
              </p:cNvSpPr>
              <p:nvPr userDrawn="1"/>
            </p:nvSpPr>
            <p:spPr bwMode="gray">
              <a:xfrm>
                <a:off x="1875" y="-2600"/>
                <a:ext cx="25" cy="18"/>
              </a:xfrm>
              <a:custGeom>
                <a:avLst/>
                <a:gdLst/>
                <a:ahLst/>
                <a:cxnLst>
                  <a:cxn ang="0">
                    <a:pos x="0" y="7"/>
                  </a:cxn>
                  <a:cxn ang="0">
                    <a:pos x="4" y="14"/>
                  </a:cxn>
                  <a:cxn ang="0">
                    <a:pos x="11" y="18"/>
                  </a:cxn>
                  <a:cxn ang="0">
                    <a:pos x="18" y="18"/>
                  </a:cxn>
                  <a:cxn ang="0">
                    <a:pos x="25" y="14"/>
                  </a:cxn>
                  <a:cxn ang="0">
                    <a:pos x="25" y="14"/>
                  </a:cxn>
                  <a:cxn ang="0">
                    <a:pos x="25" y="11"/>
                  </a:cxn>
                  <a:cxn ang="0">
                    <a:pos x="21" y="7"/>
                  </a:cxn>
                  <a:cxn ang="0">
                    <a:pos x="18" y="0"/>
                  </a:cxn>
                  <a:cxn ang="0">
                    <a:pos x="14" y="0"/>
                  </a:cxn>
                  <a:cxn ang="0">
                    <a:pos x="11" y="0"/>
                  </a:cxn>
                  <a:cxn ang="0">
                    <a:pos x="11" y="0"/>
                  </a:cxn>
                  <a:cxn ang="0">
                    <a:pos x="11" y="0"/>
                  </a:cxn>
                  <a:cxn ang="0">
                    <a:pos x="7" y="0"/>
                  </a:cxn>
                  <a:cxn ang="0">
                    <a:pos x="4" y="4"/>
                  </a:cxn>
                  <a:cxn ang="0">
                    <a:pos x="0" y="7"/>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9" name="Freeform 343"/>
              <p:cNvSpPr>
                <a:spLocks/>
              </p:cNvSpPr>
              <p:nvPr userDrawn="1"/>
            </p:nvSpPr>
            <p:spPr bwMode="gray">
              <a:xfrm>
                <a:off x="1452" y="-2797"/>
                <a:ext cx="462" cy="694"/>
              </a:xfrm>
              <a:custGeom>
                <a:avLst/>
                <a:gdLst/>
                <a:ahLst/>
                <a:cxnLst>
                  <a:cxn ang="0">
                    <a:pos x="53" y="162"/>
                  </a:cxn>
                  <a:cxn ang="0">
                    <a:pos x="71" y="179"/>
                  </a:cxn>
                  <a:cxn ang="0">
                    <a:pos x="57" y="208"/>
                  </a:cxn>
                  <a:cxn ang="0">
                    <a:pos x="29" y="222"/>
                  </a:cxn>
                  <a:cxn ang="0">
                    <a:pos x="0" y="236"/>
                  </a:cxn>
                  <a:cxn ang="0">
                    <a:pos x="25" y="267"/>
                  </a:cxn>
                  <a:cxn ang="0">
                    <a:pos x="53" y="271"/>
                  </a:cxn>
                  <a:cxn ang="0">
                    <a:pos x="39" y="285"/>
                  </a:cxn>
                  <a:cxn ang="0">
                    <a:pos x="22" y="285"/>
                  </a:cxn>
                  <a:cxn ang="0">
                    <a:pos x="25" y="310"/>
                  </a:cxn>
                  <a:cxn ang="0">
                    <a:pos x="50" y="334"/>
                  </a:cxn>
                  <a:cxn ang="0">
                    <a:pos x="106" y="317"/>
                  </a:cxn>
                  <a:cxn ang="0">
                    <a:pos x="131" y="334"/>
                  </a:cxn>
                  <a:cxn ang="0">
                    <a:pos x="148" y="405"/>
                  </a:cxn>
                  <a:cxn ang="0">
                    <a:pos x="148" y="430"/>
                  </a:cxn>
                  <a:cxn ang="0">
                    <a:pos x="145" y="454"/>
                  </a:cxn>
                  <a:cxn ang="0">
                    <a:pos x="159" y="454"/>
                  </a:cxn>
                  <a:cxn ang="0">
                    <a:pos x="177" y="472"/>
                  </a:cxn>
                  <a:cxn ang="0">
                    <a:pos x="162" y="479"/>
                  </a:cxn>
                  <a:cxn ang="0">
                    <a:pos x="180" y="496"/>
                  </a:cxn>
                  <a:cxn ang="0">
                    <a:pos x="166" y="532"/>
                  </a:cxn>
                  <a:cxn ang="0">
                    <a:pos x="159" y="570"/>
                  </a:cxn>
                  <a:cxn ang="0">
                    <a:pos x="187" y="651"/>
                  </a:cxn>
                  <a:cxn ang="0">
                    <a:pos x="219" y="680"/>
                  </a:cxn>
                  <a:cxn ang="0">
                    <a:pos x="222" y="683"/>
                  </a:cxn>
                  <a:cxn ang="0">
                    <a:pos x="247" y="669"/>
                  </a:cxn>
                  <a:cxn ang="0">
                    <a:pos x="258" y="637"/>
                  </a:cxn>
                  <a:cxn ang="0">
                    <a:pos x="275" y="595"/>
                  </a:cxn>
                  <a:cxn ang="0">
                    <a:pos x="303" y="577"/>
                  </a:cxn>
                  <a:cxn ang="0">
                    <a:pos x="342" y="542"/>
                  </a:cxn>
                  <a:cxn ang="0">
                    <a:pos x="367" y="532"/>
                  </a:cxn>
                  <a:cxn ang="0">
                    <a:pos x="388" y="514"/>
                  </a:cxn>
                  <a:cxn ang="0">
                    <a:pos x="395" y="489"/>
                  </a:cxn>
                  <a:cxn ang="0">
                    <a:pos x="356" y="496"/>
                  </a:cxn>
                  <a:cxn ang="0">
                    <a:pos x="367" y="493"/>
                  </a:cxn>
                  <a:cxn ang="0">
                    <a:pos x="377" y="458"/>
                  </a:cxn>
                  <a:cxn ang="0">
                    <a:pos x="395" y="472"/>
                  </a:cxn>
                  <a:cxn ang="0">
                    <a:pos x="402" y="440"/>
                  </a:cxn>
                  <a:cxn ang="0">
                    <a:pos x="402" y="405"/>
                  </a:cxn>
                  <a:cxn ang="0">
                    <a:pos x="434" y="384"/>
                  </a:cxn>
                  <a:cxn ang="0">
                    <a:pos x="437" y="334"/>
                  </a:cxn>
                  <a:cxn ang="0">
                    <a:pos x="402" y="324"/>
                  </a:cxn>
                  <a:cxn ang="0">
                    <a:pos x="398" y="282"/>
                  </a:cxn>
                  <a:cxn ang="0">
                    <a:pos x="398" y="246"/>
                  </a:cxn>
                  <a:cxn ang="0">
                    <a:pos x="413" y="179"/>
                  </a:cxn>
                  <a:cxn ang="0">
                    <a:pos x="430" y="158"/>
                  </a:cxn>
                  <a:cxn ang="0">
                    <a:pos x="420" y="144"/>
                  </a:cxn>
                  <a:cxn ang="0">
                    <a:pos x="458" y="95"/>
                  </a:cxn>
                  <a:cxn ang="0">
                    <a:pos x="434" y="77"/>
                  </a:cxn>
                  <a:cxn ang="0">
                    <a:pos x="427" y="102"/>
                  </a:cxn>
                  <a:cxn ang="0">
                    <a:pos x="377" y="141"/>
                  </a:cxn>
                  <a:cxn ang="0">
                    <a:pos x="416" y="67"/>
                  </a:cxn>
                  <a:cxn ang="0">
                    <a:pos x="377" y="88"/>
                  </a:cxn>
                  <a:cxn ang="0">
                    <a:pos x="377" y="60"/>
                  </a:cxn>
                  <a:cxn ang="0">
                    <a:pos x="349" y="63"/>
                  </a:cxn>
                  <a:cxn ang="0">
                    <a:pos x="388" y="45"/>
                  </a:cxn>
                  <a:cxn ang="0">
                    <a:pos x="356" y="17"/>
                  </a:cxn>
                  <a:cxn ang="0">
                    <a:pos x="303" y="38"/>
                  </a:cxn>
                  <a:cxn ang="0">
                    <a:pos x="339" y="10"/>
                  </a:cxn>
                  <a:cxn ang="0">
                    <a:pos x="229" y="35"/>
                  </a:cxn>
                  <a:cxn ang="0">
                    <a:pos x="173" y="56"/>
                  </a:cxn>
                  <a:cxn ang="0">
                    <a:pos x="103" y="84"/>
                  </a:cxn>
                  <a:cxn ang="0">
                    <a:pos x="99" y="127"/>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0" name="Freeform 344"/>
              <p:cNvSpPr>
                <a:spLocks/>
              </p:cNvSpPr>
              <p:nvPr userDrawn="1"/>
            </p:nvSpPr>
            <p:spPr bwMode="gray">
              <a:xfrm>
                <a:off x="1886" y="-2628"/>
                <a:ext cx="21" cy="14"/>
              </a:xfrm>
              <a:custGeom>
                <a:avLst/>
                <a:gdLst/>
                <a:ahLst/>
                <a:cxnLst>
                  <a:cxn ang="0">
                    <a:pos x="17" y="14"/>
                  </a:cxn>
                  <a:cxn ang="0">
                    <a:pos x="17" y="10"/>
                  </a:cxn>
                  <a:cxn ang="0">
                    <a:pos x="21" y="7"/>
                  </a:cxn>
                  <a:cxn ang="0">
                    <a:pos x="21" y="3"/>
                  </a:cxn>
                  <a:cxn ang="0">
                    <a:pos x="21" y="0"/>
                  </a:cxn>
                  <a:cxn ang="0">
                    <a:pos x="17" y="0"/>
                  </a:cxn>
                  <a:cxn ang="0">
                    <a:pos x="14" y="0"/>
                  </a:cxn>
                  <a:cxn ang="0">
                    <a:pos x="10" y="0"/>
                  </a:cxn>
                  <a:cxn ang="0">
                    <a:pos x="7" y="0"/>
                  </a:cxn>
                  <a:cxn ang="0">
                    <a:pos x="7" y="0"/>
                  </a:cxn>
                  <a:cxn ang="0">
                    <a:pos x="3" y="3"/>
                  </a:cxn>
                  <a:cxn ang="0">
                    <a:pos x="3" y="7"/>
                  </a:cxn>
                  <a:cxn ang="0">
                    <a:pos x="0" y="10"/>
                  </a:cxn>
                  <a:cxn ang="0">
                    <a:pos x="0" y="10"/>
                  </a:cxn>
                  <a:cxn ang="0">
                    <a:pos x="7" y="14"/>
                  </a:cxn>
                  <a:cxn ang="0">
                    <a:pos x="10" y="14"/>
                  </a:cxn>
                  <a:cxn ang="0">
                    <a:pos x="17" y="14"/>
                  </a:cxn>
                  <a:cxn ang="0">
                    <a:pos x="17" y="14"/>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1" name="Freeform 345"/>
              <p:cNvSpPr>
                <a:spLocks/>
              </p:cNvSpPr>
              <p:nvPr userDrawn="1"/>
            </p:nvSpPr>
            <p:spPr bwMode="gray">
              <a:xfrm>
                <a:off x="1861" y="-2579"/>
                <a:ext cx="16" cy="21"/>
              </a:xfrm>
              <a:custGeom>
                <a:avLst/>
                <a:gdLst/>
                <a:ahLst/>
                <a:cxnLst>
                  <a:cxn ang="0">
                    <a:pos x="14" y="18"/>
                  </a:cxn>
                  <a:cxn ang="0">
                    <a:pos x="14" y="14"/>
                  </a:cxn>
                  <a:cxn ang="0">
                    <a:pos x="14" y="11"/>
                  </a:cxn>
                  <a:cxn ang="0">
                    <a:pos x="14" y="7"/>
                  </a:cxn>
                  <a:cxn ang="0">
                    <a:pos x="14" y="4"/>
                  </a:cxn>
                  <a:cxn ang="0">
                    <a:pos x="11" y="0"/>
                  </a:cxn>
                  <a:cxn ang="0">
                    <a:pos x="11" y="0"/>
                  </a:cxn>
                  <a:cxn ang="0">
                    <a:pos x="7" y="0"/>
                  </a:cxn>
                  <a:cxn ang="0">
                    <a:pos x="7" y="0"/>
                  </a:cxn>
                  <a:cxn ang="0">
                    <a:pos x="4" y="4"/>
                  </a:cxn>
                  <a:cxn ang="0">
                    <a:pos x="0" y="11"/>
                  </a:cxn>
                  <a:cxn ang="0">
                    <a:pos x="0" y="14"/>
                  </a:cxn>
                  <a:cxn ang="0">
                    <a:pos x="0" y="14"/>
                  </a:cxn>
                  <a:cxn ang="0">
                    <a:pos x="4" y="18"/>
                  </a:cxn>
                  <a:cxn ang="0">
                    <a:pos x="4" y="18"/>
                  </a:cxn>
                  <a:cxn ang="0">
                    <a:pos x="7" y="18"/>
                  </a:cxn>
                  <a:cxn ang="0">
                    <a:pos x="7" y="18"/>
                  </a:cxn>
                  <a:cxn ang="0">
                    <a:pos x="11" y="21"/>
                  </a:cxn>
                  <a:cxn ang="0">
                    <a:pos x="11" y="21"/>
                  </a:cxn>
                  <a:cxn ang="0">
                    <a:pos x="11" y="21"/>
                  </a:cxn>
                  <a:cxn ang="0">
                    <a:pos x="14" y="18"/>
                  </a:cxn>
                  <a:cxn ang="0">
                    <a:pos x="14" y="18"/>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2" name="Freeform 346"/>
              <p:cNvSpPr>
                <a:spLocks/>
              </p:cNvSpPr>
              <p:nvPr userDrawn="1"/>
            </p:nvSpPr>
            <p:spPr bwMode="gray">
              <a:xfrm>
                <a:off x="1868" y="-2537"/>
                <a:ext cx="39" cy="50"/>
              </a:xfrm>
              <a:custGeom>
                <a:avLst/>
                <a:gdLst/>
                <a:ahLst/>
                <a:cxnLst>
                  <a:cxn ang="0">
                    <a:pos x="11" y="46"/>
                  </a:cxn>
                  <a:cxn ang="0">
                    <a:pos x="14" y="43"/>
                  </a:cxn>
                  <a:cxn ang="0">
                    <a:pos x="14" y="39"/>
                  </a:cxn>
                  <a:cxn ang="0">
                    <a:pos x="18" y="39"/>
                  </a:cxn>
                  <a:cxn ang="0">
                    <a:pos x="21" y="39"/>
                  </a:cxn>
                  <a:cxn ang="0">
                    <a:pos x="25" y="43"/>
                  </a:cxn>
                  <a:cxn ang="0">
                    <a:pos x="28" y="46"/>
                  </a:cxn>
                  <a:cxn ang="0">
                    <a:pos x="32" y="50"/>
                  </a:cxn>
                  <a:cxn ang="0">
                    <a:pos x="35" y="50"/>
                  </a:cxn>
                  <a:cxn ang="0">
                    <a:pos x="39" y="50"/>
                  </a:cxn>
                  <a:cxn ang="0">
                    <a:pos x="39" y="46"/>
                  </a:cxn>
                  <a:cxn ang="0">
                    <a:pos x="39" y="39"/>
                  </a:cxn>
                  <a:cxn ang="0">
                    <a:pos x="35" y="36"/>
                  </a:cxn>
                  <a:cxn ang="0">
                    <a:pos x="35" y="32"/>
                  </a:cxn>
                  <a:cxn ang="0">
                    <a:pos x="35" y="29"/>
                  </a:cxn>
                  <a:cxn ang="0">
                    <a:pos x="32" y="29"/>
                  </a:cxn>
                  <a:cxn ang="0">
                    <a:pos x="32" y="25"/>
                  </a:cxn>
                  <a:cxn ang="0">
                    <a:pos x="32" y="25"/>
                  </a:cxn>
                  <a:cxn ang="0">
                    <a:pos x="28" y="25"/>
                  </a:cxn>
                  <a:cxn ang="0">
                    <a:pos x="25" y="25"/>
                  </a:cxn>
                  <a:cxn ang="0">
                    <a:pos x="21" y="25"/>
                  </a:cxn>
                  <a:cxn ang="0">
                    <a:pos x="18" y="22"/>
                  </a:cxn>
                  <a:cxn ang="0">
                    <a:pos x="14" y="18"/>
                  </a:cxn>
                  <a:cxn ang="0">
                    <a:pos x="14" y="18"/>
                  </a:cxn>
                  <a:cxn ang="0">
                    <a:pos x="18" y="14"/>
                  </a:cxn>
                  <a:cxn ang="0">
                    <a:pos x="28" y="14"/>
                  </a:cxn>
                  <a:cxn ang="0">
                    <a:pos x="28" y="4"/>
                  </a:cxn>
                  <a:cxn ang="0">
                    <a:pos x="25" y="4"/>
                  </a:cxn>
                  <a:cxn ang="0">
                    <a:pos x="21" y="4"/>
                  </a:cxn>
                  <a:cxn ang="0">
                    <a:pos x="14" y="4"/>
                  </a:cxn>
                  <a:cxn ang="0">
                    <a:pos x="7" y="0"/>
                  </a:cxn>
                  <a:cxn ang="0">
                    <a:pos x="7" y="0"/>
                  </a:cxn>
                  <a:cxn ang="0">
                    <a:pos x="7" y="0"/>
                  </a:cxn>
                  <a:cxn ang="0">
                    <a:pos x="4" y="4"/>
                  </a:cxn>
                  <a:cxn ang="0">
                    <a:pos x="4" y="11"/>
                  </a:cxn>
                  <a:cxn ang="0">
                    <a:pos x="4" y="18"/>
                  </a:cxn>
                  <a:cxn ang="0">
                    <a:pos x="0" y="25"/>
                  </a:cxn>
                  <a:cxn ang="0">
                    <a:pos x="0" y="25"/>
                  </a:cxn>
                  <a:cxn ang="0">
                    <a:pos x="4" y="29"/>
                  </a:cxn>
                  <a:cxn ang="0">
                    <a:pos x="7" y="29"/>
                  </a:cxn>
                  <a:cxn ang="0">
                    <a:pos x="7" y="29"/>
                  </a:cxn>
                  <a:cxn ang="0">
                    <a:pos x="4" y="32"/>
                  </a:cxn>
                  <a:cxn ang="0">
                    <a:pos x="0" y="36"/>
                  </a:cxn>
                  <a:cxn ang="0">
                    <a:pos x="0" y="39"/>
                  </a:cxn>
                  <a:cxn ang="0">
                    <a:pos x="0" y="43"/>
                  </a:cxn>
                  <a:cxn ang="0">
                    <a:pos x="0" y="43"/>
                  </a:cxn>
                  <a:cxn ang="0">
                    <a:pos x="4" y="46"/>
                  </a:cxn>
                  <a:cxn ang="0">
                    <a:pos x="4" y="46"/>
                  </a:cxn>
                  <a:cxn ang="0">
                    <a:pos x="7" y="46"/>
                  </a:cxn>
                  <a:cxn ang="0">
                    <a:pos x="11" y="46"/>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3" name="Freeform 347"/>
              <p:cNvSpPr>
                <a:spLocks/>
              </p:cNvSpPr>
              <p:nvPr userDrawn="1"/>
            </p:nvSpPr>
            <p:spPr bwMode="gray">
              <a:xfrm>
                <a:off x="1252" y="-2491"/>
                <a:ext cx="292" cy="338"/>
              </a:xfrm>
              <a:custGeom>
                <a:avLst/>
                <a:gdLst/>
                <a:ahLst/>
                <a:cxnLst>
                  <a:cxn ang="0">
                    <a:pos x="236" y="240"/>
                  </a:cxn>
                  <a:cxn ang="0">
                    <a:pos x="243" y="261"/>
                  </a:cxn>
                  <a:cxn ang="0">
                    <a:pos x="260" y="257"/>
                  </a:cxn>
                  <a:cxn ang="0">
                    <a:pos x="285" y="247"/>
                  </a:cxn>
                  <a:cxn ang="0">
                    <a:pos x="285" y="233"/>
                  </a:cxn>
                  <a:cxn ang="0">
                    <a:pos x="288" y="222"/>
                  </a:cxn>
                  <a:cxn ang="0">
                    <a:pos x="278" y="208"/>
                  </a:cxn>
                  <a:cxn ang="0">
                    <a:pos x="264" y="208"/>
                  </a:cxn>
                  <a:cxn ang="0">
                    <a:pos x="229" y="176"/>
                  </a:cxn>
                  <a:cxn ang="0">
                    <a:pos x="214" y="173"/>
                  </a:cxn>
                  <a:cxn ang="0">
                    <a:pos x="229" y="155"/>
                  </a:cxn>
                  <a:cxn ang="0">
                    <a:pos x="229" y="134"/>
                  </a:cxn>
                  <a:cxn ang="0">
                    <a:pos x="218" y="124"/>
                  </a:cxn>
                  <a:cxn ang="0">
                    <a:pos x="204" y="99"/>
                  </a:cxn>
                  <a:cxn ang="0">
                    <a:pos x="190" y="102"/>
                  </a:cxn>
                  <a:cxn ang="0">
                    <a:pos x="186" y="92"/>
                  </a:cxn>
                  <a:cxn ang="0">
                    <a:pos x="176" y="81"/>
                  </a:cxn>
                  <a:cxn ang="0">
                    <a:pos x="155" y="60"/>
                  </a:cxn>
                  <a:cxn ang="0">
                    <a:pos x="116" y="50"/>
                  </a:cxn>
                  <a:cxn ang="0">
                    <a:pos x="81" y="46"/>
                  </a:cxn>
                  <a:cxn ang="0">
                    <a:pos x="88" y="25"/>
                  </a:cxn>
                  <a:cxn ang="0">
                    <a:pos x="77" y="7"/>
                  </a:cxn>
                  <a:cxn ang="0">
                    <a:pos x="56" y="35"/>
                  </a:cxn>
                  <a:cxn ang="0">
                    <a:pos x="74" y="88"/>
                  </a:cxn>
                  <a:cxn ang="0">
                    <a:pos x="67" y="92"/>
                  </a:cxn>
                  <a:cxn ang="0">
                    <a:pos x="45" y="39"/>
                  </a:cxn>
                  <a:cxn ang="0">
                    <a:pos x="52" y="4"/>
                  </a:cxn>
                  <a:cxn ang="0">
                    <a:pos x="17" y="18"/>
                  </a:cxn>
                  <a:cxn ang="0">
                    <a:pos x="0" y="60"/>
                  </a:cxn>
                  <a:cxn ang="0">
                    <a:pos x="3" y="74"/>
                  </a:cxn>
                  <a:cxn ang="0">
                    <a:pos x="24" y="109"/>
                  </a:cxn>
                  <a:cxn ang="0">
                    <a:pos x="35" y="116"/>
                  </a:cxn>
                  <a:cxn ang="0">
                    <a:pos x="81" y="131"/>
                  </a:cxn>
                  <a:cxn ang="0">
                    <a:pos x="102" y="131"/>
                  </a:cxn>
                  <a:cxn ang="0">
                    <a:pos x="144" y="148"/>
                  </a:cxn>
                  <a:cxn ang="0">
                    <a:pos x="151" y="159"/>
                  </a:cxn>
                  <a:cxn ang="0">
                    <a:pos x="162" y="180"/>
                  </a:cxn>
                  <a:cxn ang="0">
                    <a:pos x="158" y="229"/>
                  </a:cxn>
                  <a:cxn ang="0">
                    <a:pos x="137" y="254"/>
                  </a:cxn>
                  <a:cxn ang="0">
                    <a:pos x="112" y="264"/>
                  </a:cxn>
                  <a:cxn ang="0">
                    <a:pos x="130" y="282"/>
                  </a:cxn>
                  <a:cxn ang="0">
                    <a:pos x="169" y="289"/>
                  </a:cxn>
                  <a:cxn ang="0">
                    <a:pos x="190" y="314"/>
                  </a:cxn>
                  <a:cxn ang="0">
                    <a:pos x="214" y="328"/>
                  </a:cxn>
                  <a:cxn ang="0">
                    <a:pos x="232" y="335"/>
                  </a:cxn>
                  <a:cxn ang="0">
                    <a:pos x="218" y="307"/>
                  </a:cxn>
                  <a:cxn ang="0">
                    <a:pos x="218" y="300"/>
                  </a:cxn>
                  <a:cxn ang="0">
                    <a:pos x="250" y="321"/>
                  </a:cxn>
                  <a:cxn ang="0">
                    <a:pos x="257" y="321"/>
                  </a:cxn>
                  <a:cxn ang="0">
                    <a:pos x="257" y="293"/>
                  </a:cxn>
                  <a:cxn ang="0">
                    <a:pos x="232" y="271"/>
                  </a:cxn>
                  <a:cxn ang="0">
                    <a:pos x="222" y="261"/>
                  </a:cxn>
                  <a:cxn ang="0">
                    <a:pos x="214" y="236"/>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4" name="Freeform 348"/>
              <p:cNvSpPr>
                <a:spLocks/>
              </p:cNvSpPr>
              <p:nvPr userDrawn="1"/>
            </p:nvSpPr>
            <p:spPr bwMode="gray">
              <a:xfrm>
                <a:off x="1181" y="-2241"/>
                <a:ext cx="75" cy="64"/>
              </a:xfrm>
              <a:custGeom>
                <a:avLst/>
                <a:gdLst/>
                <a:ahLst/>
                <a:cxnLst>
                  <a:cxn ang="0">
                    <a:pos x="85" y="46"/>
                  </a:cxn>
                  <a:cxn ang="0">
                    <a:pos x="85" y="46"/>
                  </a:cxn>
                  <a:cxn ang="0">
                    <a:pos x="81" y="39"/>
                  </a:cxn>
                  <a:cxn ang="0">
                    <a:pos x="78" y="36"/>
                  </a:cxn>
                  <a:cxn ang="0">
                    <a:pos x="71" y="32"/>
                  </a:cxn>
                  <a:cxn ang="0">
                    <a:pos x="67" y="29"/>
                  </a:cxn>
                  <a:cxn ang="0">
                    <a:pos x="64" y="25"/>
                  </a:cxn>
                  <a:cxn ang="0">
                    <a:pos x="60" y="21"/>
                  </a:cxn>
                  <a:cxn ang="0">
                    <a:pos x="57" y="18"/>
                  </a:cxn>
                  <a:cxn ang="0">
                    <a:pos x="49" y="14"/>
                  </a:cxn>
                  <a:cxn ang="0">
                    <a:pos x="42" y="14"/>
                  </a:cxn>
                  <a:cxn ang="0">
                    <a:pos x="39" y="11"/>
                  </a:cxn>
                  <a:cxn ang="0">
                    <a:pos x="35" y="0"/>
                  </a:cxn>
                  <a:cxn ang="0">
                    <a:pos x="25" y="14"/>
                  </a:cxn>
                  <a:cxn ang="0">
                    <a:pos x="21" y="18"/>
                  </a:cxn>
                  <a:cxn ang="0">
                    <a:pos x="18" y="18"/>
                  </a:cxn>
                  <a:cxn ang="0">
                    <a:pos x="14" y="21"/>
                  </a:cxn>
                  <a:cxn ang="0">
                    <a:pos x="11" y="25"/>
                  </a:cxn>
                  <a:cxn ang="0">
                    <a:pos x="7" y="32"/>
                  </a:cxn>
                  <a:cxn ang="0">
                    <a:pos x="7" y="39"/>
                  </a:cxn>
                  <a:cxn ang="0">
                    <a:pos x="0" y="50"/>
                  </a:cxn>
                  <a:cxn ang="0">
                    <a:pos x="4" y="50"/>
                  </a:cxn>
                  <a:cxn ang="0">
                    <a:pos x="7" y="50"/>
                  </a:cxn>
                  <a:cxn ang="0">
                    <a:pos x="11" y="50"/>
                  </a:cxn>
                  <a:cxn ang="0">
                    <a:pos x="14" y="50"/>
                  </a:cxn>
                  <a:cxn ang="0">
                    <a:pos x="18" y="50"/>
                  </a:cxn>
                  <a:cxn ang="0">
                    <a:pos x="18" y="57"/>
                  </a:cxn>
                  <a:cxn ang="0">
                    <a:pos x="18" y="57"/>
                  </a:cxn>
                  <a:cxn ang="0">
                    <a:pos x="21" y="60"/>
                  </a:cxn>
                  <a:cxn ang="0">
                    <a:pos x="25" y="60"/>
                  </a:cxn>
                  <a:cxn ang="0">
                    <a:pos x="28" y="64"/>
                  </a:cxn>
                  <a:cxn ang="0">
                    <a:pos x="32" y="64"/>
                  </a:cxn>
                  <a:cxn ang="0">
                    <a:pos x="39" y="60"/>
                  </a:cxn>
                  <a:cxn ang="0">
                    <a:pos x="60" y="50"/>
                  </a:cxn>
                  <a:cxn ang="0">
                    <a:pos x="78" y="53"/>
                  </a:cxn>
                  <a:cxn ang="0">
                    <a:pos x="85" y="46"/>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5" name="Freeform 349"/>
              <p:cNvSpPr>
                <a:spLocks/>
              </p:cNvSpPr>
              <p:nvPr userDrawn="1"/>
            </p:nvSpPr>
            <p:spPr bwMode="gray">
              <a:xfrm>
                <a:off x="1139" y="-2783"/>
                <a:ext cx="32" cy="10"/>
              </a:xfrm>
              <a:custGeom>
                <a:avLst/>
                <a:gdLst/>
                <a:ahLst/>
                <a:cxnLst>
                  <a:cxn ang="0">
                    <a:pos x="3" y="7"/>
                  </a:cxn>
                  <a:cxn ang="0">
                    <a:pos x="3" y="7"/>
                  </a:cxn>
                  <a:cxn ang="0">
                    <a:pos x="7" y="7"/>
                  </a:cxn>
                  <a:cxn ang="0">
                    <a:pos x="14" y="10"/>
                  </a:cxn>
                  <a:cxn ang="0">
                    <a:pos x="21" y="10"/>
                  </a:cxn>
                  <a:cxn ang="0">
                    <a:pos x="28" y="10"/>
                  </a:cxn>
                  <a:cxn ang="0">
                    <a:pos x="32" y="7"/>
                  </a:cxn>
                  <a:cxn ang="0">
                    <a:pos x="32" y="3"/>
                  </a:cxn>
                  <a:cxn ang="0">
                    <a:pos x="32" y="0"/>
                  </a:cxn>
                  <a:cxn ang="0">
                    <a:pos x="28" y="0"/>
                  </a:cxn>
                  <a:cxn ang="0">
                    <a:pos x="21" y="0"/>
                  </a:cxn>
                  <a:cxn ang="0">
                    <a:pos x="14" y="0"/>
                  </a:cxn>
                  <a:cxn ang="0">
                    <a:pos x="10" y="0"/>
                  </a:cxn>
                  <a:cxn ang="0">
                    <a:pos x="10" y="0"/>
                  </a:cxn>
                  <a:cxn ang="0">
                    <a:pos x="10" y="0"/>
                  </a:cxn>
                  <a:cxn ang="0">
                    <a:pos x="7" y="0"/>
                  </a:cxn>
                  <a:cxn ang="0">
                    <a:pos x="3" y="0"/>
                  </a:cxn>
                  <a:cxn ang="0">
                    <a:pos x="0" y="0"/>
                  </a:cxn>
                  <a:cxn ang="0">
                    <a:pos x="0" y="3"/>
                  </a:cxn>
                  <a:cxn ang="0">
                    <a:pos x="3" y="7"/>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6" name="Freeform 350"/>
              <p:cNvSpPr>
                <a:spLocks/>
              </p:cNvSpPr>
              <p:nvPr userDrawn="1"/>
            </p:nvSpPr>
            <p:spPr bwMode="gray">
              <a:xfrm>
                <a:off x="970" y="-2582"/>
                <a:ext cx="88" cy="130"/>
              </a:xfrm>
              <a:custGeom>
                <a:avLst/>
                <a:gdLst/>
                <a:ahLst/>
                <a:cxnLst>
                  <a:cxn ang="0">
                    <a:pos x="84" y="59"/>
                  </a:cxn>
                  <a:cxn ang="0">
                    <a:pos x="77" y="59"/>
                  </a:cxn>
                  <a:cxn ang="0">
                    <a:pos x="67" y="59"/>
                  </a:cxn>
                  <a:cxn ang="0">
                    <a:pos x="63" y="52"/>
                  </a:cxn>
                  <a:cxn ang="0">
                    <a:pos x="67" y="49"/>
                  </a:cxn>
                  <a:cxn ang="0">
                    <a:pos x="74" y="38"/>
                  </a:cxn>
                  <a:cxn ang="0">
                    <a:pos x="81" y="38"/>
                  </a:cxn>
                  <a:cxn ang="0">
                    <a:pos x="81" y="28"/>
                  </a:cxn>
                  <a:cxn ang="0">
                    <a:pos x="81" y="17"/>
                  </a:cxn>
                  <a:cxn ang="0">
                    <a:pos x="77" y="10"/>
                  </a:cxn>
                  <a:cxn ang="0">
                    <a:pos x="70" y="0"/>
                  </a:cxn>
                  <a:cxn ang="0">
                    <a:pos x="56" y="3"/>
                  </a:cxn>
                  <a:cxn ang="0">
                    <a:pos x="49" y="7"/>
                  </a:cxn>
                  <a:cxn ang="0">
                    <a:pos x="39" y="3"/>
                  </a:cxn>
                  <a:cxn ang="0">
                    <a:pos x="28" y="3"/>
                  </a:cxn>
                  <a:cxn ang="0">
                    <a:pos x="21" y="14"/>
                  </a:cxn>
                  <a:cxn ang="0">
                    <a:pos x="21" y="21"/>
                  </a:cxn>
                  <a:cxn ang="0">
                    <a:pos x="21" y="35"/>
                  </a:cxn>
                  <a:cxn ang="0">
                    <a:pos x="28" y="42"/>
                  </a:cxn>
                  <a:cxn ang="0">
                    <a:pos x="35" y="49"/>
                  </a:cxn>
                  <a:cxn ang="0">
                    <a:pos x="31" y="59"/>
                  </a:cxn>
                  <a:cxn ang="0">
                    <a:pos x="28" y="63"/>
                  </a:cxn>
                  <a:cxn ang="0">
                    <a:pos x="17" y="56"/>
                  </a:cxn>
                  <a:cxn ang="0">
                    <a:pos x="14" y="49"/>
                  </a:cxn>
                  <a:cxn ang="0">
                    <a:pos x="7" y="49"/>
                  </a:cxn>
                  <a:cxn ang="0">
                    <a:pos x="0" y="49"/>
                  </a:cxn>
                  <a:cxn ang="0">
                    <a:pos x="0" y="56"/>
                  </a:cxn>
                  <a:cxn ang="0">
                    <a:pos x="0" y="67"/>
                  </a:cxn>
                  <a:cxn ang="0">
                    <a:pos x="3" y="77"/>
                  </a:cxn>
                  <a:cxn ang="0">
                    <a:pos x="14" y="88"/>
                  </a:cxn>
                  <a:cxn ang="0">
                    <a:pos x="21" y="95"/>
                  </a:cxn>
                  <a:cxn ang="0">
                    <a:pos x="31" y="109"/>
                  </a:cxn>
                  <a:cxn ang="0">
                    <a:pos x="35" y="112"/>
                  </a:cxn>
                  <a:cxn ang="0">
                    <a:pos x="39" y="123"/>
                  </a:cxn>
                  <a:cxn ang="0">
                    <a:pos x="49" y="130"/>
                  </a:cxn>
                  <a:cxn ang="0">
                    <a:pos x="67" y="126"/>
                  </a:cxn>
                  <a:cxn ang="0">
                    <a:pos x="74" y="126"/>
                  </a:cxn>
                  <a:cxn ang="0">
                    <a:pos x="84" y="116"/>
                  </a:cxn>
                  <a:cxn ang="0">
                    <a:pos x="88" y="109"/>
                  </a:cxn>
                  <a:cxn ang="0">
                    <a:pos x="88" y="95"/>
                  </a:cxn>
                  <a:cxn ang="0">
                    <a:pos x="84" y="77"/>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7" name="Freeform 351"/>
              <p:cNvSpPr>
                <a:spLocks/>
              </p:cNvSpPr>
              <p:nvPr userDrawn="1"/>
            </p:nvSpPr>
            <p:spPr bwMode="gray">
              <a:xfrm>
                <a:off x="1121" y="-2568"/>
                <a:ext cx="71" cy="112"/>
              </a:xfrm>
              <a:custGeom>
                <a:avLst/>
                <a:gdLst/>
                <a:ahLst/>
                <a:cxnLst>
                  <a:cxn ang="0">
                    <a:pos x="57" y="7"/>
                  </a:cxn>
                  <a:cxn ang="0">
                    <a:pos x="50" y="7"/>
                  </a:cxn>
                  <a:cxn ang="0">
                    <a:pos x="39" y="3"/>
                  </a:cxn>
                  <a:cxn ang="0">
                    <a:pos x="35" y="0"/>
                  </a:cxn>
                  <a:cxn ang="0">
                    <a:pos x="25" y="0"/>
                  </a:cxn>
                  <a:cxn ang="0">
                    <a:pos x="21" y="3"/>
                  </a:cxn>
                  <a:cxn ang="0">
                    <a:pos x="21" y="0"/>
                  </a:cxn>
                  <a:cxn ang="0">
                    <a:pos x="14" y="3"/>
                  </a:cxn>
                  <a:cxn ang="0">
                    <a:pos x="7" y="14"/>
                  </a:cxn>
                  <a:cxn ang="0">
                    <a:pos x="7" y="21"/>
                  </a:cxn>
                  <a:cxn ang="0">
                    <a:pos x="0" y="31"/>
                  </a:cxn>
                  <a:cxn ang="0">
                    <a:pos x="4" y="35"/>
                  </a:cxn>
                  <a:cxn ang="0">
                    <a:pos x="4" y="42"/>
                  </a:cxn>
                  <a:cxn ang="0">
                    <a:pos x="4" y="49"/>
                  </a:cxn>
                  <a:cxn ang="0">
                    <a:pos x="0" y="56"/>
                  </a:cxn>
                  <a:cxn ang="0">
                    <a:pos x="7" y="77"/>
                  </a:cxn>
                  <a:cxn ang="0">
                    <a:pos x="11" y="109"/>
                  </a:cxn>
                  <a:cxn ang="0">
                    <a:pos x="14" y="112"/>
                  </a:cxn>
                  <a:cxn ang="0">
                    <a:pos x="25" y="109"/>
                  </a:cxn>
                  <a:cxn ang="0">
                    <a:pos x="28" y="95"/>
                  </a:cxn>
                  <a:cxn ang="0">
                    <a:pos x="25" y="91"/>
                  </a:cxn>
                  <a:cxn ang="0">
                    <a:pos x="25" y="81"/>
                  </a:cxn>
                  <a:cxn ang="0">
                    <a:pos x="25" y="74"/>
                  </a:cxn>
                  <a:cxn ang="0">
                    <a:pos x="35" y="70"/>
                  </a:cxn>
                  <a:cxn ang="0">
                    <a:pos x="43" y="70"/>
                  </a:cxn>
                  <a:cxn ang="0">
                    <a:pos x="53" y="63"/>
                  </a:cxn>
                  <a:cxn ang="0">
                    <a:pos x="57" y="53"/>
                  </a:cxn>
                  <a:cxn ang="0">
                    <a:pos x="64" y="42"/>
                  </a:cxn>
                  <a:cxn ang="0">
                    <a:pos x="67" y="24"/>
                  </a:cxn>
                  <a:cxn ang="0">
                    <a:pos x="71" y="21"/>
                  </a:cxn>
                  <a:cxn ang="0">
                    <a:pos x="71" y="14"/>
                  </a:cxn>
                  <a:cxn ang="0">
                    <a:pos x="67" y="7"/>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8" name="Freeform 352"/>
              <p:cNvSpPr>
                <a:spLocks/>
              </p:cNvSpPr>
              <p:nvPr userDrawn="1"/>
            </p:nvSpPr>
            <p:spPr bwMode="gray">
              <a:xfrm>
                <a:off x="698" y="-2596"/>
                <a:ext cx="110" cy="119"/>
              </a:xfrm>
              <a:custGeom>
                <a:avLst/>
                <a:gdLst/>
                <a:ahLst/>
                <a:cxnLst>
                  <a:cxn ang="0">
                    <a:pos x="8" y="98"/>
                  </a:cxn>
                  <a:cxn ang="0">
                    <a:pos x="15" y="105"/>
                  </a:cxn>
                  <a:cxn ang="0">
                    <a:pos x="18" y="116"/>
                  </a:cxn>
                  <a:cxn ang="0">
                    <a:pos x="22" y="119"/>
                  </a:cxn>
                  <a:cxn ang="0">
                    <a:pos x="32" y="119"/>
                  </a:cxn>
                  <a:cxn ang="0">
                    <a:pos x="36" y="112"/>
                  </a:cxn>
                  <a:cxn ang="0">
                    <a:pos x="39" y="109"/>
                  </a:cxn>
                  <a:cxn ang="0">
                    <a:pos x="50" y="109"/>
                  </a:cxn>
                  <a:cxn ang="0">
                    <a:pos x="53" y="109"/>
                  </a:cxn>
                  <a:cxn ang="0">
                    <a:pos x="57" y="102"/>
                  </a:cxn>
                  <a:cxn ang="0">
                    <a:pos x="60" y="95"/>
                  </a:cxn>
                  <a:cxn ang="0">
                    <a:pos x="64" y="81"/>
                  </a:cxn>
                  <a:cxn ang="0">
                    <a:pos x="71" y="63"/>
                  </a:cxn>
                  <a:cxn ang="0">
                    <a:pos x="89" y="49"/>
                  </a:cxn>
                  <a:cxn ang="0">
                    <a:pos x="110" y="31"/>
                  </a:cxn>
                  <a:cxn ang="0">
                    <a:pos x="106" y="31"/>
                  </a:cxn>
                  <a:cxn ang="0">
                    <a:pos x="96" y="21"/>
                  </a:cxn>
                  <a:cxn ang="0">
                    <a:pos x="92" y="17"/>
                  </a:cxn>
                  <a:cxn ang="0">
                    <a:pos x="85" y="10"/>
                  </a:cxn>
                  <a:cxn ang="0">
                    <a:pos x="78" y="17"/>
                  </a:cxn>
                  <a:cxn ang="0">
                    <a:pos x="74" y="21"/>
                  </a:cxn>
                  <a:cxn ang="0">
                    <a:pos x="71" y="21"/>
                  </a:cxn>
                  <a:cxn ang="0">
                    <a:pos x="67" y="14"/>
                  </a:cxn>
                  <a:cxn ang="0">
                    <a:pos x="64" y="7"/>
                  </a:cxn>
                  <a:cxn ang="0">
                    <a:pos x="57" y="7"/>
                  </a:cxn>
                  <a:cxn ang="0">
                    <a:pos x="46" y="7"/>
                  </a:cxn>
                  <a:cxn ang="0">
                    <a:pos x="46" y="7"/>
                  </a:cxn>
                  <a:cxn ang="0">
                    <a:pos x="50" y="0"/>
                  </a:cxn>
                  <a:cxn ang="0">
                    <a:pos x="43" y="0"/>
                  </a:cxn>
                  <a:cxn ang="0">
                    <a:pos x="29" y="3"/>
                  </a:cxn>
                  <a:cxn ang="0">
                    <a:pos x="29" y="7"/>
                  </a:cxn>
                  <a:cxn ang="0">
                    <a:pos x="25" y="7"/>
                  </a:cxn>
                  <a:cxn ang="0">
                    <a:pos x="18" y="7"/>
                  </a:cxn>
                  <a:cxn ang="0">
                    <a:pos x="15" y="17"/>
                  </a:cxn>
                  <a:cxn ang="0">
                    <a:pos x="18" y="24"/>
                  </a:cxn>
                  <a:cxn ang="0">
                    <a:pos x="18" y="31"/>
                  </a:cxn>
                  <a:cxn ang="0">
                    <a:pos x="18" y="38"/>
                  </a:cxn>
                  <a:cxn ang="0">
                    <a:pos x="15" y="45"/>
                  </a:cxn>
                  <a:cxn ang="0">
                    <a:pos x="8" y="63"/>
                  </a:cxn>
                  <a:cxn ang="0">
                    <a:pos x="4" y="84"/>
                  </a:cxn>
                  <a:cxn ang="0">
                    <a:pos x="0" y="88"/>
                  </a:cxn>
                  <a:cxn ang="0">
                    <a:pos x="4" y="95"/>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9" name="Freeform 353"/>
              <p:cNvSpPr>
                <a:spLocks/>
              </p:cNvSpPr>
              <p:nvPr userDrawn="1"/>
            </p:nvSpPr>
            <p:spPr bwMode="gray">
              <a:xfrm>
                <a:off x="758" y="-2540"/>
                <a:ext cx="243" cy="197"/>
              </a:xfrm>
              <a:custGeom>
                <a:avLst/>
                <a:gdLst/>
                <a:ahLst/>
                <a:cxnLst>
                  <a:cxn ang="0">
                    <a:pos x="219" y="151"/>
                  </a:cxn>
                  <a:cxn ang="0">
                    <a:pos x="240" y="151"/>
                  </a:cxn>
                  <a:cxn ang="0">
                    <a:pos x="243" y="148"/>
                  </a:cxn>
                  <a:cxn ang="0">
                    <a:pos x="240" y="134"/>
                  </a:cxn>
                  <a:cxn ang="0">
                    <a:pos x="222" y="127"/>
                  </a:cxn>
                  <a:cxn ang="0">
                    <a:pos x="198" y="120"/>
                  </a:cxn>
                  <a:cxn ang="0">
                    <a:pos x="184" y="84"/>
                  </a:cxn>
                  <a:cxn ang="0">
                    <a:pos x="180" y="49"/>
                  </a:cxn>
                  <a:cxn ang="0">
                    <a:pos x="177" y="28"/>
                  </a:cxn>
                  <a:cxn ang="0">
                    <a:pos x="159" y="21"/>
                  </a:cxn>
                  <a:cxn ang="0">
                    <a:pos x="148" y="32"/>
                  </a:cxn>
                  <a:cxn ang="0">
                    <a:pos x="134" y="25"/>
                  </a:cxn>
                  <a:cxn ang="0">
                    <a:pos x="127" y="17"/>
                  </a:cxn>
                  <a:cxn ang="0">
                    <a:pos x="117" y="28"/>
                  </a:cxn>
                  <a:cxn ang="0">
                    <a:pos x="106" y="32"/>
                  </a:cxn>
                  <a:cxn ang="0">
                    <a:pos x="96" y="14"/>
                  </a:cxn>
                  <a:cxn ang="0">
                    <a:pos x="85" y="7"/>
                  </a:cxn>
                  <a:cxn ang="0">
                    <a:pos x="85" y="25"/>
                  </a:cxn>
                  <a:cxn ang="0">
                    <a:pos x="78" y="39"/>
                  </a:cxn>
                  <a:cxn ang="0">
                    <a:pos x="67" y="28"/>
                  </a:cxn>
                  <a:cxn ang="0">
                    <a:pos x="67" y="10"/>
                  </a:cxn>
                  <a:cxn ang="0">
                    <a:pos x="67" y="7"/>
                  </a:cxn>
                  <a:cxn ang="0">
                    <a:pos x="57" y="0"/>
                  </a:cxn>
                  <a:cxn ang="0">
                    <a:pos x="39" y="10"/>
                  </a:cxn>
                  <a:cxn ang="0">
                    <a:pos x="14" y="25"/>
                  </a:cxn>
                  <a:cxn ang="0">
                    <a:pos x="7" y="39"/>
                  </a:cxn>
                  <a:cxn ang="0">
                    <a:pos x="4" y="56"/>
                  </a:cxn>
                  <a:cxn ang="0">
                    <a:pos x="0" y="63"/>
                  </a:cxn>
                  <a:cxn ang="0">
                    <a:pos x="0" y="74"/>
                  </a:cxn>
                  <a:cxn ang="0">
                    <a:pos x="25" y="81"/>
                  </a:cxn>
                  <a:cxn ang="0">
                    <a:pos x="39" y="81"/>
                  </a:cxn>
                  <a:cxn ang="0">
                    <a:pos x="46" y="77"/>
                  </a:cxn>
                  <a:cxn ang="0">
                    <a:pos x="46" y="88"/>
                  </a:cxn>
                  <a:cxn ang="0">
                    <a:pos x="29" y="95"/>
                  </a:cxn>
                  <a:cxn ang="0">
                    <a:pos x="22" y="91"/>
                  </a:cxn>
                  <a:cxn ang="0">
                    <a:pos x="11" y="95"/>
                  </a:cxn>
                  <a:cxn ang="0">
                    <a:pos x="7" y="106"/>
                  </a:cxn>
                  <a:cxn ang="0">
                    <a:pos x="25" y="113"/>
                  </a:cxn>
                  <a:cxn ang="0">
                    <a:pos x="46" y="113"/>
                  </a:cxn>
                  <a:cxn ang="0">
                    <a:pos x="74" y="109"/>
                  </a:cxn>
                  <a:cxn ang="0">
                    <a:pos x="88" y="120"/>
                  </a:cxn>
                  <a:cxn ang="0">
                    <a:pos x="88" y="127"/>
                  </a:cxn>
                  <a:cxn ang="0">
                    <a:pos x="85" y="141"/>
                  </a:cxn>
                  <a:cxn ang="0">
                    <a:pos x="71" y="137"/>
                  </a:cxn>
                  <a:cxn ang="0">
                    <a:pos x="53" y="137"/>
                  </a:cxn>
                  <a:cxn ang="0">
                    <a:pos x="39" y="137"/>
                  </a:cxn>
                  <a:cxn ang="0">
                    <a:pos x="25" y="141"/>
                  </a:cxn>
                  <a:cxn ang="0">
                    <a:pos x="22" y="151"/>
                  </a:cxn>
                  <a:cxn ang="0">
                    <a:pos x="32" y="162"/>
                  </a:cxn>
                  <a:cxn ang="0">
                    <a:pos x="53" y="173"/>
                  </a:cxn>
                  <a:cxn ang="0">
                    <a:pos x="67" y="183"/>
                  </a:cxn>
                  <a:cxn ang="0">
                    <a:pos x="81" y="194"/>
                  </a:cxn>
                  <a:cxn ang="0">
                    <a:pos x="155" y="173"/>
                  </a:cxn>
                  <a:cxn ang="0">
                    <a:pos x="169" y="173"/>
                  </a:cxn>
                  <a:cxn ang="0">
                    <a:pos x="187" y="183"/>
                  </a:cxn>
                  <a:cxn ang="0">
                    <a:pos x="194" y="180"/>
                  </a:cxn>
                  <a:cxn ang="0">
                    <a:pos x="198" y="180"/>
                  </a:cxn>
                  <a:cxn ang="0">
                    <a:pos x="212" y="180"/>
                  </a:cxn>
                  <a:cxn ang="0">
                    <a:pos x="222" y="173"/>
                  </a:cxn>
                  <a:cxn ang="0">
                    <a:pos x="219" y="165"/>
                  </a:cxn>
                  <a:cxn ang="0">
                    <a:pos x="208" y="162"/>
                  </a:cxn>
                  <a:cxn ang="0">
                    <a:pos x="205" y="158"/>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0" name="Freeform 354"/>
              <p:cNvSpPr>
                <a:spLocks/>
              </p:cNvSpPr>
              <p:nvPr userDrawn="1"/>
            </p:nvSpPr>
            <p:spPr bwMode="gray">
              <a:xfrm>
                <a:off x="765" y="-2766"/>
                <a:ext cx="124" cy="96"/>
              </a:xfrm>
              <a:custGeom>
                <a:avLst/>
                <a:gdLst/>
                <a:ahLst/>
                <a:cxnLst>
                  <a:cxn ang="0">
                    <a:pos x="43" y="92"/>
                  </a:cxn>
                  <a:cxn ang="0">
                    <a:pos x="50" y="96"/>
                  </a:cxn>
                  <a:cxn ang="0">
                    <a:pos x="60" y="96"/>
                  </a:cxn>
                  <a:cxn ang="0">
                    <a:pos x="64" y="88"/>
                  </a:cxn>
                  <a:cxn ang="0">
                    <a:pos x="74" y="78"/>
                  </a:cxn>
                  <a:cxn ang="0">
                    <a:pos x="81" y="60"/>
                  </a:cxn>
                  <a:cxn ang="0">
                    <a:pos x="85" y="64"/>
                  </a:cxn>
                  <a:cxn ang="0">
                    <a:pos x="96" y="67"/>
                  </a:cxn>
                  <a:cxn ang="0">
                    <a:pos x="110" y="60"/>
                  </a:cxn>
                  <a:cxn ang="0">
                    <a:pos x="110" y="57"/>
                  </a:cxn>
                  <a:cxn ang="0">
                    <a:pos x="113" y="50"/>
                  </a:cxn>
                  <a:cxn ang="0">
                    <a:pos x="110" y="46"/>
                  </a:cxn>
                  <a:cxn ang="0">
                    <a:pos x="113" y="43"/>
                  </a:cxn>
                  <a:cxn ang="0">
                    <a:pos x="117" y="36"/>
                  </a:cxn>
                  <a:cxn ang="0">
                    <a:pos x="113" y="29"/>
                  </a:cxn>
                  <a:cxn ang="0">
                    <a:pos x="117" y="22"/>
                  </a:cxn>
                  <a:cxn ang="0">
                    <a:pos x="124" y="14"/>
                  </a:cxn>
                  <a:cxn ang="0">
                    <a:pos x="124" y="11"/>
                  </a:cxn>
                  <a:cxn ang="0">
                    <a:pos x="117" y="7"/>
                  </a:cxn>
                  <a:cxn ang="0">
                    <a:pos x="110" y="0"/>
                  </a:cxn>
                  <a:cxn ang="0">
                    <a:pos x="92" y="14"/>
                  </a:cxn>
                  <a:cxn ang="0">
                    <a:pos x="85" y="14"/>
                  </a:cxn>
                  <a:cxn ang="0">
                    <a:pos x="71" y="18"/>
                  </a:cxn>
                  <a:cxn ang="0">
                    <a:pos x="64" y="22"/>
                  </a:cxn>
                  <a:cxn ang="0">
                    <a:pos x="53" y="36"/>
                  </a:cxn>
                  <a:cxn ang="0">
                    <a:pos x="39" y="53"/>
                  </a:cxn>
                  <a:cxn ang="0">
                    <a:pos x="25" y="67"/>
                  </a:cxn>
                  <a:cxn ang="0">
                    <a:pos x="15" y="71"/>
                  </a:cxn>
                  <a:cxn ang="0">
                    <a:pos x="7" y="71"/>
                  </a:cxn>
                  <a:cxn ang="0">
                    <a:pos x="0" y="74"/>
                  </a:cxn>
                  <a:cxn ang="0">
                    <a:pos x="4" y="81"/>
                  </a:cxn>
                  <a:cxn ang="0">
                    <a:pos x="7" y="88"/>
                  </a:cxn>
                  <a:cxn ang="0">
                    <a:pos x="18" y="96"/>
                  </a:cxn>
                  <a:cxn ang="0">
                    <a:pos x="36" y="96"/>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1" name="Freeform 355"/>
              <p:cNvSpPr>
                <a:spLocks/>
              </p:cNvSpPr>
              <p:nvPr userDrawn="1"/>
            </p:nvSpPr>
            <p:spPr bwMode="gray">
              <a:xfrm>
                <a:off x="885" y="-2808"/>
                <a:ext cx="25" cy="28"/>
              </a:xfrm>
              <a:custGeom>
                <a:avLst/>
                <a:gdLst/>
                <a:ahLst/>
                <a:cxnLst>
                  <a:cxn ang="0">
                    <a:pos x="25" y="21"/>
                  </a:cxn>
                  <a:cxn ang="0">
                    <a:pos x="21" y="14"/>
                  </a:cxn>
                  <a:cxn ang="0">
                    <a:pos x="21" y="7"/>
                  </a:cxn>
                  <a:cxn ang="0">
                    <a:pos x="18" y="4"/>
                  </a:cxn>
                  <a:cxn ang="0">
                    <a:pos x="18" y="4"/>
                  </a:cxn>
                  <a:cxn ang="0">
                    <a:pos x="14" y="4"/>
                  </a:cxn>
                  <a:cxn ang="0">
                    <a:pos x="14" y="4"/>
                  </a:cxn>
                  <a:cxn ang="0">
                    <a:pos x="11" y="0"/>
                  </a:cxn>
                  <a:cxn ang="0">
                    <a:pos x="11" y="0"/>
                  </a:cxn>
                  <a:cxn ang="0">
                    <a:pos x="7" y="0"/>
                  </a:cxn>
                  <a:cxn ang="0">
                    <a:pos x="4" y="4"/>
                  </a:cxn>
                  <a:cxn ang="0">
                    <a:pos x="0" y="7"/>
                  </a:cxn>
                  <a:cxn ang="0">
                    <a:pos x="0" y="11"/>
                  </a:cxn>
                  <a:cxn ang="0">
                    <a:pos x="0" y="21"/>
                  </a:cxn>
                  <a:cxn ang="0">
                    <a:pos x="0" y="21"/>
                  </a:cxn>
                  <a:cxn ang="0">
                    <a:pos x="4" y="25"/>
                  </a:cxn>
                  <a:cxn ang="0">
                    <a:pos x="7" y="28"/>
                  </a:cxn>
                  <a:cxn ang="0">
                    <a:pos x="14" y="28"/>
                  </a:cxn>
                  <a:cxn ang="0">
                    <a:pos x="18" y="28"/>
                  </a:cxn>
                  <a:cxn ang="0">
                    <a:pos x="21" y="28"/>
                  </a:cxn>
                  <a:cxn ang="0">
                    <a:pos x="25" y="2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2" name="Freeform 356"/>
              <p:cNvSpPr>
                <a:spLocks/>
              </p:cNvSpPr>
              <p:nvPr userDrawn="1"/>
            </p:nvSpPr>
            <p:spPr bwMode="gray">
              <a:xfrm>
                <a:off x="913" y="-2847"/>
                <a:ext cx="71" cy="43"/>
              </a:xfrm>
              <a:custGeom>
                <a:avLst/>
                <a:gdLst/>
                <a:ahLst/>
                <a:cxnLst>
                  <a:cxn ang="0">
                    <a:pos x="11" y="39"/>
                  </a:cxn>
                  <a:cxn ang="0">
                    <a:pos x="11" y="36"/>
                  </a:cxn>
                  <a:cxn ang="0">
                    <a:pos x="14" y="32"/>
                  </a:cxn>
                  <a:cxn ang="0">
                    <a:pos x="18" y="29"/>
                  </a:cxn>
                  <a:cxn ang="0">
                    <a:pos x="22" y="29"/>
                  </a:cxn>
                  <a:cxn ang="0">
                    <a:pos x="25" y="29"/>
                  </a:cxn>
                  <a:cxn ang="0">
                    <a:pos x="32" y="32"/>
                  </a:cxn>
                  <a:cxn ang="0">
                    <a:pos x="32" y="32"/>
                  </a:cxn>
                  <a:cxn ang="0">
                    <a:pos x="32" y="36"/>
                  </a:cxn>
                  <a:cxn ang="0">
                    <a:pos x="39" y="39"/>
                  </a:cxn>
                  <a:cxn ang="0">
                    <a:pos x="43" y="43"/>
                  </a:cxn>
                  <a:cxn ang="0">
                    <a:pos x="50" y="43"/>
                  </a:cxn>
                  <a:cxn ang="0">
                    <a:pos x="57" y="39"/>
                  </a:cxn>
                  <a:cxn ang="0">
                    <a:pos x="64" y="32"/>
                  </a:cxn>
                  <a:cxn ang="0">
                    <a:pos x="67" y="32"/>
                  </a:cxn>
                  <a:cxn ang="0">
                    <a:pos x="67" y="29"/>
                  </a:cxn>
                  <a:cxn ang="0">
                    <a:pos x="71" y="25"/>
                  </a:cxn>
                  <a:cxn ang="0">
                    <a:pos x="71" y="22"/>
                  </a:cxn>
                  <a:cxn ang="0">
                    <a:pos x="67" y="18"/>
                  </a:cxn>
                  <a:cxn ang="0">
                    <a:pos x="60" y="14"/>
                  </a:cxn>
                  <a:cxn ang="0">
                    <a:pos x="39" y="4"/>
                  </a:cxn>
                  <a:cxn ang="0">
                    <a:pos x="39" y="0"/>
                  </a:cxn>
                  <a:cxn ang="0">
                    <a:pos x="36" y="0"/>
                  </a:cxn>
                  <a:cxn ang="0">
                    <a:pos x="32" y="0"/>
                  </a:cxn>
                  <a:cxn ang="0">
                    <a:pos x="25" y="0"/>
                  </a:cxn>
                  <a:cxn ang="0">
                    <a:pos x="18" y="4"/>
                  </a:cxn>
                  <a:cxn ang="0">
                    <a:pos x="11" y="11"/>
                  </a:cxn>
                  <a:cxn ang="0">
                    <a:pos x="11" y="11"/>
                  </a:cxn>
                  <a:cxn ang="0">
                    <a:pos x="7" y="14"/>
                  </a:cxn>
                  <a:cxn ang="0">
                    <a:pos x="4" y="18"/>
                  </a:cxn>
                  <a:cxn ang="0">
                    <a:pos x="0" y="22"/>
                  </a:cxn>
                  <a:cxn ang="0">
                    <a:pos x="0" y="25"/>
                  </a:cxn>
                  <a:cxn ang="0">
                    <a:pos x="0" y="29"/>
                  </a:cxn>
                  <a:cxn ang="0">
                    <a:pos x="4" y="32"/>
                  </a:cxn>
                  <a:cxn ang="0">
                    <a:pos x="11" y="3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3" name="Freeform 357"/>
              <p:cNvSpPr>
                <a:spLocks/>
              </p:cNvSpPr>
              <p:nvPr userDrawn="1"/>
            </p:nvSpPr>
            <p:spPr bwMode="gray">
              <a:xfrm>
                <a:off x="910" y="-2790"/>
                <a:ext cx="74" cy="35"/>
              </a:xfrm>
              <a:custGeom>
                <a:avLst/>
                <a:gdLst/>
                <a:ahLst/>
                <a:cxnLst>
                  <a:cxn ang="0">
                    <a:pos x="10" y="35"/>
                  </a:cxn>
                  <a:cxn ang="0">
                    <a:pos x="10" y="35"/>
                  </a:cxn>
                  <a:cxn ang="0">
                    <a:pos x="17" y="35"/>
                  </a:cxn>
                  <a:cxn ang="0">
                    <a:pos x="25" y="35"/>
                  </a:cxn>
                  <a:cxn ang="0">
                    <a:pos x="35" y="35"/>
                  </a:cxn>
                  <a:cxn ang="0">
                    <a:pos x="39" y="31"/>
                  </a:cxn>
                  <a:cxn ang="0">
                    <a:pos x="42" y="28"/>
                  </a:cxn>
                  <a:cxn ang="0">
                    <a:pos x="49" y="21"/>
                  </a:cxn>
                  <a:cxn ang="0">
                    <a:pos x="53" y="17"/>
                  </a:cxn>
                  <a:cxn ang="0">
                    <a:pos x="56" y="17"/>
                  </a:cxn>
                  <a:cxn ang="0">
                    <a:pos x="60" y="17"/>
                  </a:cxn>
                  <a:cxn ang="0">
                    <a:pos x="63" y="17"/>
                  </a:cxn>
                  <a:cxn ang="0">
                    <a:pos x="63" y="14"/>
                  </a:cxn>
                  <a:cxn ang="0">
                    <a:pos x="63" y="10"/>
                  </a:cxn>
                  <a:cxn ang="0">
                    <a:pos x="60" y="7"/>
                  </a:cxn>
                  <a:cxn ang="0">
                    <a:pos x="53" y="3"/>
                  </a:cxn>
                  <a:cxn ang="0">
                    <a:pos x="42" y="3"/>
                  </a:cxn>
                  <a:cxn ang="0">
                    <a:pos x="32" y="0"/>
                  </a:cxn>
                  <a:cxn ang="0">
                    <a:pos x="25" y="0"/>
                  </a:cxn>
                  <a:cxn ang="0">
                    <a:pos x="17" y="0"/>
                  </a:cxn>
                  <a:cxn ang="0">
                    <a:pos x="14" y="0"/>
                  </a:cxn>
                  <a:cxn ang="0">
                    <a:pos x="14" y="0"/>
                  </a:cxn>
                  <a:cxn ang="0">
                    <a:pos x="10" y="3"/>
                  </a:cxn>
                  <a:cxn ang="0">
                    <a:pos x="7" y="10"/>
                  </a:cxn>
                  <a:cxn ang="0">
                    <a:pos x="3" y="14"/>
                  </a:cxn>
                  <a:cxn ang="0">
                    <a:pos x="0" y="21"/>
                  </a:cxn>
                  <a:cxn ang="0">
                    <a:pos x="3" y="28"/>
                  </a:cxn>
                  <a:cxn ang="0">
                    <a:pos x="10" y="3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4" name="Freeform 358"/>
              <p:cNvSpPr>
                <a:spLocks/>
              </p:cNvSpPr>
              <p:nvPr userDrawn="1"/>
            </p:nvSpPr>
            <p:spPr bwMode="gray">
              <a:xfrm>
                <a:off x="836" y="-2678"/>
                <a:ext cx="24" cy="29"/>
              </a:xfrm>
              <a:custGeom>
                <a:avLst/>
                <a:gdLst/>
                <a:ahLst/>
                <a:cxnLst>
                  <a:cxn ang="0">
                    <a:pos x="18" y="15"/>
                  </a:cxn>
                  <a:cxn ang="0">
                    <a:pos x="18" y="15"/>
                  </a:cxn>
                  <a:cxn ang="0">
                    <a:pos x="18" y="11"/>
                  </a:cxn>
                  <a:cxn ang="0">
                    <a:pos x="18" y="8"/>
                  </a:cxn>
                  <a:cxn ang="0">
                    <a:pos x="18" y="4"/>
                  </a:cxn>
                  <a:cxn ang="0">
                    <a:pos x="18" y="0"/>
                  </a:cxn>
                  <a:cxn ang="0">
                    <a:pos x="14" y="0"/>
                  </a:cxn>
                  <a:cxn ang="0">
                    <a:pos x="10" y="0"/>
                  </a:cxn>
                  <a:cxn ang="0">
                    <a:pos x="7" y="4"/>
                  </a:cxn>
                  <a:cxn ang="0">
                    <a:pos x="3" y="11"/>
                  </a:cxn>
                  <a:cxn ang="0">
                    <a:pos x="0" y="15"/>
                  </a:cxn>
                  <a:cxn ang="0">
                    <a:pos x="0" y="22"/>
                  </a:cxn>
                  <a:cxn ang="0">
                    <a:pos x="0" y="29"/>
                  </a:cxn>
                  <a:cxn ang="0">
                    <a:pos x="0" y="29"/>
                  </a:cxn>
                  <a:cxn ang="0">
                    <a:pos x="3" y="29"/>
                  </a:cxn>
                  <a:cxn ang="0">
                    <a:pos x="7" y="29"/>
                  </a:cxn>
                  <a:cxn ang="0">
                    <a:pos x="10" y="29"/>
                  </a:cxn>
                  <a:cxn ang="0">
                    <a:pos x="14" y="22"/>
                  </a:cxn>
                  <a:cxn ang="0">
                    <a:pos x="18" y="15"/>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5" name="Freeform 359"/>
              <p:cNvSpPr>
                <a:spLocks/>
              </p:cNvSpPr>
              <p:nvPr userDrawn="1"/>
            </p:nvSpPr>
            <p:spPr bwMode="gray">
              <a:xfrm>
                <a:off x="832" y="-2656"/>
                <a:ext cx="120" cy="95"/>
              </a:xfrm>
              <a:custGeom>
                <a:avLst/>
                <a:gdLst/>
                <a:ahLst/>
                <a:cxnLst>
                  <a:cxn ang="0">
                    <a:pos x="7" y="70"/>
                  </a:cxn>
                  <a:cxn ang="0">
                    <a:pos x="14" y="74"/>
                  </a:cxn>
                  <a:cxn ang="0">
                    <a:pos x="25" y="74"/>
                  </a:cxn>
                  <a:cxn ang="0">
                    <a:pos x="29" y="70"/>
                  </a:cxn>
                  <a:cxn ang="0">
                    <a:pos x="32" y="67"/>
                  </a:cxn>
                  <a:cxn ang="0">
                    <a:pos x="39" y="70"/>
                  </a:cxn>
                  <a:cxn ang="0">
                    <a:pos x="50" y="70"/>
                  </a:cxn>
                  <a:cxn ang="0">
                    <a:pos x="53" y="67"/>
                  </a:cxn>
                  <a:cxn ang="0">
                    <a:pos x="60" y="67"/>
                  </a:cxn>
                  <a:cxn ang="0">
                    <a:pos x="60" y="70"/>
                  </a:cxn>
                  <a:cxn ang="0">
                    <a:pos x="57" y="74"/>
                  </a:cxn>
                  <a:cxn ang="0">
                    <a:pos x="43" y="81"/>
                  </a:cxn>
                  <a:cxn ang="0">
                    <a:pos x="29" y="88"/>
                  </a:cxn>
                  <a:cxn ang="0">
                    <a:pos x="29" y="91"/>
                  </a:cxn>
                  <a:cxn ang="0">
                    <a:pos x="39" y="95"/>
                  </a:cxn>
                  <a:cxn ang="0">
                    <a:pos x="57" y="91"/>
                  </a:cxn>
                  <a:cxn ang="0">
                    <a:pos x="71" y="81"/>
                  </a:cxn>
                  <a:cxn ang="0">
                    <a:pos x="78" y="77"/>
                  </a:cxn>
                  <a:cxn ang="0">
                    <a:pos x="81" y="74"/>
                  </a:cxn>
                  <a:cxn ang="0">
                    <a:pos x="85" y="77"/>
                  </a:cxn>
                  <a:cxn ang="0">
                    <a:pos x="88" y="77"/>
                  </a:cxn>
                  <a:cxn ang="0">
                    <a:pos x="95" y="74"/>
                  </a:cxn>
                  <a:cxn ang="0">
                    <a:pos x="99" y="74"/>
                  </a:cxn>
                  <a:cxn ang="0">
                    <a:pos x="110" y="74"/>
                  </a:cxn>
                  <a:cxn ang="0">
                    <a:pos x="113" y="70"/>
                  </a:cxn>
                  <a:cxn ang="0">
                    <a:pos x="117" y="60"/>
                  </a:cxn>
                  <a:cxn ang="0">
                    <a:pos x="120" y="45"/>
                  </a:cxn>
                  <a:cxn ang="0">
                    <a:pos x="117" y="35"/>
                  </a:cxn>
                  <a:cxn ang="0">
                    <a:pos x="113" y="35"/>
                  </a:cxn>
                  <a:cxn ang="0">
                    <a:pos x="106" y="38"/>
                  </a:cxn>
                  <a:cxn ang="0">
                    <a:pos x="99" y="38"/>
                  </a:cxn>
                  <a:cxn ang="0">
                    <a:pos x="95" y="31"/>
                  </a:cxn>
                  <a:cxn ang="0">
                    <a:pos x="88" y="17"/>
                  </a:cxn>
                  <a:cxn ang="0">
                    <a:pos x="88" y="7"/>
                  </a:cxn>
                  <a:cxn ang="0">
                    <a:pos x="85" y="0"/>
                  </a:cxn>
                  <a:cxn ang="0">
                    <a:pos x="81" y="0"/>
                  </a:cxn>
                  <a:cxn ang="0">
                    <a:pos x="74" y="3"/>
                  </a:cxn>
                  <a:cxn ang="0">
                    <a:pos x="67" y="14"/>
                  </a:cxn>
                  <a:cxn ang="0">
                    <a:pos x="67" y="21"/>
                  </a:cxn>
                  <a:cxn ang="0">
                    <a:pos x="67" y="28"/>
                  </a:cxn>
                  <a:cxn ang="0">
                    <a:pos x="74" y="31"/>
                  </a:cxn>
                  <a:cxn ang="0">
                    <a:pos x="67" y="38"/>
                  </a:cxn>
                  <a:cxn ang="0">
                    <a:pos x="64" y="45"/>
                  </a:cxn>
                  <a:cxn ang="0">
                    <a:pos x="57" y="49"/>
                  </a:cxn>
                  <a:cxn ang="0">
                    <a:pos x="57" y="38"/>
                  </a:cxn>
                  <a:cxn ang="0">
                    <a:pos x="53" y="28"/>
                  </a:cxn>
                  <a:cxn ang="0">
                    <a:pos x="46" y="24"/>
                  </a:cxn>
                  <a:cxn ang="0">
                    <a:pos x="39" y="28"/>
                  </a:cxn>
                  <a:cxn ang="0">
                    <a:pos x="32" y="24"/>
                  </a:cxn>
                  <a:cxn ang="0">
                    <a:pos x="32" y="21"/>
                  </a:cxn>
                  <a:cxn ang="0">
                    <a:pos x="25" y="17"/>
                  </a:cxn>
                  <a:cxn ang="0">
                    <a:pos x="14" y="17"/>
                  </a:cxn>
                  <a:cxn ang="0">
                    <a:pos x="11" y="24"/>
                  </a:cxn>
                  <a:cxn ang="0">
                    <a:pos x="7" y="35"/>
                  </a:cxn>
                  <a:cxn ang="0">
                    <a:pos x="7" y="35"/>
                  </a:cxn>
                  <a:cxn ang="0">
                    <a:pos x="7" y="45"/>
                  </a:cxn>
                  <a:cxn ang="0">
                    <a:pos x="4" y="49"/>
                  </a:cxn>
                  <a:cxn ang="0">
                    <a:pos x="0" y="56"/>
                  </a:cxn>
                  <a:cxn ang="0">
                    <a:pos x="0" y="63"/>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6" name="Freeform 360"/>
              <p:cNvSpPr>
                <a:spLocks/>
              </p:cNvSpPr>
              <p:nvPr userDrawn="1"/>
            </p:nvSpPr>
            <p:spPr bwMode="gray">
              <a:xfrm>
                <a:off x="1023" y="-2797"/>
                <a:ext cx="21" cy="53"/>
              </a:xfrm>
              <a:custGeom>
                <a:avLst/>
                <a:gdLst/>
                <a:ahLst/>
                <a:cxnLst>
                  <a:cxn ang="0">
                    <a:pos x="17" y="38"/>
                  </a:cxn>
                  <a:cxn ang="0">
                    <a:pos x="10" y="10"/>
                  </a:cxn>
                  <a:cxn ang="0">
                    <a:pos x="10" y="10"/>
                  </a:cxn>
                  <a:cxn ang="0">
                    <a:pos x="7" y="7"/>
                  </a:cxn>
                  <a:cxn ang="0">
                    <a:pos x="7" y="3"/>
                  </a:cxn>
                  <a:cxn ang="0">
                    <a:pos x="7" y="3"/>
                  </a:cxn>
                  <a:cxn ang="0">
                    <a:pos x="3" y="0"/>
                  </a:cxn>
                  <a:cxn ang="0">
                    <a:pos x="3" y="3"/>
                  </a:cxn>
                  <a:cxn ang="0">
                    <a:pos x="0" y="7"/>
                  </a:cxn>
                  <a:cxn ang="0">
                    <a:pos x="0" y="14"/>
                  </a:cxn>
                  <a:cxn ang="0">
                    <a:pos x="0" y="24"/>
                  </a:cxn>
                  <a:cxn ang="0">
                    <a:pos x="0" y="28"/>
                  </a:cxn>
                  <a:cxn ang="0">
                    <a:pos x="0" y="31"/>
                  </a:cxn>
                  <a:cxn ang="0">
                    <a:pos x="3" y="38"/>
                  </a:cxn>
                  <a:cxn ang="0">
                    <a:pos x="3" y="42"/>
                  </a:cxn>
                  <a:cxn ang="0">
                    <a:pos x="10" y="49"/>
                  </a:cxn>
                  <a:cxn ang="0">
                    <a:pos x="17" y="53"/>
                  </a:cxn>
                  <a:cxn ang="0">
                    <a:pos x="17" y="53"/>
                  </a:cxn>
                  <a:cxn ang="0">
                    <a:pos x="17" y="53"/>
                  </a:cxn>
                  <a:cxn ang="0">
                    <a:pos x="21" y="49"/>
                  </a:cxn>
                  <a:cxn ang="0">
                    <a:pos x="21" y="49"/>
                  </a:cxn>
                  <a:cxn ang="0">
                    <a:pos x="21" y="42"/>
                  </a:cxn>
                  <a:cxn ang="0">
                    <a:pos x="17" y="38"/>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7" name="Freeform 361"/>
              <p:cNvSpPr>
                <a:spLocks/>
              </p:cNvSpPr>
              <p:nvPr userDrawn="1"/>
            </p:nvSpPr>
            <p:spPr bwMode="gray">
              <a:xfrm>
                <a:off x="970" y="-2723"/>
                <a:ext cx="77" cy="95"/>
              </a:xfrm>
              <a:custGeom>
                <a:avLst/>
                <a:gdLst/>
                <a:ahLst/>
                <a:cxnLst>
                  <a:cxn ang="0">
                    <a:pos x="0" y="24"/>
                  </a:cxn>
                  <a:cxn ang="0">
                    <a:pos x="7" y="35"/>
                  </a:cxn>
                  <a:cxn ang="0">
                    <a:pos x="14" y="53"/>
                  </a:cxn>
                  <a:cxn ang="0">
                    <a:pos x="21" y="53"/>
                  </a:cxn>
                  <a:cxn ang="0">
                    <a:pos x="31" y="56"/>
                  </a:cxn>
                  <a:cxn ang="0">
                    <a:pos x="39" y="60"/>
                  </a:cxn>
                  <a:cxn ang="0">
                    <a:pos x="39" y="77"/>
                  </a:cxn>
                  <a:cxn ang="0">
                    <a:pos x="49" y="91"/>
                  </a:cxn>
                  <a:cxn ang="0">
                    <a:pos x="63" y="95"/>
                  </a:cxn>
                  <a:cxn ang="0">
                    <a:pos x="77" y="88"/>
                  </a:cxn>
                  <a:cxn ang="0">
                    <a:pos x="77" y="88"/>
                  </a:cxn>
                  <a:cxn ang="0">
                    <a:pos x="70" y="88"/>
                  </a:cxn>
                  <a:cxn ang="0">
                    <a:pos x="67" y="91"/>
                  </a:cxn>
                  <a:cxn ang="0">
                    <a:pos x="67" y="91"/>
                  </a:cxn>
                  <a:cxn ang="0">
                    <a:pos x="67" y="77"/>
                  </a:cxn>
                  <a:cxn ang="0">
                    <a:pos x="63" y="56"/>
                  </a:cxn>
                  <a:cxn ang="0">
                    <a:pos x="60" y="45"/>
                  </a:cxn>
                  <a:cxn ang="0">
                    <a:pos x="63" y="35"/>
                  </a:cxn>
                  <a:cxn ang="0">
                    <a:pos x="70" y="24"/>
                  </a:cxn>
                  <a:cxn ang="0">
                    <a:pos x="70" y="10"/>
                  </a:cxn>
                  <a:cxn ang="0">
                    <a:pos x="63" y="3"/>
                  </a:cxn>
                  <a:cxn ang="0">
                    <a:pos x="56" y="3"/>
                  </a:cxn>
                  <a:cxn ang="0">
                    <a:pos x="46" y="0"/>
                  </a:cxn>
                  <a:cxn ang="0">
                    <a:pos x="39" y="0"/>
                  </a:cxn>
                  <a:cxn ang="0">
                    <a:pos x="39" y="10"/>
                  </a:cxn>
                  <a:cxn ang="0">
                    <a:pos x="42" y="24"/>
                  </a:cxn>
                  <a:cxn ang="0">
                    <a:pos x="46" y="35"/>
                  </a:cxn>
                  <a:cxn ang="0">
                    <a:pos x="42" y="42"/>
                  </a:cxn>
                  <a:cxn ang="0">
                    <a:pos x="31" y="35"/>
                  </a:cxn>
                  <a:cxn ang="0">
                    <a:pos x="17" y="21"/>
                  </a:cxn>
                  <a:cxn ang="0">
                    <a:pos x="14" y="10"/>
                  </a:cxn>
                  <a:cxn ang="0">
                    <a:pos x="10" y="7"/>
                  </a:cxn>
                  <a:cxn ang="0">
                    <a:pos x="3" y="7"/>
                  </a:cxn>
                  <a:cxn ang="0">
                    <a:pos x="0" y="10"/>
                  </a:cxn>
                  <a:cxn ang="0">
                    <a:pos x="0" y="21"/>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8" name="Freeform 362"/>
              <p:cNvSpPr>
                <a:spLocks/>
              </p:cNvSpPr>
              <p:nvPr userDrawn="1"/>
            </p:nvSpPr>
            <p:spPr bwMode="gray">
              <a:xfrm>
                <a:off x="1051" y="-2663"/>
                <a:ext cx="42" cy="49"/>
              </a:xfrm>
              <a:custGeom>
                <a:avLst/>
                <a:gdLst/>
                <a:ahLst/>
                <a:cxnLst>
                  <a:cxn ang="0">
                    <a:pos x="24" y="49"/>
                  </a:cxn>
                  <a:cxn ang="0">
                    <a:pos x="24" y="49"/>
                  </a:cxn>
                  <a:cxn ang="0">
                    <a:pos x="31" y="45"/>
                  </a:cxn>
                  <a:cxn ang="0">
                    <a:pos x="35" y="45"/>
                  </a:cxn>
                  <a:cxn ang="0">
                    <a:pos x="39" y="38"/>
                  </a:cxn>
                  <a:cxn ang="0">
                    <a:pos x="42" y="38"/>
                  </a:cxn>
                  <a:cxn ang="0">
                    <a:pos x="42" y="35"/>
                  </a:cxn>
                  <a:cxn ang="0">
                    <a:pos x="42" y="28"/>
                  </a:cxn>
                  <a:cxn ang="0">
                    <a:pos x="42" y="21"/>
                  </a:cxn>
                  <a:cxn ang="0">
                    <a:pos x="39" y="14"/>
                  </a:cxn>
                  <a:cxn ang="0">
                    <a:pos x="39" y="14"/>
                  </a:cxn>
                  <a:cxn ang="0">
                    <a:pos x="35" y="10"/>
                  </a:cxn>
                  <a:cxn ang="0">
                    <a:pos x="31" y="7"/>
                  </a:cxn>
                  <a:cxn ang="0">
                    <a:pos x="24" y="3"/>
                  </a:cxn>
                  <a:cxn ang="0">
                    <a:pos x="17" y="0"/>
                  </a:cxn>
                  <a:cxn ang="0">
                    <a:pos x="10" y="3"/>
                  </a:cxn>
                  <a:cxn ang="0">
                    <a:pos x="10" y="3"/>
                  </a:cxn>
                  <a:cxn ang="0">
                    <a:pos x="7" y="3"/>
                  </a:cxn>
                  <a:cxn ang="0">
                    <a:pos x="7" y="3"/>
                  </a:cxn>
                  <a:cxn ang="0">
                    <a:pos x="3" y="0"/>
                  </a:cxn>
                  <a:cxn ang="0">
                    <a:pos x="3" y="3"/>
                  </a:cxn>
                  <a:cxn ang="0">
                    <a:pos x="0" y="3"/>
                  </a:cxn>
                  <a:cxn ang="0">
                    <a:pos x="0" y="7"/>
                  </a:cxn>
                  <a:cxn ang="0">
                    <a:pos x="3" y="14"/>
                  </a:cxn>
                  <a:cxn ang="0">
                    <a:pos x="3" y="17"/>
                  </a:cxn>
                  <a:cxn ang="0">
                    <a:pos x="3" y="21"/>
                  </a:cxn>
                  <a:cxn ang="0">
                    <a:pos x="3" y="28"/>
                  </a:cxn>
                  <a:cxn ang="0">
                    <a:pos x="0" y="35"/>
                  </a:cxn>
                  <a:cxn ang="0">
                    <a:pos x="0" y="42"/>
                  </a:cxn>
                  <a:cxn ang="0">
                    <a:pos x="14" y="38"/>
                  </a:cxn>
                  <a:cxn ang="0">
                    <a:pos x="24" y="49"/>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9" name="Freeform 363"/>
              <p:cNvSpPr>
                <a:spLocks/>
              </p:cNvSpPr>
              <p:nvPr userDrawn="1"/>
            </p:nvSpPr>
            <p:spPr bwMode="gray">
              <a:xfrm>
                <a:off x="1104" y="-2681"/>
                <a:ext cx="176" cy="102"/>
              </a:xfrm>
              <a:custGeom>
                <a:avLst/>
                <a:gdLst/>
                <a:ahLst/>
                <a:cxnLst>
                  <a:cxn ang="0">
                    <a:pos x="28" y="28"/>
                  </a:cxn>
                  <a:cxn ang="0">
                    <a:pos x="31" y="25"/>
                  </a:cxn>
                  <a:cxn ang="0">
                    <a:pos x="35" y="28"/>
                  </a:cxn>
                  <a:cxn ang="0">
                    <a:pos x="38" y="39"/>
                  </a:cxn>
                  <a:cxn ang="0">
                    <a:pos x="45" y="74"/>
                  </a:cxn>
                  <a:cxn ang="0">
                    <a:pos x="42" y="74"/>
                  </a:cxn>
                  <a:cxn ang="0">
                    <a:pos x="38" y="81"/>
                  </a:cxn>
                  <a:cxn ang="0">
                    <a:pos x="42" y="92"/>
                  </a:cxn>
                  <a:cxn ang="0">
                    <a:pos x="52" y="92"/>
                  </a:cxn>
                  <a:cxn ang="0">
                    <a:pos x="56" y="92"/>
                  </a:cxn>
                  <a:cxn ang="0">
                    <a:pos x="63" y="88"/>
                  </a:cxn>
                  <a:cxn ang="0">
                    <a:pos x="70" y="92"/>
                  </a:cxn>
                  <a:cxn ang="0">
                    <a:pos x="74" y="95"/>
                  </a:cxn>
                  <a:cxn ang="0">
                    <a:pos x="84" y="102"/>
                  </a:cxn>
                  <a:cxn ang="0">
                    <a:pos x="102" y="102"/>
                  </a:cxn>
                  <a:cxn ang="0">
                    <a:pos x="123" y="102"/>
                  </a:cxn>
                  <a:cxn ang="0">
                    <a:pos x="123" y="99"/>
                  </a:cxn>
                  <a:cxn ang="0">
                    <a:pos x="126" y="92"/>
                  </a:cxn>
                  <a:cxn ang="0">
                    <a:pos x="130" y="92"/>
                  </a:cxn>
                  <a:cxn ang="0">
                    <a:pos x="144" y="99"/>
                  </a:cxn>
                  <a:cxn ang="0">
                    <a:pos x="151" y="99"/>
                  </a:cxn>
                  <a:cxn ang="0">
                    <a:pos x="158" y="95"/>
                  </a:cxn>
                  <a:cxn ang="0">
                    <a:pos x="162" y="88"/>
                  </a:cxn>
                  <a:cxn ang="0">
                    <a:pos x="162" y="81"/>
                  </a:cxn>
                  <a:cxn ang="0">
                    <a:pos x="169" y="77"/>
                  </a:cxn>
                  <a:cxn ang="0">
                    <a:pos x="172" y="70"/>
                  </a:cxn>
                  <a:cxn ang="0">
                    <a:pos x="172" y="67"/>
                  </a:cxn>
                  <a:cxn ang="0">
                    <a:pos x="176" y="63"/>
                  </a:cxn>
                  <a:cxn ang="0">
                    <a:pos x="169" y="56"/>
                  </a:cxn>
                  <a:cxn ang="0">
                    <a:pos x="148" y="53"/>
                  </a:cxn>
                  <a:cxn ang="0">
                    <a:pos x="141" y="49"/>
                  </a:cxn>
                  <a:cxn ang="0">
                    <a:pos x="123" y="46"/>
                  </a:cxn>
                  <a:cxn ang="0">
                    <a:pos x="116" y="49"/>
                  </a:cxn>
                  <a:cxn ang="0">
                    <a:pos x="105" y="53"/>
                  </a:cxn>
                  <a:cxn ang="0">
                    <a:pos x="95" y="53"/>
                  </a:cxn>
                  <a:cxn ang="0">
                    <a:pos x="63" y="35"/>
                  </a:cxn>
                  <a:cxn ang="0">
                    <a:pos x="60" y="28"/>
                  </a:cxn>
                  <a:cxn ang="0">
                    <a:pos x="52" y="25"/>
                  </a:cxn>
                  <a:cxn ang="0">
                    <a:pos x="49" y="25"/>
                  </a:cxn>
                  <a:cxn ang="0">
                    <a:pos x="52" y="21"/>
                  </a:cxn>
                  <a:cxn ang="0">
                    <a:pos x="52" y="18"/>
                  </a:cxn>
                  <a:cxn ang="0">
                    <a:pos x="49" y="11"/>
                  </a:cxn>
                  <a:cxn ang="0">
                    <a:pos x="42" y="11"/>
                  </a:cxn>
                  <a:cxn ang="0">
                    <a:pos x="38" y="11"/>
                  </a:cxn>
                  <a:cxn ang="0">
                    <a:pos x="35" y="14"/>
                  </a:cxn>
                  <a:cxn ang="0">
                    <a:pos x="28" y="14"/>
                  </a:cxn>
                  <a:cxn ang="0">
                    <a:pos x="28" y="7"/>
                  </a:cxn>
                  <a:cxn ang="0">
                    <a:pos x="17" y="3"/>
                  </a:cxn>
                  <a:cxn ang="0">
                    <a:pos x="10" y="3"/>
                  </a:cxn>
                  <a:cxn ang="0">
                    <a:pos x="7" y="0"/>
                  </a:cxn>
                  <a:cxn ang="0">
                    <a:pos x="0" y="0"/>
                  </a:cxn>
                  <a:cxn ang="0">
                    <a:pos x="0" y="7"/>
                  </a:cxn>
                  <a:cxn ang="0">
                    <a:pos x="3" y="25"/>
                  </a:cxn>
                  <a:cxn ang="0">
                    <a:pos x="3" y="28"/>
                  </a:cxn>
                  <a:cxn ang="0">
                    <a:pos x="7" y="35"/>
                  </a:cxn>
                  <a:cxn ang="0">
                    <a:pos x="17" y="32"/>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0" name="Freeform 364"/>
              <p:cNvSpPr>
                <a:spLocks/>
              </p:cNvSpPr>
              <p:nvPr userDrawn="1"/>
            </p:nvSpPr>
            <p:spPr bwMode="gray">
              <a:xfrm>
                <a:off x="1009" y="-2896"/>
                <a:ext cx="99" cy="109"/>
              </a:xfrm>
              <a:custGeom>
                <a:avLst/>
                <a:gdLst/>
                <a:ahLst/>
                <a:cxnLst>
                  <a:cxn ang="0">
                    <a:pos x="21" y="35"/>
                  </a:cxn>
                  <a:cxn ang="0">
                    <a:pos x="28" y="42"/>
                  </a:cxn>
                  <a:cxn ang="0">
                    <a:pos x="28" y="46"/>
                  </a:cxn>
                  <a:cxn ang="0">
                    <a:pos x="49" y="71"/>
                  </a:cxn>
                  <a:cxn ang="0">
                    <a:pos x="59" y="78"/>
                  </a:cxn>
                  <a:cxn ang="0">
                    <a:pos x="66" y="81"/>
                  </a:cxn>
                  <a:cxn ang="0">
                    <a:pos x="73" y="81"/>
                  </a:cxn>
                  <a:cxn ang="0">
                    <a:pos x="77" y="92"/>
                  </a:cxn>
                  <a:cxn ang="0">
                    <a:pos x="81" y="99"/>
                  </a:cxn>
                  <a:cxn ang="0">
                    <a:pos x="81" y="106"/>
                  </a:cxn>
                  <a:cxn ang="0">
                    <a:pos x="84" y="106"/>
                  </a:cxn>
                  <a:cxn ang="0">
                    <a:pos x="88" y="99"/>
                  </a:cxn>
                  <a:cxn ang="0">
                    <a:pos x="91" y="95"/>
                  </a:cxn>
                  <a:cxn ang="0">
                    <a:pos x="84" y="78"/>
                  </a:cxn>
                  <a:cxn ang="0">
                    <a:pos x="88" y="63"/>
                  </a:cxn>
                  <a:cxn ang="0">
                    <a:pos x="91" y="49"/>
                  </a:cxn>
                  <a:cxn ang="0">
                    <a:pos x="91" y="39"/>
                  </a:cxn>
                  <a:cxn ang="0">
                    <a:pos x="88" y="28"/>
                  </a:cxn>
                  <a:cxn ang="0">
                    <a:pos x="84" y="28"/>
                  </a:cxn>
                  <a:cxn ang="0">
                    <a:pos x="81" y="32"/>
                  </a:cxn>
                  <a:cxn ang="0">
                    <a:pos x="77" y="35"/>
                  </a:cxn>
                  <a:cxn ang="0">
                    <a:pos x="70" y="49"/>
                  </a:cxn>
                  <a:cxn ang="0">
                    <a:pos x="66" y="46"/>
                  </a:cxn>
                  <a:cxn ang="0">
                    <a:pos x="59" y="35"/>
                  </a:cxn>
                  <a:cxn ang="0">
                    <a:pos x="59" y="21"/>
                  </a:cxn>
                  <a:cxn ang="0">
                    <a:pos x="59" y="14"/>
                  </a:cxn>
                  <a:cxn ang="0">
                    <a:pos x="49" y="11"/>
                  </a:cxn>
                  <a:cxn ang="0">
                    <a:pos x="45" y="14"/>
                  </a:cxn>
                  <a:cxn ang="0">
                    <a:pos x="42" y="21"/>
                  </a:cxn>
                  <a:cxn ang="0">
                    <a:pos x="42" y="28"/>
                  </a:cxn>
                  <a:cxn ang="0">
                    <a:pos x="35" y="25"/>
                  </a:cxn>
                  <a:cxn ang="0">
                    <a:pos x="31" y="18"/>
                  </a:cxn>
                  <a:cxn ang="0">
                    <a:pos x="28" y="11"/>
                  </a:cxn>
                  <a:cxn ang="0">
                    <a:pos x="21" y="4"/>
                  </a:cxn>
                  <a:cxn ang="0">
                    <a:pos x="10" y="0"/>
                  </a:cxn>
                  <a:cxn ang="0">
                    <a:pos x="7" y="0"/>
                  </a:cxn>
                  <a:cxn ang="0">
                    <a:pos x="0" y="11"/>
                  </a:cxn>
                  <a:cxn ang="0">
                    <a:pos x="3" y="21"/>
                  </a:cxn>
                  <a:cxn ang="0">
                    <a:pos x="14" y="28"/>
                  </a:cxn>
                  <a:cxn ang="0">
                    <a:pos x="14" y="32"/>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1" name="Freeform 365"/>
              <p:cNvSpPr>
                <a:spLocks/>
              </p:cNvSpPr>
              <p:nvPr userDrawn="1"/>
            </p:nvSpPr>
            <p:spPr bwMode="gray">
              <a:xfrm>
                <a:off x="1118" y="-2850"/>
                <a:ext cx="42" cy="56"/>
              </a:xfrm>
              <a:custGeom>
                <a:avLst/>
                <a:gdLst/>
                <a:ahLst/>
                <a:cxnLst>
                  <a:cxn ang="0">
                    <a:pos x="42" y="42"/>
                  </a:cxn>
                  <a:cxn ang="0">
                    <a:pos x="17" y="0"/>
                  </a:cxn>
                  <a:cxn ang="0">
                    <a:pos x="17" y="0"/>
                  </a:cxn>
                  <a:cxn ang="0">
                    <a:pos x="14" y="0"/>
                  </a:cxn>
                  <a:cxn ang="0">
                    <a:pos x="10" y="3"/>
                  </a:cxn>
                  <a:cxn ang="0">
                    <a:pos x="7" y="7"/>
                  </a:cxn>
                  <a:cxn ang="0">
                    <a:pos x="3" y="14"/>
                  </a:cxn>
                  <a:cxn ang="0">
                    <a:pos x="3" y="25"/>
                  </a:cxn>
                  <a:cxn ang="0">
                    <a:pos x="0" y="49"/>
                  </a:cxn>
                  <a:cxn ang="0">
                    <a:pos x="3" y="49"/>
                  </a:cxn>
                  <a:cxn ang="0">
                    <a:pos x="7" y="53"/>
                  </a:cxn>
                  <a:cxn ang="0">
                    <a:pos x="10" y="53"/>
                  </a:cxn>
                  <a:cxn ang="0">
                    <a:pos x="17" y="56"/>
                  </a:cxn>
                  <a:cxn ang="0">
                    <a:pos x="24" y="56"/>
                  </a:cxn>
                  <a:cxn ang="0">
                    <a:pos x="31" y="56"/>
                  </a:cxn>
                  <a:cxn ang="0">
                    <a:pos x="35" y="53"/>
                  </a:cxn>
                  <a:cxn ang="0">
                    <a:pos x="38" y="49"/>
                  </a:cxn>
                  <a:cxn ang="0">
                    <a:pos x="42" y="42"/>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2" name="Freeform 366"/>
              <p:cNvSpPr>
                <a:spLocks/>
              </p:cNvSpPr>
              <p:nvPr userDrawn="1"/>
            </p:nvSpPr>
            <p:spPr bwMode="gray">
              <a:xfrm>
                <a:off x="1252" y="-2840"/>
                <a:ext cx="74" cy="155"/>
              </a:xfrm>
              <a:custGeom>
                <a:avLst/>
                <a:gdLst/>
                <a:ahLst/>
                <a:cxnLst>
                  <a:cxn ang="0">
                    <a:pos x="3" y="88"/>
                  </a:cxn>
                  <a:cxn ang="0">
                    <a:pos x="10" y="88"/>
                  </a:cxn>
                  <a:cxn ang="0">
                    <a:pos x="14" y="96"/>
                  </a:cxn>
                  <a:cxn ang="0">
                    <a:pos x="17" y="103"/>
                  </a:cxn>
                  <a:cxn ang="0">
                    <a:pos x="17" y="110"/>
                  </a:cxn>
                  <a:cxn ang="0">
                    <a:pos x="14" y="117"/>
                  </a:cxn>
                  <a:cxn ang="0">
                    <a:pos x="10" y="117"/>
                  </a:cxn>
                  <a:cxn ang="0">
                    <a:pos x="10" y="127"/>
                  </a:cxn>
                  <a:cxn ang="0">
                    <a:pos x="14" y="134"/>
                  </a:cxn>
                  <a:cxn ang="0">
                    <a:pos x="10" y="141"/>
                  </a:cxn>
                  <a:cxn ang="0">
                    <a:pos x="17" y="152"/>
                  </a:cxn>
                  <a:cxn ang="0">
                    <a:pos x="28" y="155"/>
                  </a:cxn>
                  <a:cxn ang="0">
                    <a:pos x="35" y="155"/>
                  </a:cxn>
                  <a:cxn ang="0">
                    <a:pos x="38" y="155"/>
                  </a:cxn>
                  <a:cxn ang="0">
                    <a:pos x="45" y="152"/>
                  </a:cxn>
                  <a:cxn ang="0">
                    <a:pos x="52" y="141"/>
                  </a:cxn>
                  <a:cxn ang="0">
                    <a:pos x="56" y="138"/>
                  </a:cxn>
                  <a:cxn ang="0">
                    <a:pos x="59" y="124"/>
                  </a:cxn>
                  <a:cxn ang="0">
                    <a:pos x="67" y="117"/>
                  </a:cxn>
                  <a:cxn ang="0">
                    <a:pos x="70" y="110"/>
                  </a:cxn>
                  <a:cxn ang="0">
                    <a:pos x="74" y="88"/>
                  </a:cxn>
                  <a:cxn ang="0">
                    <a:pos x="67" y="85"/>
                  </a:cxn>
                  <a:cxn ang="0">
                    <a:pos x="59" y="85"/>
                  </a:cxn>
                  <a:cxn ang="0">
                    <a:pos x="56" y="85"/>
                  </a:cxn>
                  <a:cxn ang="0">
                    <a:pos x="52" y="85"/>
                  </a:cxn>
                  <a:cxn ang="0">
                    <a:pos x="56" y="78"/>
                  </a:cxn>
                  <a:cxn ang="0">
                    <a:pos x="59" y="78"/>
                  </a:cxn>
                  <a:cxn ang="0">
                    <a:pos x="59" y="67"/>
                  </a:cxn>
                  <a:cxn ang="0">
                    <a:pos x="59" y="60"/>
                  </a:cxn>
                  <a:cxn ang="0">
                    <a:pos x="56" y="46"/>
                  </a:cxn>
                  <a:cxn ang="0">
                    <a:pos x="45" y="32"/>
                  </a:cxn>
                  <a:cxn ang="0">
                    <a:pos x="42" y="29"/>
                  </a:cxn>
                  <a:cxn ang="0">
                    <a:pos x="35" y="18"/>
                  </a:cxn>
                  <a:cxn ang="0">
                    <a:pos x="28" y="15"/>
                  </a:cxn>
                  <a:cxn ang="0">
                    <a:pos x="24" y="11"/>
                  </a:cxn>
                  <a:cxn ang="0">
                    <a:pos x="21" y="4"/>
                  </a:cxn>
                  <a:cxn ang="0">
                    <a:pos x="17" y="0"/>
                  </a:cxn>
                  <a:cxn ang="0">
                    <a:pos x="10" y="4"/>
                  </a:cxn>
                  <a:cxn ang="0">
                    <a:pos x="10" y="7"/>
                  </a:cxn>
                  <a:cxn ang="0">
                    <a:pos x="14" y="15"/>
                  </a:cxn>
                  <a:cxn ang="0">
                    <a:pos x="10" y="22"/>
                  </a:cxn>
                  <a:cxn ang="0">
                    <a:pos x="7" y="29"/>
                  </a:cxn>
                  <a:cxn ang="0">
                    <a:pos x="3" y="43"/>
                  </a:cxn>
                  <a:cxn ang="0">
                    <a:pos x="3" y="60"/>
                  </a:cxn>
                  <a:cxn ang="0">
                    <a:pos x="0" y="64"/>
                  </a:cxn>
                  <a:cxn ang="0">
                    <a:pos x="0" y="67"/>
                  </a:cxn>
                  <a:cxn ang="0">
                    <a:pos x="7" y="81"/>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3" name="Freeform 367"/>
              <p:cNvSpPr>
                <a:spLocks/>
              </p:cNvSpPr>
              <p:nvPr userDrawn="1"/>
            </p:nvSpPr>
            <p:spPr bwMode="gray">
              <a:xfrm>
                <a:off x="1001" y="-2399"/>
                <a:ext cx="53" cy="46"/>
              </a:xfrm>
              <a:custGeom>
                <a:avLst/>
                <a:gdLst/>
                <a:ahLst/>
                <a:cxnLst>
                  <a:cxn ang="0">
                    <a:pos x="25" y="46"/>
                  </a:cxn>
                  <a:cxn ang="0">
                    <a:pos x="29" y="46"/>
                  </a:cxn>
                  <a:cxn ang="0">
                    <a:pos x="32" y="46"/>
                  </a:cxn>
                  <a:cxn ang="0">
                    <a:pos x="39" y="46"/>
                  </a:cxn>
                  <a:cxn ang="0">
                    <a:pos x="43" y="42"/>
                  </a:cxn>
                  <a:cxn ang="0">
                    <a:pos x="50" y="46"/>
                  </a:cxn>
                  <a:cxn ang="0">
                    <a:pos x="53" y="46"/>
                  </a:cxn>
                  <a:cxn ang="0">
                    <a:pos x="53" y="46"/>
                  </a:cxn>
                  <a:cxn ang="0">
                    <a:pos x="50" y="39"/>
                  </a:cxn>
                  <a:cxn ang="0">
                    <a:pos x="50" y="32"/>
                  </a:cxn>
                  <a:cxn ang="0">
                    <a:pos x="46" y="24"/>
                  </a:cxn>
                  <a:cxn ang="0">
                    <a:pos x="43" y="21"/>
                  </a:cxn>
                  <a:cxn ang="0">
                    <a:pos x="43" y="21"/>
                  </a:cxn>
                  <a:cxn ang="0">
                    <a:pos x="43" y="14"/>
                  </a:cxn>
                  <a:cxn ang="0">
                    <a:pos x="39" y="7"/>
                  </a:cxn>
                  <a:cxn ang="0">
                    <a:pos x="36" y="3"/>
                  </a:cxn>
                  <a:cxn ang="0">
                    <a:pos x="32" y="0"/>
                  </a:cxn>
                  <a:cxn ang="0">
                    <a:pos x="29" y="0"/>
                  </a:cxn>
                  <a:cxn ang="0">
                    <a:pos x="25" y="17"/>
                  </a:cxn>
                  <a:cxn ang="0">
                    <a:pos x="25" y="17"/>
                  </a:cxn>
                  <a:cxn ang="0">
                    <a:pos x="22" y="17"/>
                  </a:cxn>
                  <a:cxn ang="0">
                    <a:pos x="15" y="17"/>
                  </a:cxn>
                  <a:cxn ang="0">
                    <a:pos x="11" y="21"/>
                  </a:cxn>
                  <a:cxn ang="0">
                    <a:pos x="8" y="24"/>
                  </a:cxn>
                  <a:cxn ang="0">
                    <a:pos x="8" y="24"/>
                  </a:cxn>
                  <a:cxn ang="0">
                    <a:pos x="8" y="24"/>
                  </a:cxn>
                  <a:cxn ang="0">
                    <a:pos x="4" y="24"/>
                  </a:cxn>
                  <a:cxn ang="0">
                    <a:pos x="0" y="28"/>
                  </a:cxn>
                  <a:cxn ang="0">
                    <a:pos x="0" y="32"/>
                  </a:cxn>
                  <a:cxn ang="0">
                    <a:pos x="0" y="39"/>
                  </a:cxn>
                  <a:cxn ang="0">
                    <a:pos x="0" y="39"/>
                  </a:cxn>
                  <a:cxn ang="0">
                    <a:pos x="8" y="42"/>
                  </a:cxn>
                  <a:cxn ang="0">
                    <a:pos x="15" y="46"/>
                  </a:cxn>
                  <a:cxn ang="0">
                    <a:pos x="25" y="46"/>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4" name="Freeform 368"/>
              <p:cNvSpPr>
                <a:spLocks/>
              </p:cNvSpPr>
              <p:nvPr userDrawn="1"/>
            </p:nvSpPr>
            <p:spPr bwMode="gray">
              <a:xfrm>
                <a:off x="1034" y="-2822"/>
                <a:ext cx="34" cy="21"/>
              </a:xfrm>
              <a:custGeom>
                <a:avLst/>
                <a:gdLst/>
                <a:ahLst/>
                <a:cxnLst>
                  <a:cxn ang="0">
                    <a:pos x="32" y="18"/>
                  </a:cxn>
                  <a:cxn ang="0">
                    <a:pos x="28" y="11"/>
                  </a:cxn>
                  <a:cxn ang="0">
                    <a:pos x="21" y="7"/>
                  </a:cxn>
                  <a:cxn ang="0">
                    <a:pos x="18" y="4"/>
                  </a:cxn>
                  <a:cxn ang="0">
                    <a:pos x="14" y="4"/>
                  </a:cxn>
                  <a:cxn ang="0">
                    <a:pos x="14" y="4"/>
                  </a:cxn>
                  <a:cxn ang="0">
                    <a:pos x="11" y="0"/>
                  </a:cxn>
                  <a:cxn ang="0">
                    <a:pos x="7" y="0"/>
                  </a:cxn>
                  <a:cxn ang="0">
                    <a:pos x="4" y="0"/>
                  </a:cxn>
                  <a:cxn ang="0">
                    <a:pos x="0" y="4"/>
                  </a:cxn>
                  <a:cxn ang="0">
                    <a:pos x="0" y="7"/>
                  </a:cxn>
                  <a:cxn ang="0">
                    <a:pos x="0" y="7"/>
                  </a:cxn>
                  <a:cxn ang="0">
                    <a:pos x="0" y="11"/>
                  </a:cxn>
                  <a:cxn ang="0">
                    <a:pos x="4" y="14"/>
                  </a:cxn>
                  <a:cxn ang="0">
                    <a:pos x="11" y="18"/>
                  </a:cxn>
                  <a:cxn ang="0">
                    <a:pos x="14" y="18"/>
                  </a:cxn>
                  <a:cxn ang="0">
                    <a:pos x="14" y="18"/>
                  </a:cxn>
                  <a:cxn ang="0">
                    <a:pos x="21" y="21"/>
                  </a:cxn>
                  <a:cxn ang="0">
                    <a:pos x="25" y="21"/>
                  </a:cxn>
                  <a:cxn ang="0">
                    <a:pos x="28" y="21"/>
                  </a:cxn>
                  <a:cxn ang="0">
                    <a:pos x="32" y="21"/>
                  </a:cxn>
                  <a:cxn ang="0">
                    <a:pos x="35" y="21"/>
                  </a:cxn>
                  <a:cxn ang="0">
                    <a:pos x="32" y="18"/>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5" name="Freeform 369"/>
              <p:cNvSpPr>
                <a:spLocks/>
              </p:cNvSpPr>
              <p:nvPr userDrawn="1"/>
            </p:nvSpPr>
            <p:spPr bwMode="gray">
              <a:xfrm>
                <a:off x="991" y="-2748"/>
                <a:ext cx="18" cy="18"/>
              </a:xfrm>
              <a:custGeom>
                <a:avLst/>
                <a:gdLst/>
                <a:ahLst/>
                <a:cxnLst>
                  <a:cxn ang="0">
                    <a:pos x="10" y="18"/>
                  </a:cxn>
                  <a:cxn ang="0">
                    <a:pos x="14" y="18"/>
                  </a:cxn>
                  <a:cxn ang="0">
                    <a:pos x="18" y="14"/>
                  </a:cxn>
                  <a:cxn ang="0">
                    <a:pos x="18" y="7"/>
                  </a:cxn>
                  <a:cxn ang="0">
                    <a:pos x="18" y="4"/>
                  </a:cxn>
                  <a:cxn ang="0">
                    <a:pos x="14" y="0"/>
                  </a:cxn>
                  <a:cxn ang="0">
                    <a:pos x="10" y="0"/>
                  </a:cxn>
                  <a:cxn ang="0">
                    <a:pos x="3" y="0"/>
                  </a:cxn>
                  <a:cxn ang="0">
                    <a:pos x="0" y="4"/>
                  </a:cxn>
                  <a:cxn ang="0">
                    <a:pos x="0" y="7"/>
                  </a:cxn>
                  <a:cxn ang="0">
                    <a:pos x="0" y="14"/>
                  </a:cxn>
                  <a:cxn ang="0">
                    <a:pos x="3" y="18"/>
                  </a:cxn>
                  <a:cxn ang="0">
                    <a:pos x="10" y="18"/>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6" name="Freeform 370"/>
              <p:cNvSpPr>
                <a:spLocks/>
              </p:cNvSpPr>
              <p:nvPr userDrawn="1"/>
            </p:nvSpPr>
            <p:spPr bwMode="gray">
              <a:xfrm>
                <a:off x="1019" y="-2737"/>
                <a:ext cx="21" cy="14"/>
              </a:xfrm>
              <a:custGeom>
                <a:avLst/>
                <a:gdLst/>
                <a:ahLst/>
                <a:cxnLst>
                  <a:cxn ang="0">
                    <a:pos x="0" y="7"/>
                  </a:cxn>
                  <a:cxn ang="0">
                    <a:pos x="4" y="10"/>
                  </a:cxn>
                  <a:cxn ang="0">
                    <a:pos x="7" y="14"/>
                  </a:cxn>
                  <a:cxn ang="0">
                    <a:pos x="11" y="14"/>
                  </a:cxn>
                  <a:cxn ang="0">
                    <a:pos x="14" y="14"/>
                  </a:cxn>
                  <a:cxn ang="0">
                    <a:pos x="18" y="10"/>
                  </a:cxn>
                  <a:cxn ang="0">
                    <a:pos x="21" y="7"/>
                  </a:cxn>
                  <a:cxn ang="0">
                    <a:pos x="18" y="3"/>
                  </a:cxn>
                  <a:cxn ang="0">
                    <a:pos x="14" y="0"/>
                  </a:cxn>
                  <a:cxn ang="0">
                    <a:pos x="11" y="0"/>
                  </a:cxn>
                  <a:cxn ang="0">
                    <a:pos x="4" y="0"/>
                  </a:cxn>
                  <a:cxn ang="0">
                    <a:pos x="0" y="7"/>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7" name="Freeform 371"/>
              <p:cNvSpPr>
                <a:spLocks/>
              </p:cNvSpPr>
              <p:nvPr userDrawn="1"/>
            </p:nvSpPr>
            <p:spPr bwMode="gray">
              <a:xfrm>
                <a:off x="1047" y="-2790"/>
                <a:ext cx="14" cy="7"/>
              </a:xfrm>
              <a:custGeom>
                <a:avLst/>
                <a:gdLst/>
                <a:ahLst/>
                <a:cxnLst>
                  <a:cxn ang="0">
                    <a:pos x="7" y="7"/>
                  </a:cxn>
                  <a:cxn ang="0">
                    <a:pos x="11" y="7"/>
                  </a:cxn>
                  <a:cxn ang="0">
                    <a:pos x="14" y="3"/>
                  </a:cxn>
                  <a:cxn ang="0">
                    <a:pos x="11" y="0"/>
                  </a:cxn>
                  <a:cxn ang="0">
                    <a:pos x="7" y="0"/>
                  </a:cxn>
                  <a:cxn ang="0">
                    <a:pos x="4" y="0"/>
                  </a:cxn>
                  <a:cxn ang="0">
                    <a:pos x="0" y="3"/>
                  </a:cxn>
                  <a:cxn ang="0">
                    <a:pos x="4" y="7"/>
                  </a:cxn>
                  <a:cxn ang="0">
                    <a:pos x="7" y="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8" name="Freeform 372"/>
              <p:cNvSpPr>
                <a:spLocks/>
              </p:cNvSpPr>
              <p:nvPr userDrawn="1"/>
            </p:nvSpPr>
            <p:spPr bwMode="gray">
              <a:xfrm>
                <a:off x="892" y="-2720"/>
                <a:ext cx="18" cy="7"/>
              </a:xfrm>
              <a:custGeom>
                <a:avLst/>
                <a:gdLst/>
                <a:ahLst/>
                <a:cxnLst>
                  <a:cxn ang="0">
                    <a:pos x="0" y="4"/>
                  </a:cxn>
                  <a:cxn ang="0">
                    <a:pos x="4" y="7"/>
                  </a:cxn>
                  <a:cxn ang="0">
                    <a:pos x="11" y="7"/>
                  </a:cxn>
                  <a:cxn ang="0">
                    <a:pos x="14" y="7"/>
                  </a:cxn>
                  <a:cxn ang="0">
                    <a:pos x="18" y="7"/>
                  </a:cxn>
                  <a:cxn ang="0">
                    <a:pos x="18" y="4"/>
                  </a:cxn>
                  <a:cxn ang="0">
                    <a:pos x="14" y="0"/>
                  </a:cxn>
                  <a:cxn ang="0">
                    <a:pos x="11" y="0"/>
                  </a:cxn>
                  <a:cxn ang="0">
                    <a:pos x="4" y="0"/>
                  </a:cxn>
                  <a:cxn ang="0">
                    <a:pos x="0" y="4"/>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9" name="Freeform 373"/>
              <p:cNvSpPr>
                <a:spLocks/>
              </p:cNvSpPr>
              <p:nvPr userDrawn="1"/>
            </p:nvSpPr>
            <p:spPr bwMode="gray">
              <a:xfrm>
                <a:off x="1266" y="-2572"/>
                <a:ext cx="65" cy="46"/>
              </a:xfrm>
              <a:custGeom>
                <a:avLst/>
                <a:gdLst/>
                <a:ahLst/>
                <a:cxnLst>
                  <a:cxn ang="0">
                    <a:pos x="14" y="39"/>
                  </a:cxn>
                  <a:cxn ang="0">
                    <a:pos x="14" y="42"/>
                  </a:cxn>
                  <a:cxn ang="0">
                    <a:pos x="17" y="46"/>
                  </a:cxn>
                  <a:cxn ang="0">
                    <a:pos x="21" y="46"/>
                  </a:cxn>
                  <a:cxn ang="0">
                    <a:pos x="28" y="46"/>
                  </a:cxn>
                  <a:cxn ang="0">
                    <a:pos x="63" y="42"/>
                  </a:cxn>
                  <a:cxn ang="0">
                    <a:pos x="63" y="35"/>
                  </a:cxn>
                  <a:cxn ang="0">
                    <a:pos x="63" y="35"/>
                  </a:cxn>
                  <a:cxn ang="0">
                    <a:pos x="63" y="28"/>
                  </a:cxn>
                  <a:cxn ang="0">
                    <a:pos x="60" y="21"/>
                  </a:cxn>
                  <a:cxn ang="0">
                    <a:pos x="60" y="14"/>
                  </a:cxn>
                  <a:cxn ang="0">
                    <a:pos x="60" y="7"/>
                  </a:cxn>
                  <a:cxn ang="0">
                    <a:pos x="56" y="4"/>
                  </a:cxn>
                  <a:cxn ang="0">
                    <a:pos x="53" y="0"/>
                  </a:cxn>
                  <a:cxn ang="0">
                    <a:pos x="49" y="0"/>
                  </a:cxn>
                  <a:cxn ang="0">
                    <a:pos x="42" y="0"/>
                  </a:cxn>
                  <a:cxn ang="0">
                    <a:pos x="35" y="0"/>
                  </a:cxn>
                  <a:cxn ang="0">
                    <a:pos x="17" y="0"/>
                  </a:cxn>
                  <a:cxn ang="0">
                    <a:pos x="14" y="0"/>
                  </a:cxn>
                  <a:cxn ang="0">
                    <a:pos x="14" y="0"/>
                  </a:cxn>
                  <a:cxn ang="0">
                    <a:pos x="7" y="0"/>
                  </a:cxn>
                  <a:cxn ang="0">
                    <a:pos x="3" y="4"/>
                  </a:cxn>
                  <a:cxn ang="0">
                    <a:pos x="3" y="7"/>
                  </a:cxn>
                  <a:cxn ang="0">
                    <a:pos x="0" y="14"/>
                  </a:cxn>
                  <a:cxn ang="0">
                    <a:pos x="0" y="14"/>
                  </a:cxn>
                  <a:cxn ang="0">
                    <a:pos x="0" y="18"/>
                  </a:cxn>
                  <a:cxn ang="0">
                    <a:pos x="0" y="25"/>
                  </a:cxn>
                  <a:cxn ang="0">
                    <a:pos x="0" y="28"/>
                  </a:cxn>
                  <a:cxn ang="0">
                    <a:pos x="3" y="35"/>
                  </a:cxn>
                  <a:cxn ang="0">
                    <a:pos x="7" y="39"/>
                  </a:cxn>
                  <a:cxn ang="0">
                    <a:pos x="14" y="39"/>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0" name="Freeform 374"/>
              <p:cNvSpPr>
                <a:spLocks/>
              </p:cNvSpPr>
              <p:nvPr userDrawn="1"/>
            </p:nvSpPr>
            <p:spPr bwMode="gray">
              <a:xfrm>
                <a:off x="1311" y="-2353"/>
                <a:ext cx="25" cy="31"/>
              </a:xfrm>
              <a:custGeom>
                <a:avLst/>
                <a:gdLst/>
                <a:ahLst/>
                <a:cxnLst>
                  <a:cxn ang="0">
                    <a:pos x="25" y="24"/>
                  </a:cxn>
                  <a:cxn ang="0">
                    <a:pos x="25" y="24"/>
                  </a:cxn>
                  <a:cxn ang="0">
                    <a:pos x="25" y="21"/>
                  </a:cxn>
                  <a:cxn ang="0">
                    <a:pos x="25" y="14"/>
                  </a:cxn>
                  <a:cxn ang="0">
                    <a:pos x="25" y="10"/>
                  </a:cxn>
                  <a:cxn ang="0">
                    <a:pos x="25" y="7"/>
                  </a:cxn>
                  <a:cxn ang="0">
                    <a:pos x="22" y="0"/>
                  </a:cxn>
                  <a:cxn ang="0">
                    <a:pos x="18" y="0"/>
                  </a:cxn>
                  <a:cxn ang="0">
                    <a:pos x="11" y="0"/>
                  </a:cxn>
                  <a:cxn ang="0">
                    <a:pos x="11" y="0"/>
                  </a:cxn>
                  <a:cxn ang="0">
                    <a:pos x="8" y="0"/>
                  </a:cxn>
                  <a:cxn ang="0">
                    <a:pos x="4" y="0"/>
                  </a:cxn>
                  <a:cxn ang="0">
                    <a:pos x="4" y="0"/>
                  </a:cxn>
                  <a:cxn ang="0">
                    <a:pos x="0" y="7"/>
                  </a:cxn>
                  <a:cxn ang="0">
                    <a:pos x="0" y="14"/>
                  </a:cxn>
                  <a:cxn ang="0">
                    <a:pos x="0" y="14"/>
                  </a:cxn>
                  <a:cxn ang="0">
                    <a:pos x="0" y="17"/>
                  </a:cxn>
                  <a:cxn ang="0">
                    <a:pos x="0" y="24"/>
                  </a:cxn>
                  <a:cxn ang="0">
                    <a:pos x="4" y="28"/>
                  </a:cxn>
                  <a:cxn ang="0">
                    <a:pos x="8" y="31"/>
                  </a:cxn>
                  <a:cxn ang="0">
                    <a:pos x="8" y="31"/>
                  </a:cxn>
                  <a:cxn ang="0">
                    <a:pos x="11" y="31"/>
                  </a:cxn>
                  <a:cxn ang="0">
                    <a:pos x="15" y="31"/>
                  </a:cxn>
                  <a:cxn ang="0">
                    <a:pos x="22" y="31"/>
                  </a:cxn>
                  <a:cxn ang="0">
                    <a:pos x="25" y="28"/>
                  </a:cxn>
                  <a:cxn ang="0">
                    <a:pos x="25" y="24"/>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1" name="Freeform 375"/>
              <p:cNvSpPr>
                <a:spLocks/>
              </p:cNvSpPr>
              <p:nvPr userDrawn="1"/>
            </p:nvSpPr>
            <p:spPr bwMode="gray">
              <a:xfrm>
                <a:off x="1227" y="-2167"/>
                <a:ext cx="28" cy="7"/>
              </a:xfrm>
              <a:custGeom>
                <a:avLst/>
                <a:gdLst/>
                <a:ahLst/>
                <a:cxnLst>
                  <a:cxn ang="0">
                    <a:pos x="0" y="4"/>
                  </a:cxn>
                  <a:cxn ang="0">
                    <a:pos x="3" y="4"/>
                  </a:cxn>
                  <a:cxn ang="0">
                    <a:pos x="7" y="7"/>
                  </a:cxn>
                  <a:cxn ang="0">
                    <a:pos x="14" y="7"/>
                  </a:cxn>
                  <a:cxn ang="0">
                    <a:pos x="21" y="7"/>
                  </a:cxn>
                  <a:cxn ang="0">
                    <a:pos x="28" y="4"/>
                  </a:cxn>
                  <a:cxn ang="0">
                    <a:pos x="28" y="4"/>
                  </a:cxn>
                  <a:cxn ang="0">
                    <a:pos x="28" y="0"/>
                  </a:cxn>
                  <a:cxn ang="0">
                    <a:pos x="21" y="0"/>
                  </a:cxn>
                  <a:cxn ang="0">
                    <a:pos x="14" y="0"/>
                  </a:cxn>
                  <a:cxn ang="0">
                    <a:pos x="7" y="0"/>
                  </a:cxn>
                  <a:cxn ang="0">
                    <a:pos x="3" y="0"/>
                  </a:cxn>
                  <a:cxn ang="0">
                    <a:pos x="0" y="4"/>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2" name="Freeform 376"/>
              <p:cNvSpPr>
                <a:spLocks/>
              </p:cNvSpPr>
              <p:nvPr userDrawn="1"/>
            </p:nvSpPr>
            <p:spPr bwMode="gray">
              <a:xfrm>
                <a:off x="1269" y="-2146"/>
                <a:ext cx="11" cy="29"/>
              </a:xfrm>
              <a:custGeom>
                <a:avLst/>
                <a:gdLst/>
                <a:ahLst/>
                <a:cxnLst>
                  <a:cxn ang="0">
                    <a:pos x="7" y="0"/>
                  </a:cxn>
                  <a:cxn ang="0">
                    <a:pos x="4" y="0"/>
                  </a:cxn>
                  <a:cxn ang="0">
                    <a:pos x="0" y="8"/>
                  </a:cxn>
                  <a:cxn ang="0">
                    <a:pos x="0" y="15"/>
                  </a:cxn>
                  <a:cxn ang="0">
                    <a:pos x="0" y="22"/>
                  </a:cxn>
                  <a:cxn ang="0">
                    <a:pos x="4" y="25"/>
                  </a:cxn>
                  <a:cxn ang="0">
                    <a:pos x="7" y="29"/>
                  </a:cxn>
                  <a:cxn ang="0">
                    <a:pos x="7" y="25"/>
                  </a:cxn>
                  <a:cxn ang="0">
                    <a:pos x="11" y="22"/>
                  </a:cxn>
                  <a:cxn ang="0">
                    <a:pos x="11" y="15"/>
                  </a:cxn>
                  <a:cxn ang="0">
                    <a:pos x="11" y="8"/>
                  </a:cxn>
                  <a:cxn ang="0">
                    <a:pos x="7" y="0"/>
                  </a:cxn>
                  <a:cxn ang="0">
                    <a:pos x="7" y="0"/>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3" name="Freeform 377"/>
              <p:cNvSpPr>
                <a:spLocks/>
              </p:cNvSpPr>
              <p:nvPr userDrawn="1"/>
            </p:nvSpPr>
            <p:spPr bwMode="gray">
              <a:xfrm>
                <a:off x="1311" y="-2188"/>
                <a:ext cx="20" cy="21"/>
              </a:xfrm>
              <a:custGeom>
                <a:avLst/>
                <a:gdLst/>
                <a:ahLst/>
                <a:cxnLst>
                  <a:cxn ang="0">
                    <a:pos x="8" y="0"/>
                  </a:cxn>
                  <a:cxn ang="0">
                    <a:pos x="4" y="4"/>
                  </a:cxn>
                  <a:cxn ang="0">
                    <a:pos x="0" y="7"/>
                  </a:cxn>
                  <a:cxn ang="0">
                    <a:pos x="0" y="11"/>
                  </a:cxn>
                  <a:cxn ang="0">
                    <a:pos x="0" y="18"/>
                  </a:cxn>
                  <a:cxn ang="0">
                    <a:pos x="4" y="21"/>
                  </a:cxn>
                  <a:cxn ang="0">
                    <a:pos x="8" y="21"/>
                  </a:cxn>
                  <a:cxn ang="0">
                    <a:pos x="11" y="21"/>
                  </a:cxn>
                  <a:cxn ang="0">
                    <a:pos x="15" y="18"/>
                  </a:cxn>
                  <a:cxn ang="0">
                    <a:pos x="18" y="11"/>
                  </a:cxn>
                  <a:cxn ang="0">
                    <a:pos x="15" y="7"/>
                  </a:cxn>
                  <a:cxn ang="0">
                    <a:pos x="11" y="4"/>
                  </a:cxn>
                  <a:cxn ang="0">
                    <a:pos x="8" y="0"/>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4" name="Freeform 378"/>
              <p:cNvSpPr>
                <a:spLocks/>
              </p:cNvSpPr>
              <p:nvPr userDrawn="1"/>
            </p:nvSpPr>
            <p:spPr bwMode="gray">
              <a:xfrm>
                <a:off x="1301" y="-2864"/>
                <a:ext cx="243" cy="282"/>
              </a:xfrm>
              <a:custGeom>
                <a:avLst/>
                <a:gdLst/>
                <a:ahLst/>
                <a:cxnLst>
                  <a:cxn ang="0">
                    <a:pos x="42" y="204"/>
                  </a:cxn>
                  <a:cxn ang="0">
                    <a:pos x="42" y="218"/>
                  </a:cxn>
                  <a:cxn ang="0">
                    <a:pos x="42" y="229"/>
                  </a:cxn>
                  <a:cxn ang="0">
                    <a:pos x="28" y="218"/>
                  </a:cxn>
                  <a:cxn ang="0">
                    <a:pos x="21" y="225"/>
                  </a:cxn>
                  <a:cxn ang="0">
                    <a:pos x="10" y="236"/>
                  </a:cxn>
                  <a:cxn ang="0">
                    <a:pos x="10" y="260"/>
                  </a:cxn>
                  <a:cxn ang="0">
                    <a:pos x="35" y="268"/>
                  </a:cxn>
                  <a:cxn ang="0">
                    <a:pos x="49" y="275"/>
                  </a:cxn>
                  <a:cxn ang="0">
                    <a:pos x="70" y="278"/>
                  </a:cxn>
                  <a:cxn ang="0">
                    <a:pos x="81" y="264"/>
                  </a:cxn>
                  <a:cxn ang="0">
                    <a:pos x="84" y="239"/>
                  </a:cxn>
                  <a:cxn ang="0">
                    <a:pos x="106" y="229"/>
                  </a:cxn>
                  <a:cxn ang="0">
                    <a:pos x="116" y="208"/>
                  </a:cxn>
                  <a:cxn ang="0">
                    <a:pos x="120" y="197"/>
                  </a:cxn>
                  <a:cxn ang="0">
                    <a:pos x="113" y="190"/>
                  </a:cxn>
                  <a:cxn ang="0">
                    <a:pos x="127" y="179"/>
                  </a:cxn>
                  <a:cxn ang="0">
                    <a:pos x="155" y="172"/>
                  </a:cxn>
                  <a:cxn ang="0">
                    <a:pos x="162" y="162"/>
                  </a:cxn>
                  <a:cxn ang="0">
                    <a:pos x="180" y="144"/>
                  </a:cxn>
                  <a:cxn ang="0">
                    <a:pos x="208" y="123"/>
                  </a:cxn>
                  <a:cxn ang="0">
                    <a:pos x="225" y="112"/>
                  </a:cxn>
                  <a:cxn ang="0">
                    <a:pos x="218" y="105"/>
                  </a:cxn>
                  <a:cxn ang="0">
                    <a:pos x="204" y="98"/>
                  </a:cxn>
                  <a:cxn ang="0">
                    <a:pos x="211" y="91"/>
                  </a:cxn>
                  <a:cxn ang="0">
                    <a:pos x="211" y="84"/>
                  </a:cxn>
                  <a:cxn ang="0">
                    <a:pos x="243" y="84"/>
                  </a:cxn>
                  <a:cxn ang="0">
                    <a:pos x="232" y="46"/>
                  </a:cxn>
                  <a:cxn ang="0">
                    <a:pos x="225" y="28"/>
                  </a:cxn>
                  <a:cxn ang="0">
                    <a:pos x="201" y="7"/>
                  </a:cxn>
                  <a:cxn ang="0">
                    <a:pos x="183" y="3"/>
                  </a:cxn>
                  <a:cxn ang="0">
                    <a:pos x="141" y="0"/>
                  </a:cxn>
                  <a:cxn ang="0">
                    <a:pos x="116" y="10"/>
                  </a:cxn>
                  <a:cxn ang="0">
                    <a:pos x="95" y="21"/>
                  </a:cxn>
                  <a:cxn ang="0">
                    <a:pos x="74" y="35"/>
                  </a:cxn>
                  <a:cxn ang="0">
                    <a:pos x="56" y="35"/>
                  </a:cxn>
                  <a:cxn ang="0">
                    <a:pos x="49" y="49"/>
                  </a:cxn>
                  <a:cxn ang="0">
                    <a:pos x="56" y="77"/>
                  </a:cxn>
                  <a:cxn ang="0">
                    <a:pos x="67" y="74"/>
                  </a:cxn>
                  <a:cxn ang="0">
                    <a:pos x="88" y="77"/>
                  </a:cxn>
                  <a:cxn ang="0">
                    <a:pos x="141" y="84"/>
                  </a:cxn>
                  <a:cxn ang="0">
                    <a:pos x="130" y="91"/>
                  </a:cxn>
                  <a:cxn ang="0">
                    <a:pos x="109" y="98"/>
                  </a:cxn>
                  <a:cxn ang="0">
                    <a:pos x="88" y="120"/>
                  </a:cxn>
                  <a:cxn ang="0">
                    <a:pos x="84" y="144"/>
                  </a:cxn>
                  <a:cxn ang="0">
                    <a:pos x="74" y="127"/>
                  </a:cxn>
                  <a:cxn ang="0">
                    <a:pos x="60" y="116"/>
                  </a:cxn>
                  <a:cxn ang="0">
                    <a:pos x="60" y="137"/>
                  </a:cxn>
                  <a:cxn ang="0">
                    <a:pos x="53" y="172"/>
                  </a:cxn>
                  <a:cxn ang="0">
                    <a:pos x="70" y="172"/>
                  </a:cxn>
                  <a:cxn ang="0">
                    <a:pos x="56" y="183"/>
                  </a:cxn>
                  <a:cxn ang="0">
                    <a:pos x="42" y="183"/>
                  </a:cxn>
                  <a:cxn ang="0">
                    <a:pos x="28" y="201"/>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grpSp>
        <p:sp>
          <p:nvSpPr>
            <p:cNvPr id="146" name="Freeform 379"/>
            <p:cNvSpPr>
              <a:spLocks noEditPoints="1"/>
            </p:cNvSpPr>
            <p:nvPr userDrawn="1"/>
          </p:nvSpPr>
          <p:spPr bwMode="gray">
            <a:xfrm>
              <a:off x="385" y="1639"/>
              <a:ext cx="895" cy="1053"/>
            </a:xfrm>
            <a:custGeom>
              <a:avLst/>
              <a:gdLst/>
              <a:ahLst/>
              <a:cxnLst>
                <a:cxn ang="0">
                  <a:pos x="388" y="521"/>
                </a:cxn>
                <a:cxn ang="0">
                  <a:pos x="377" y="595"/>
                </a:cxn>
                <a:cxn ang="0">
                  <a:pos x="416" y="715"/>
                </a:cxn>
                <a:cxn ang="0">
                  <a:pos x="409" y="859"/>
                </a:cxn>
                <a:cxn ang="0">
                  <a:pos x="535" y="1057"/>
                </a:cxn>
                <a:cxn ang="0">
                  <a:pos x="655" y="979"/>
                </a:cxn>
                <a:cxn ang="0">
                  <a:pos x="698" y="916"/>
                </a:cxn>
                <a:cxn ang="0">
                  <a:pos x="757" y="799"/>
                </a:cxn>
                <a:cxn ang="0">
                  <a:pos x="757" y="662"/>
                </a:cxn>
                <a:cxn ang="0">
                  <a:pos x="909" y="436"/>
                </a:cxn>
                <a:cxn ang="0">
                  <a:pos x="810" y="384"/>
                </a:cxn>
                <a:cxn ang="0">
                  <a:pos x="754" y="296"/>
                </a:cxn>
                <a:cxn ang="0">
                  <a:pos x="659" y="105"/>
                </a:cxn>
                <a:cxn ang="0">
                  <a:pos x="514" y="95"/>
                </a:cxn>
                <a:cxn ang="0">
                  <a:pos x="416" y="74"/>
                </a:cxn>
                <a:cxn ang="0">
                  <a:pos x="391" y="42"/>
                </a:cxn>
                <a:cxn ang="0">
                  <a:pos x="296" y="10"/>
                </a:cxn>
                <a:cxn ang="0">
                  <a:pos x="155" y="24"/>
                </a:cxn>
                <a:cxn ang="0">
                  <a:pos x="70" y="148"/>
                </a:cxn>
                <a:cxn ang="0">
                  <a:pos x="7" y="250"/>
                </a:cxn>
                <a:cxn ang="0">
                  <a:pos x="0" y="341"/>
                </a:cxn>
                <a:cxn ang="0">
                  <a:pos x="63" y="422"/>
                </a:cxn>
                <a:cxn ang="0">
                  <a:pos x="233" y="486"/>
                </a:cxn>
                <a:cxn ang="0">
                  <a:pos x="380" y="447"/>
                </a:cxn>
                <a:cxn ang="0">
                  <a:pos x="669" y="884"/>
                </a:cxn>
                <a:cxn ang="0">
                  <a:pos x="620" y="863"/>
                </a:cxn>
                <a:cxn ang="0">
                  <a:pos x="426" y="433"/>
                </a:cxn>
                <a:cxn ang="0">
                  <a:pos x="511" y="789"/>
                </a:cxn>
                <a:cxn ang="0">
                  <a:pos x="447" y="599"/>
                </a:cxn>
                <a:cxn ang="0">
                  <a:pos x="433" y="570"/>
                </a:cxn>
                <a:cxn ang="0">
                  <a:pos x="553" y="803"/>
                </a:cxn>
                <a:cxn ang="0">
                  <a:pos x="592" y="806"/>
                </a:cxn>
                <a:cxn ang="0">
                  <a:pos x="659" y="577"/>
                </a:cxn>
                <a:cxn ang="0">
                  <a:pos x="497" y="447"/>
                </a:cxn>
                <a:cxn ang="0">
                  <a:pos x="416" y="232"/>
                </a:cxn>
                <a:cxn ang="0">
                  <a:pos x="469" y="954"/>
                </a:cxn>
                <a:cxn ang="0">
                  <a:pos x="525" y="810"/>
                </a:cxn>
                <a:cxn ang="0">
                  <a:pos x="567" y="817"/>
                </a:cxn>
                <a:cxn ang="0">
                  <a:pos x="447" y="250"/>
                </a:cxn>
                <a:cxn ang="0">
                  <a:pos x="373" y="151"/>
                </a:cxn>
                <a:cxn ang="0">
                  <a:pos x="377" y="179"/>
                </a:cxn>
                <a:cxn ang="0">
                  <a:pos x="359" y="102"/>
                </a:cxn>
                <a:cxn ang="0">
                  <a:pos x="229" y="373"/>
                </a:cxn>
                <a:cxn ang="0">
                  <a:pos x="151" y="444"/>
                </a:cxn>
                <a:cxn ang="0">
                  <a:pos x="88" y="327"/>
                </a:cxn>
                <a:cxn ang="0">
                  <a:pos x="78" y="338"/>
                </a:cxn>
                <a:cxn ang="0">
                  <a:pos x="78" y="373"/>
                </a:cxn>
                <a:cxn ang="0">
                  <a:pos x="127" y="398"/>
                </a:cxn>
                <a:cxn ang="0">
                  <a:pos x="134" y="440"/>
                </a:cxn>
                <a:cxn ang="0">
                  <a:pos x="144" y="436"/>
                </a:cxn>
                <a:cxn ang="0">
                  <a:pos x="187" y="359"/>
                </a:cxn>
                <a:cxn ang="0">
                  <a:pos x="247" y="345"/>
                </a:cxn>
                <a:cxn ang="0">
                  <a:pos x="67" y="348"/>
                </a:cxn>
                <a:cxn ang="0">
                  <a:pos x="39" y="327"/>
                </a:cxn>
                <a:cxn ang="0">
                  <a:pos x="99" y="436"/>
                </a:cxn>
                <a:cxn ang="0">
                  <a:pos x="155" y="454"/>
                </a:cxn>
                <a:cxn ang="0">
                  <a:pos x="183" y="391"/>
                </a:cxn>
                <a:cxn ang="0">
                  <a:pos x="250" y="398"/>
                </a:cxn>
                <a:cxn ang="0">
                  <a:pos x="338" y="380"/>
                </a:cxn>
                <a:cxn ang="0">
                  <a:pos x="388" y="595"/>
                </a:cxn>
                <a:cxn ang="0">
                  <a:pos x="423" y="803"/>
                </a:cxn>
                <a:cxn ang="0">
                  <a:pos x="666" y="880"/>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7" name="Rectangle 380"/>
            <p:cNvSpPr>
              <a:spLocks noChangeArrowheads="1"/>
            </p:cNvSpPr>
            <p:nvPr userDrawn="1"/>
          </p:nvSpPr>
          <p:spPr bwMode="gray">
            <a:xfrm>
              <a:off x="1696" y="2273"/>
              <a:ext cx="6" cy="1"/>
            </a:xfrm>
            <a:prstGeom prst="rect">
              <a:avLst/>
            </a:prstGeom>
            <a:solidFill>
              <a:srgbClr val="BAECFC"/>
            </a:solidFill>
            <a:ln w="0">
              <a:noFill/>
              <a:miter lim="800000"/>
              <a:headEnd/>
              <a:tailEnd/>
            </a:ln>
          </p:spPr>
          <p:txBody>
            <a:bodyPr/>
            <a:lstStyle/>
            <a:p>
              <a:pPr>
                <a:defRPr/>
              </a:pPr>
              <a:endParaRPr lang="ru-RU"/>
            </a:p>
          </p:txBody>
        </p:sp>
      </p:grpSp>
      <p:sp>
        <p:nvSpPr>
          <p:cNvPr id="185" name="Text Box 14"/>
          <p:cNvSpPr txBox="1">
            <a:spLocks noChangeArrowheads="1"/>
          </p:cNvSpPr>
          <p:nvPr/>
        </p:nvSpPr>
        <p:spPr bwMode="white">
          <a:xfrm>
            <a:off x="4025900" y="5867400"/>
            <a:ext cx="1308100" cy="457200"/>
          </a:xfrm>
          <a:prstGeom prst="rect">
            <a:avLst/>
          </a:prstGeom>
          <a:noFill/>
          <a:ln w="9525">
            <a:noFill/>
            <a:miter lim="800000"/>
            <a:headEnd/>
            <a:tailEnd/>
          </a:ln>
          <a:effectLst/>
        </p:spPr>
        <p:txBody>
          <a:bodyPr>
            <a:spAutoFit/>
          </a:bodyPr>
          <a:lstStyle/>
          <a:p>
            <a:pPr>
              <a:defRPr/>
            </a:pPr>
            <a:r>
              <a:rPr lang="en-US" sz="2400" b="1">
                <a:solidFill>
                  <a:schemeClr val="bg1"/>
                </a:solidFill>
                <a:latin typeface="Verdana" pitchFamily="34" charset="0"/>
              </a:rPr>
              <a:t>LOGO</a:t>
            </a:r>
          </a:p>
        </p:txBody>
      </p:sp>
      <p:sp>
        <p:nvSpPr>
          <p:cNvPr id="186" name="Freeform 381"/>
          <p:cNvSpPr>
            <a:spLocks noEditPoints="1"/>
          </p:cNvSpPr>
          <p:nvPr/>
        </p:nvSpPr>
        <p:spPr bwMode="gray">
          <a:xfrm>
            <a:off x="2124075" y="1268413"/>
            <a:ext cx="5616575" cy="3743325"/>
          </a:xfrm>
          <a:custGeom>
            <a:avLst/>
            <a:gdLst/>
            <a:ahLst/>
            <a:cxnLst>
              <a:cxn ang="0">
                <a:pos x="2598" y="1124"/>
              </a:cxn>
              <a:cxn ang="0">
                <a:pos x="2508" y="918"/>
              </a:cxn>
              <a:cxn ang="0">
                <a:pos x="2382" y="724"/>
              </a:cxn>
              <a:cxn ang="0">
                <a:pos x="2208" y="496"/>
              </a:cxn>
              <a:cxn ang="0">
                <a:pos x="1984" y="426"/>
              </a:cxn>
              <a:cxn ang="0">
                <a:pos x="1940" y="136"/>
              </a:cxn>
              <a:cxn ang="0">
                <a:pos x="1578" y="20"/>
              </a:cxn>
              <a:cxn ang="0">
                <a:pos x="1452" y="126"/>
              </a:cxn>
              <a:cxn ang="0">
                <a:pos x="1386" y="328"/>
              </a:cxn>
              <a:cxn ang="0">
                <a:pos x="1378" y="494"/>
              </a:cxn>
              <a:cxn ang="0">
                <a:pos x="1272" y="606"/>
              </a:cxn>
              <a:cxn ang="0">
                <a:pos x="1294" y="554"/>
              </a:cxn>
              <a:cxn ang="0">
                <a:pos x="1308" y="476"/>
              </a:cxn>
              <a:cxn ang="0">
                <a:pos x="1286" y="312"/>
              </a:cxn>
              <a:cxn ang="0">
                <a:pos x="1316" y="298"/>
              </a:cxn>
              <a:cxn ang="0">
                <a:pos x="1262" y="178"/>
              </a:cxn>
              <a:cxn ang="0">
                <a:pos x="1248" y="158"/>
              </a:cxn>
              <a:cxn ang="0">
                <a:pos x="1172" y="118"/>
              </a:cxn>
              <a:cxn ang="0">
                <a:pos x="1044" y="102"/>
              </a:cxn>
              <a:cxn ang="0">
                <a:pos x="940" y="86"/>
              </a:cxn>
              <a:cxn ang="0">
                <a:pos x="770" y="152"/>
              </a:cxn>
              <a:cxn ang="0">
                <a:pos x="598" y="414"/>
              </a:cxn>
              <a:cxn ang="0">
                <a:pos x="616" y="594"/>
              </a:cxn>
              <a:cxn ang="0">
                <a:pos x="654" y="672"/>
              </a:cxn>
              <a:cxn ang="0">
                <a:pos x="696" y="728"/>
              </a:cxn>
              <a:cxn ang="0">
                <a:pos x="740" y="910"/>
              </a:cxn>
              <a:cxn ang="0">
                <a:pos x="658" y="838"/>
              </a:cxn>
              <a:cxn ang="0">
                <a:pos x="614" y="892"/>
              </a:cxn>
              <a:cxn ang="0">
                <a:pos x="548" y="932"/>
              </a:cxn>
              <a:cxn ang="0">
                <a:pos x="436" y="1028"/>
              </a:cxn>
              <a:cxn ang="0">
                <a:pos x="360" y="1094"/>
              </a:cxn>
              <a:cxn ang="0">
                <a:pos x="54" y="1496"/>
              </a:cxn>
              <a:cxn ang="0">
                <a:pos x="66" y="2106"/>
              </a:cxn>
              <a:cxn ang="0">
                <a:pos x="1044" y="984"/>
              </a:cxn>
              <a:cxn ang="0">
                <a:pos x="1096" y="1004"/>
              </a:cxn>
              <a:cxn ang="0">
                <a:pos x="990" y="1064"/>
              </a:cxn>
              <a:cxn ang="0">
                <a:pos x="1048" y="1204"/>
              </a:cxn>
              <a:cxn ang="0">
                <a:pos x="1366" y="2078"/>
              </a:cxn>
              <a:cxn ang="0">
                <a:pos x="1064" y="1392"/>
              </a:cxn>
              <a:cxn ang="0">
                <a:pos x="1096" y="1212"/>
              </a:cxn>
              <a:cxn ang="0">
                <a:pos x="1374" y="1900"/>
              </a:cxn>
              <a:cxn ang="0">
                <a:pos x="1808" y="1070"/>
              </a:cxn>
              <a:cxn ang="0">
                <a:pos x="1774" y="1290"/>
              </a:cxn>
              <a:cxn ang="0">
                <a:pos x="1646" y="1240"/>
              </a:cxn>
              <a:cxn ang="0">
                <a:pos x="1552" y="1036"/>
              </a:cxn>
              <a:cxn ang="0">
                <a:pos x="1380" y="1080"/>
              </a:cxn>
              <a:cxn ang="0">
                <a:pos x="1428" y="748"/>
              </a:cxn>
              <a:cxn ang="0">
                <a:pos x="1512" y="628"/>
              </a:cxn>
              <a:cxn ang="0">
                <a:pos x="1660" y="1058"/>
              </a:cxn>
              <a:cxn ang="0">
                <a:pos x="1750" y="1124"/>
              </a:cxn>
              <a:cxn ang="0">
                <a:pos x="1812" y="878"/>
              </a:cxn>
              <a:cxn ang="0">
                <a:pos x="1908" y="694"/>
              </a:cxn>
              <a:cxn ang="0">
                <a:pos x="2100" y="872"/>
              </a:cxn>
              <a:cxn ang="0">
                <a:pos x="2382" y="1386"/>
              </a:cxn>
              <a:cxn ang="0">
                <a:pos x="2280" y="1128"/>
              </a:cxn>
              <a:cxn ang="0">
                <a:pos x="2320" y="1208"/>
              </a:cxn>
              <a:cxn ang="0">
                <a:pos x="2376" y="1290"/>
              </a:cxn>
              <a:cxn ang="0">
                <a:pos x="2380" y="1300"/>
              </a:cxn>
              <a:cxn ang="0">
                <a:pos x="2386" y="1312"/>
              </a:cxn>
              <a:cxn ang="0">
                <a:pos x="2398" y="1324"/>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2" y="606"/>
                </a:lnTo>
                <a:lnTo>
                  <a:pt x="1272" y="606"/>
                </a:lnTo>
                <a:lnTo>
                  <a:pt x="1272" y="606"/>
                </a:lnTo>
                <a:lnTo>
                  <a:pt x="1272" y="606"/>
                </a:lnTo>
                <a:lnTo>
                  <a:pt x="1276" y="602"/>
                </a:lnTo>
                <a:lnTo>
                  <a:pt x="1276" y="600"/>
                </a:lnTo>
                <a:lnTo>
                  <a:pt x="1278" y="598"/>
                </a:lnTo>
                <a:lnTo>
                  <a:pt x="1280" y="596"/>
                </a:lnTo>
                <a:lnTo>
                  <a:pt x="1282" y="594"/>
                </a:lnTo>
                <a:lnTo>
                  <a:pt x="1284" y="590"/>
                </a:lnTo>
                <a:lnTo>
                  <a:pt x="1288" y="592"/>
                </a:lnTo>
                <a:lnTo>
                  <a:pt x="1292" y="594"/>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60" y="926"/>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6"/>
                </a:lnTo>
                <a:lnTo>
                  <a:pt x="610" y="908"/>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8" y="1036"/>
                </a:lnTo>
                <a:lnTo>
                  <a:pt x="428" y="1036"/>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70"/>
                </a:lnTo>
                <a:lnTo>
                  <a:pt x="1742" y="1168"/>
                </a:lnTo>
                <a:lnTo>
                  <a:pt x="1742" y="1166"/>
                </a:lnTo>
                <a:lnTo>
                  <a:pt x="1742" y="1166"/>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48" y="80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0"/>
                </a:lnTo>
                <a:lnTo>
                  <a:pt x="2376" y="1290"/>
                </a:lnTo>
                <a:lnTo>
                  <a:pt x="2376" y="1290"/>
                </a:lnTo>
                <a:lnTo>
                  <a:pt x="2376" y="1290"/>
                </a:lnTo>
                <a:lnTo>
                  <a:pt x="2376" y="1294"/>
                </a:lnTo>
                <a:lnTo>
                  <a:pt x="2376" y="1294"/>
                </a:lnTo>
                <a:lnTo>
                  <a:pt x="2376" y="1294"/>
                </a:lnTo>
                <a:lnTo>
                  <a:pt x="2376" y="1294"/>
                </a:lnTo>
                <a:lnTo>
                  <a:pt x="2376" y="1294"/>
                </a:lnTo>
                <a:lnTo>
                  <a:pt x="2376" y="1294"/>
                </a:lnTo>
                <a:lnTo>
                  <a:pt x="2378" y="1296"/>
                </a:lnTo>
                <a:lnTo>
                  <a:pt x="2378" y="1296"/>
                </a:lnTo>
                <a:lnTo>
                  <a:pt x="2378" y="1298"/>
                </a:lnTo>
                <a:lnTo>
                  <a:pt x="2378" y="1300"/>
                </a:lnTo>
                <a:lnTo>
                  <a:pt x="2378" y="1300"/>
                </a:lnTo>
                <a:lnTo>
                  <a:pt x="2380" y="1300"/>
                </a:lnTo>
                <a:lnTo>
                  <a:pt x="2380" y="1302"/>
                </a:lnTo>
                <a:lnTo>
                  <a:pt x="2380" y="1304"/>
                </a:lnTo>
                <a:lnTo>
                  <a:pt x="2382" y="1304"/>
                </a:lnTo>
                <a:lnTo>
                  <a:pt x="2382" y="1306"/>
                </a:lnTo>
                <a:lnTo>
                  <a:pt x="2382" y="1306"/>
                </a:lnTo>
                <a:lnTo>
                  <a:pt x="2382" y="1308"/>
                </a:lnTo>
                <a:lnTo>
                  <a:pt x="2384" y="1308"/>
                </a:lnTo>
                <a:lnTo>
                  <a:pt x="2384" y="1308"/>
                </a:lnTo>
                <a:lnTo>
                  <a:pt x="2384" y="1310"/>
                </a:lnTo>
                <a:lnTo>
                  <a:pt x="2386" y="1310"/>
                </a:lnTo>
                <a:lnTo>
                  <a:pt x="2386" y="1312"/>
                </a:lnTo>
                <a:lnTo>
                  <a:pt x="2386" y="1312"/>
                </a:lnTo>
                <a:lnTo>
                  <a:pt x="2388" y="1312"/>
                </a:lnTo>
                <a:lnTo>
                  <a:pt x="2388" y="1314"/>
                </a:lnTo>
                <a:lnTo>
                  <a:pt x="2390" y="1314"/>
                </a:lnTo>
                <a:lnTo>
                  <a:pt x="2390" y="1314"/>
                </a:lnTo>
                <a:lnTo>
                  <a:pt x="2390" y="1314"/>
                </a:lnTo>
                <a:lnTo>
                  <a:pt x="2392" y="1316"/>
                </a:lnTo>
                <a:lnTo>
                  <a:pt x="2392" y="1316"/>
                </a:lnTo>
                <a:lnTo>
                  <a:pt x="2394"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B5B5B5">
                  <a:gamma/>
                  <a:tint val="12157"/>
                  <a:invGamma/>
                </a:srgbClr>
              </a:gs>
            </a:gsLst>
            <a:lin ang="5400000" scaled="1"/>
          </a:gradFill>
          <a:ln w="38100" cmpd="sng">
            <a:solidFill>
              <a:schemeClr val="bg1"/>
            </a:solidFill>
            <a:prstDash val="solid"/>
            <a:round/>
            <a:headEnd/>
            <a:tailEnd/>
          </a:ln>
        </p:spPr>
        <p:txBody>
          <a:bodyPr/>
          <a:lstStyle/>
          <a:p>
            <a:pPr>
              <a:defRPr/>
            </a:pPr>
            <a:endParaRPr lang="ru-RU"/>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p:spPr>
        <p:txBody>
          <a:bodyPr wrap="none" anchor="ctr"/>
          <a:lstStyle/>
          <a:p>
            <a:pPr>
              <a:defRPr/>
            </a:pPr>
            <a:endParaRPr lang="ru-RU"/>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r>
              <a:rPr lang="en-US"/>
              <a:t>Click to edit Master </a:t>
            </a:r>
            <a:br>
              <a:rPr lang="en-US"/>
            </a:br>
            <a:r>
              <a:rPr lang="en-US"/>
              <a:t>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itchFamily="2" charset="2"/>
              <a:buNone/>
              <a:defRPr sz="1800" b="1">
                <a:solidFill>
                  <a:schemeClr val="bg1"/>
                </a:solidFill>
                <a:latin typeface="Verdana" pitchFamily="34" charset="0"/>
              </a:defRPr>
            </a:lvl1pPr>
          </a:lstStyle>
          <a:p>
            <a:r>
              <a:rPr lang="en-US"/>
              <a:t>Click to edit Master subtitle style</a:t>
            </a: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61BCF8F-E7F1-4653-8339-EB68D6CB9598}"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60071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60071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06C32D41-0E6E-4DE3-B545-C93AAD641FAE}"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3562"/>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176338"/>
            <a:ext cx="8229600" cy="5105400"/>
          </a:xfrm>
        </p:spPr>
        <p:txBody>
          <a:bodyPr/>
          <a:lstStyle/>
          <a:p>
            <a:pPr lvl="0"/>
            <a:endParaRPr lang="ru-RU" noProof="0"/>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043CCF6A-8B0C-44B9-81FC-93A5E4879302}"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6038CBB-BA37-4666-83B0-BED25F1DB686}"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E4982B82-3185-4A8B-AC28-A08C0CFB32AB}"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176338"/>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176338"/>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458FD608-4CEB-47E8-BB9C-FBAE99770AD6}"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FA9F5883-0092-4BF0-ADC8-1F6E9A74B5DC}" type="slidenum">
              <a:rPr lang="en-US"/>
              <a:pPr>
                <a:defRPr/>
              </a:pPr>
              <a:t>‹#›</a:t>
            </a:fld>
            <a:endParaRPr lang="en-US"/>
          </a:p>
        </p:txBody>
      </p:sp>
      <p:sp>
        <p:nvSpPr>
          <p:cNvPr id="9"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A345614C-01D3-4639-B5A9-07A6D13DC9C2}" type="slidenum">
              <a:rPr lang="en-US"/>
              <a:pPr>
                <a:defRPr/>
              </a:pPr>
              <a:t>‹#›</a:t>
            </a:fld>
            <a:endParaRPr lang="en-US"/>
          </a:p>
        </p:txBody>
      </p:sp>
      <p:sp>
        <p:nvSpPr>
          <p:cNvPr id="5"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E6C23D0-2BB7-430D-B3ED-97472CA234FD}" type="slidenum">
              <a:rPr lang="en-US"/>
              <a:pPr>
                <a:defRPr/>
              </a:pPr>
              <a:t>‹#›</a:t>
            </a:fld>
            <a:endParaRPr lang="en-US"/>
          </a:p>
        </p:txBody>
      </p:sp>
      <p:sp>
        <p:nvSpPr>
          <p:cNvPr id="4"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730496C7-CEF0-4766-9D3E-C63408988C9C}"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7292A23B-45A4-492F-9FF7-DADDF968695E}"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39"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p:spPr>
        <p:txBody>
          <a:bodyPr wrap="none" anchor="ctr"/>
          <a:lstStyle/>
          <a:p>
            <a:pPr>
              <a:defRPr/>
            </a:pPr>
            <a:endParaRPr lang="ru-RU"/>
          </a:p>
        </p:txBody>
      </p:sp>
      <p:sp>
        <p:nvSpPr>
          <p:cNvPr id="3075" name="Rectangle 3"/>
          <p:cNvSpPr>
            <a:spLocks noGrp="1" noChangeArrowheads="1"/>
          </p:cNvSpPr>
          <p:nvPr>
            <p:ph type="body" idx="1"/>
          </p:nvPr>
        </p:nvSpPr>
        <p:spPr bwMode="auto">
          <a:xfrm>
            <a:off x="457200" y="1176338"/>
            <a:ext cx="82296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j-lt"/>
              </a:defRPr>
            </a:lvl1pPr>
          </a:lstStyle>
          <a:p>
            <a:pPr>
              <a:defRPr/>
            </a:pPr>
            <a:r>
              <a:rPr lang="en-US"/>
              <a:t>Company Logo</a:t>
            </a: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5EBD89-D785-4355-BCEE-2D083D7335F9}" type="slidenum">
              <a:rPr lang="en-US"/>
              <a:pPr>
                <a:defRPr/>
              </a:pPr>
              <a:t>‹#›</a:t>
            </a:fld>
            <a:endParaRPr lang="en-US"/>
          </a:p>
        </p:txBody>
      </p:sp>
      <p:sp>
        <p:nvSpPr>
          <p:cNvPr id="1041" name="Freeform 17"/>
          <p:cNvSpPr>
            <a:spLocks noEditPoints="1"/>
          </p:cNvSpPr>
          <p:nvPr/>
        </p:nvSpPr>
        <p:spPr bwMode="gray">
          <a:xfrm>
            <a:off x="395288" y="188913"/>
            <a:ext cx="1152525" cy="792162"/>
          </a:xfrm>
          <a:custGeom>
            <a:avLst/>
            <a:gdLst/>
            <a:ahLst/>
            <a:cxnLst>
              <a:cxn ang="0">
                <a:pos x="2598" y="1124"/>
              </a:cxn>
              <a:cxn ang="0">
                <a:pos x="2508" y="918"/>
              </a:cxn>
              <a:cxn ang="0">
                <a:pos x="2382" y="724"/>
              </a:cxn>
              <a:cxn ang="0">
                <a:pos x="2208" y="496"/>
              </a:cxn>
              <a:cxn ang="0">
                <a:pos x="1984" y="426"/>
              </a:cxn>
              <a:cxn ang="0">
                <a:pos x="1940" y="136"/>
              </a:cxn>
              <a:cxn ang="0">
                <a:pos x="1578" y="20"/>
              </a:cxn>
              <a:cxn ang="0">
                <a:pos x="1452" y="126"/>
              </a:cxn>
              <a:cxn ang="0">
                <a:pos x="1386" y="328"/>
              </a:cxn>
              <a:cxn ang="0">
                <a:pos x="1378" y="494"/>
              </a:cxn>
              <a:cxn ang="0">
                <a:pos x="1272" y="606"/>
              </a:cxn>
              <a:cxn ang="0">
                <a:pos x="1294" y="554"/>
              </a:cxn>
              <a:cxn ang="0">
                <a:pos x="1308" y="476"/>
              </a:cxn>
              <a:cxn ang="0">
                <a:pos x="1286" y="312"/>
              </a:cxn>
              <a:cxn ang="0">
                <a:pos x="1316" y="298"/>
              </a:cxn>
              <a:cxn ang="0">
                <a:pos x="1262" y="178"/>
              </a:cxn>
              <a:cxn ang="0">
                <a:pos x="1248" y="158"/>
              </a:cxn>
              <a:cxn ang="0">
                <a:pos x="1172" y="118"/>
              </a:cxn>
              <a:cxn ang="0">
                <a:pos x="1044" y="102"/>
              </a:cxn>
              <a:cxn ang="0">
                <a:pos x="940" y="86"/>
              </a:cxn>
              <a:cxn ang="0">
                <a:pos x="770" y="152"/>
              </a:cxn>
              <a:cxn ang="0">
                <a:pos x="598" y="414"/>
              </a:cxn>
              <a:cxn ang="0">
                <a:pos x="616" y="594"/>
              </a:cxn>
              <a:cxn ang="0">
                <a:pos x="654" y="672"/>
              </a:cxn>
              <a:cxn ang="0">
                <a:pos x="696" y="728"/>
              </a:cxn>
              <a:cxn ang="0">
                <a:pos x="740" y="910"/>
              </a:cxn>
              <a:cxn ang="0">
                <a:pos x="658" y="838"/>
              </a:cxn>
              <a:cxn ang="0">
                <a:pos x="614" y="892"/>
              </a:cxn>
              <a:cxn ang="0">
                <a:pos x="548" y="932"/>
              </a:cxn>
              <a:cxn ang="0">
                <a:pos x="436" y="1028"/>
              </a:cxn>
              <a:cxn ang="0">
                <a:pos x="360" y="1094"/>
              </a:cxn>
              <a:cxn ang="0">
                <a:pos x="54" y="1496"/>
              </a:cxn>
              <a:cxn ang="0">
                <a:pos x="66" y="2106"/>
              </a:cxn>
              <a:cxn ang="0">
                <a:pos x="1044" y="984"/>
              </a:cxn>
              <a:cxn ang="0">
                <a:pos x="1096" y="1004"/>
              </a:cxn>
              <a:cxn ang="0">
                <a:pos x="990" y="1064"/>
              </a:cxn>
              <a:cxn ang="0">
                <a:pos x="1048" y="1204"/>
              </a:cxn>
              <a:cxn ang="0">
                <a:pos x="1366" y="2078"/>
              </a:cxn>
              <a:cxn ang="0">
                <a:pos x="1064" y="1392"/>
              </a:cxn>
              <a:cxn ang="0">
                <a:pos x="1096" y="1212"/>
              </a:cxn>
              <a:cxn ang="0">
                <a:pos x="1374" y="1900"/>
              </a:cxn>
              <a:cxn ang="0">
                <a:pos x="1808" y="1070"/>
              </a:cxn>
              <a:cxn ang="0">
                <a:pos x="1774" y="1290"/>
              </a:cxn>
              <a:cxn ang="0">
                <a:pos x="1646" y="1240"/>
              </a:cxn>
              <a:cxn ang="0">
                <a:pos x="1552" y="1036"/>
              </a:cxn>
              <a:cxn ang="0">
                <a:pos x="1380" y="1080"/>
              </a:cxn>
              <a:cxn ang="0">
                <a:pos x="1428" y="748"/>
              </a:cxn>
              <a:cxn ang="0">
                <a:pos x="1512" y="628"/>
              </a:cxn>
              <a:cxn ang="0">
                <a:pos x="1660" y="1058"/>
              </a:cxn>
              <a:cxn ang="0">
                <a:pos x="1750" y="1124"/>
              </a:cxn>
              <a:cxn ang="0">
                <a:pos x="1812" y="878"/>
              </a:cxn>
              <a:cxn ang="0">
                <a:pos x="1908" y="694"/>
              </a:cxn>
              <a:cxn ang="0">
                <a:pos x="2100" y="872"/>
              </a:cxn>
              <a:cxn ang="0">
                <a:pos x="2382" y="1386"/>
              </a:cxn>
              <a:cxn ang="0">
                <a:pos x="2280" y="1128"/>
              </a:cxn>
              <a:cxn ang="0">
                <a:pos x="2320" y="1208"/>
              </a:cxn>
              <a:cxn ang="0">
                <a:pos x="2376" y="1290"/>
              </a:cxn>
              <a:cxn ang="0">
                <a:pos x="2380" y="1300"/>
              </a:cxn>
              <a:cxn ang="0">
                <a:pos x="2386" y="1312"/>
              </a:cxn>
              <a:cxn ang="0">
                <a:pos x="2398" y="1324"/>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2" y="606"/>
                </a:lnTo>
                <a:lnTo>
                  <a:pt x="1272" y="606"/>
                </a:lnTo>
                <a:lnTo>
                  <a:pt x="1272" y="606"/>
                </a:lnTo>
                <a:lnTo>
                  <a:pt x="1272" y="606"/>
                </a:lnTo>
                <a:lnTo>
                  <a:pt x="1276" y="602"/>
                </a:lnTo>
                <a:lnTo>
                  <a:pt x="1276" y="600"/>
                </a:lnTo>
                <a:lnTo>
                  <a:pt x="1278" y="598"/>
                </a:lnTo>
                <a:lnTo>
                  <a:pt x="1280" y="596"/>
                </a:lnTo>
                <a:lnTo>
                  <a:pt x="1282" y="594"/>
                </a:lnTo>
                <a:lnTo>
                  <a:pt x="1284" y="590"/>
                </a:lnTo>
                <a:lnTo>
                  <a:pt x="1288" y="592"/>
                </a:lnTo>
                <a:lnTo>
                  <a:pt x="1292" y="594"/>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60" y="926"/>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6"/>
                </a:lnTo>
                <a:lnTo>
                  <a:pt x="610" y="908"/>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8" y="1036"/>
                </a:lnTo>
                <a:lnTo>
                  <a:pt x="428" y="1036"/>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70"/>
                </a:lnTo>
                <a:lnTo>
                  <a:pt x="1742" y="1168"/>
                </a:lnTo>
                <a:lnTo>
                  <a:pt x="1742" y="1166"/>
                </a:lnTo>
                <a:lnTo>
                  <a:pt x="1742" y="1166"/>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48" y="80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0"/>
                </a:lnTo>
                <a:lnTo>
                  <a:pt x="2376" y="1290"/>
                </a:lnTo>
                <a:lnTo>
                  <a:pt x="2376" y="1290"/>
                </a:lnTo>
                <a:lnTo>
                  <a:pt x="2376" y="1290"/>
                </a:lnTo>
                <a:lnTo>
                  <a:pt x="2376" y="1294"/>
                </a:lnTo>
                <a:lnTo>
                  <a:pt x="2376" y="1294"/>
                </a:lnTo>
                <a:lnTo>
                  <a:pt x="2376" y="1294"/>
                </a:lnTo>
                <a:lnTo>
                  <a:pt x="2376" y="1294"/>
                </a:lnTo>
                <a:lnTo>
                  <a:pt x="2376" y="1294"/>
                </a:lnTo>
                <a:lnTo>
                  <a:pt x="2376" y="1294"/>
                </a:lnTo>
                <a:lnTo>
                  <a:pt x="2378" y="1296"/>
                </a:lnTo>
                <a:lnTo>
                  <a:pt x="2378" y="1296"/>
                </a:lnTo>
                <a:lnTo>
                  <a:pt x="2378" y="1298"/>
                </a:lnTo>
                <a:lnTo>
                  <a:pt x="2378" y="1300"/>
                </a:lnTo>
                <a:lnTo>
                  <a:pt x="2378" y="1300"/>
                </a:lnTo>
                <a:lnTo>
                  <a:pt x="2380" y="1300"/>
                </a:lnTo>
                <a:lnTo>
                  <a:pt x="2380" y="1302"/>
                </a:lnTo>
                <a:lnTo>
                  <a:pt x="2380" y="1304"/>
                </a:lnTo>
                <a:lnTo>
                  <a:pt x="2382" y="1304"/>
                </a:lnTo>
                <a:lnTo>
                  <a:pt x="2382" y="1306"/>
                </a:lnTo>
                <a:lnTo>
                  <a:pt x="2382" y="1306"/>
                </a:lnTo>
                <a:lnTo>
                  <a:pt x="2382" y="1308"/>
                </a:lnTo>
                <a:lnTo>
                  <a:pt x="2384" y="1308"/>
                </a:lnTo>
                <a:lnTo>
                  <a:pt x="2384" y="1308"/>
                </a:lnTo>
                <a:lnTo>
                  <a:pt x="2384" y="1310"/>
                </a:lnTo>
                <a:lnTo>
                  <a:pt x="2386" y="1310"/>
                </a:lnTo>
                <a:lnTo>
                  <a:pt x="2386" y="1312"/>
                </a:lnTo>
                <a:lnTo>
                  <a:pt x="2386" y="1312"/>
                </a:lnTo>
                <a:lnTo>
                  <a:pt x="2388" y="1312"/>
                </a:lnTo>
                <a:lnTo>
                  <a:pt x="2388" y="1314"/>
                </a:lnTo>
                <a:lnTo>
                  <a:pt x="2390" y="1314"/>
                </a:lnTo>
                <a:lnTo>
                  <a:pt x="2390" y="1314"/>
                </a:lnTo>
                <a:lnTo>
                  <a:pt x="2390" y="1314"/>
                </a:lnTo>
                <a:lnTo>
                  <a:pt x="2392" y="1316"/>
                </a:lnTo>
                <a:lnTo>
                  <a:pt x="2392" y="1316"/>
                </a:lnTo>
                <a:lnTo>
                  <a:pt x="2394"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B5B5B5">
                  <a:gamma/>
                  <a:tint val="12157"/>
                  <a:invGamma/>
                </a:srgbClr>
              </a:gs>
            </a:gsLst>
            <a:lin ang="5400000" scaled="1"/>
          </a:gradFill>
          <a:ln w="0">
            <a:noFill/>
            <a:prstDash val="solid"/>
            <a:round/>
            <a:headEnd/>
            <a:tailEnd/>
          </a:ln>
        </p:spPr>
        <p:txBody>
          <a:bodyPr/>
          <a:lstStyle/>
          <a:p>
            <a:pPr>
              <a:defRPr/>
            </a:pPr>
            <a:endParaRPr lang="ru-RU"/>
          </a:p>
        </p:txBody>
      </p:sp>
      <p:sp>
        <p:nvSpPr>
          <p:cNvPr id="3079" name="Rectangle 2"/>
          <p:cNvSpPr>
            <a:spLocks noGrp="1" noChangeArrowheads="1"/>
          </p:cNvSpPr>
          <p:nvPr>
            <p:ph type="title"/>
          </p:nvPr>
        </p:nvSpPr>
        <p:spPr bwMode="black">
          <a:xfrm>
            <a:off x="457200" y="274638"/>
            <a:ext cx="82296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p:spPr>
        <p:txBody>
          <a:bodyPr/>
          <a:lstStyle/>
          <a:p>
            <a:pPr>
              <a:defRPr/>
            </a:pPr>
            <a:endParaRPr lang="ru-RU"/>
          </a:p>
        </p:txBody>
      </p:sp>
      <p:sp>
        <p:nvSpPr>
          <p:cNvPr id="1042" name="Rectangle 18"/>
          <p:cNvSpPr>
            <a:spLocks noGrp="1" noChangeArrowheads="1"/>
          </p:cNvSpPr>
          <p:nvPr>
            <p:ph type="dt" sz="half" idx="2"/>
          </p:nvPr>
        </p:nvSpPr>
        <p:spPr bwMode="auto">
          <a:xfrm>
            <a:off x="381000" y="6629400"/>
            <a:ext cx="2514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latin typeface="+mj-lt"/>
              </a:defRPr>
            </a:lvl1pPr>
          </a:lstStyle>
          <a:p>
            <a:pPr>
              <a:defRPr/>
            </a:pPr>
            <a:r>
              <a:rPr lang="en-US"/>
              <a:t>www.themegallery.com</a:t>
            </a:r>
          </a:p>
        </p:txBody>
      </p:sp>
    </p:spTree>
  </p:cSld>
  <p:clrMap bg1="lt1" tx1="dk1" bg2="lt2" tx2="dk2" accent1="accent1" accent2="accent2" accent3="accent3" accent4="accent4" accent5="accent5" accent6="accent6" hlink="hlink" folHlink="folHlink"/>
  <p:sldLayoutIdLst>
    <p:sldLayoutId id="2147483829"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ransition spd="slow">
    <p:fade/>
  </p:transition>
  <p:hf sldNum="0" hdr="0"/>
  <p:txStyles>
    <p:titleStyle>
      <a:lvl1pPr algn="r" rtl="0" eaLnBrk="0" fontAlgn="base" hangingPunct="0">
        <a:spcBef>
          <a:spcPct val="0"/>
        </a:spcBef>
        <a:spcAft>
          <a:spcPct val="0"/>
        </a:spcAft>
        <a:defRPr sz="2800" b="1" i="1">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itchFamily="34" charset="0"/>
        </a:defRPr>
      </a:lvl2pPr>
      <a:lvl3pPr algn="r" rtl="0" eaLnBrk="0" fontAlgn="base" hangingPunct="0">
        <a:spcBef>
          <a:spcPct val="0"/>
        </a:spcBef>
        <a:spcAft>
          <a:spcPct val="0"/>
        </a:spcAft>
        <a:defRPr sz="2800" b="1" i="1">
          <a:solidFill>
            <a:srgbClr val="1F5281"/>
          </a:solidFill>
          <a:latin typeface="Verdana" pitchFamily="34" charset="0"/>
        </a:defRPr>
      </a:lvl3pPr>
      <a:lvl4pPr algn="r" rtl="0" eaLnBrk="0" fontAlgn="base" hangingPunct="0">
        <a:spcBef>
          <a:spcPct val="0"/>
        </a:spcBef>
        <a:spcAft>
          <a:spcPct val="0"/>
        </a:spcAft>
        <a:defRPr sz="2800" b="1" i="1">
          <a:solidFill>
            <a:srgbClr val="1F5281"/>
          </a:solidFill>
          <a:latin typeface="Verdana" pitchFamily="34" charset="0"/>
        </a:defRPr>
      </a:lvl4pPr>
      <a:lvl5pPr algn="r" rtl="0" eaLnBrk="0" fontAlgn="base" hangingPunct="0">
        <a:spcBef>
          <a:spcPct val="0"/>
        </a:spcBef>
        <a:spcAft>
          <a:spcPct val="0"/>
        </a:spcAft>
        <a:defRPr sz="2800" b="1" i="1">
          <a:solidFill>
            <a:srgbClr val="1F5281"/>
          </a:solidFill>
          <a:latin typeface="Verdana" pitchFamily="34" charset="0"/>
        </a:defRPr>
      </a:lvl5pPr>
      <a:lvl6pPr marL="457200" algn="r" rtl="0" fontAlgn="base">
        <a:spcBef>
          <a:spcPct val="0"/>
        </a:spcBef>
        <a:spcAft>
          <a:spcPct val="0"/>
        </a:spcAft>
        <a:defRPr sz="2800" b="1" i="1">
          <a:solidFill>
            <a:srgbClr val="1F5281"/>
          </a:solidFill>
          <a:latin typeface="Verdana" pitchFamily="34" charset="0"/>
        </a:defRPr>
      </a:lvl6pPr>
      <a:lvl7pPr marL="914400" algn="r" rtl="0" fontAlgn="base">
        <a:spcBef>
          <a:spcPct val="0"/>
        </a:spcBef>
        <a:spcAft>
          <a:spcPct val="0"/>
        </a:spcAft>
        <a:defRPr sz="2800" b="1" i="1">
          <a:solidFill>
            <a:srgbClr val="1F5281"/>
          </a:solidFill>
          <a:latin typeface="Verdana" pitchFamily="34" charset="0"/>
        </a:defRPr>
      </a:lvl7pPr>
      <a:lvl8pPr marL="1371600" algn="r" rtl="0" fontAlgn="base">
        <a:spcBef>
          <a:spcPct val="0"/>
        </a:spcBef>
        <a:spcAft>
          <a:spcPct val="0"/>
        </a:spcAft>
        <a:defRPr sz="2800" b="1" i="1">
          <a:solidFill>
            <a:srgbClr val="1F5281"/>
          </a:solidFill>
          <a:latin typeface="Verdana" pitchFamily="34" charset="0"/>
        </a:defRPr>
      </a:lvl8pPr>
      <a:lvl9pPr marL="1828800" algn="r" rtl="0" fontAlgn="base">
        <a:spcBef>
          <a:spcPct val="0"/>
        </a:spcBef>
        <a:spcAft>
          <a:spcPct val="0"/>
        </a:spcAft>
        <a:defRPr sz="2800" b="1" i="1">
          <a:solidFill>
            <a:srgbClr val="1F528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consultant.ru/popular/cons/1_4.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hyperlink" Target="http://www.consultant.ru/popular/cons/1_2.html" TargetMode="External"/><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17.xml.rels><?xml version="1.0" encoding="UTF-8" standalone="yes"?>
<Relationships xmlns="http://schemas.openxmlformats.org/package/2006/relationships"><Relationship Id="rId2" Type="http://schemas.openxmlformats.org/officeDocument/2006/relationships/hyperlink" Target="http://www.consultant.ru/popular/ukrf/10_16.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consultant.ru/popular/ukrf/10_16.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consultant.ru/popular/ukrf/10_16.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consultant.ru/popular/upkrf/11_1.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consultant.ru/popular/ukrf/10_16.html" TargetMode="External"/><Relationship Id="rId2" Type="http://schemas.openxmlformats.org/officeDocument/2006/relationships/hyperlink" Target="http://www.consultant.ru/popular/cons/1_5.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4114800" y="5715000"/>
            <a:ext cx="10668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22" name="Rectangle 16"/>
          <p:cNvSpPr>
            <a:spLocks noChangeArrowheads="1"/>
          </p:cNvSpPr>
          <p:nvPr/>
        </p:nvSpPr>
        <p:spPr bwMode="auto">
          <a:xfrm>
            <a:off x="457200" y="381000"/>
            <a:ext cx="8229600" cy="4267200"/>
          </a:xfrm>
          <a:prstGeom prst="rect">
            <a:avLst/>
          </a:prstGeom>
          <a:solidFill>
            <a:schemeClr val="accent2">
              <a:lumMod val="20000"/>
              <a:lumOff val="80000"/>
              <a:alpha val="91000"/>
            </a:schemeClr>
          </a:solidFill>
          <a:ln w="9525">
            <a:noFill/>
            <a:miter lim="800000"/>
            <a:headEnd/>
            <a:tailEnd/>
          </a:ln>
        </p:spPr>
        <p:txBody>
          <a:bodyPr wrap="none" anchor="ctr"/>
          <a:lstStyle/>
          <a:p>
            <a:endParaRPr lang="ru-RU"/>
          </a:p>
        </p:txBody>
      </p:sp>
      <p:sp>
        <p:nvSpPr>
          <p:cNvPr id="106520" name="Text Box 24"/>
          <p:cNvSpPr txBox="1">
            <a:spLocks noChangeArrowheads="1"/>
          </p:cNvSpPr>
          <p:nvPr/>
        </p:nvSpPr>
        <p:spPr bwMode="auto">
          <a:xfrm>
            <a:off x="1524000" y="4781490"/>
            <a:ext cx="6477000" cy="400110"/>
          </a:xfrm>
          <a:prstGeom prst="rect">
            <a:avLst/>
          </a:prstGeom>
          <a:noFill/>
          <a:ln w="9525">
            <a:noFill/>
            <a:miter lim="800000"/>
            <a:headEnd/>
            <a:tailEnd/>
          </a:ln>
        </p:spPr>
        <p:txBody>
          <a:bodyPr>
            <a:spAutoFit/>
          </a:bodyPr>
          <a:lstStyle/>
          <a:p>
            <a:pPr algn="ctr">
              <a:spcBef>
                <a:spcPct val="50000"/>
              </a:spcBef>
            </a:pPr>
            <a:r>
              <a:rPr lang="ru-RU" sz="2000" b="1" dirty="0">
                <a:solidFill>
                  <a:schemeClr val="bg1"/>
                </a:solidFill>
                <a:latin typeface="Times New Roman" pitchFamily="18" charset="0"/>
                <a:cs typeface="Times New Roman" pitchFamily="18" charset="0"/>
              </a:rPr>
              <a:t>Кафедра </a:t>
            </a:r>
            <a:r>
              <a:rPr lang="ru-RU" sz="2000" b="1" dirty="0" smtClean="0">
                <a:solidFill>
                  <a:schemeClr val="bg1"/>
                </a:solidFill>
                <a:latin typeface="Times New Roman" pitchFamily="18" charset="0"/>
                <a:cs typeface="Times New Roman" pitchFamily="18" charset="0"/>
              </a:rPr>
              <a:t>уголовного и гражданского права</a:t>
            </a:r>
            <a:endParaRPr lang="ru-RU" sz="2000" b="1" dirty="0">
              <a:solidFill>
                <a:schemeClr val="bg1"/>
              </a:solidFill>
              <a:latin typeface="Times New Roman" pitchFamily="18" charset="0"/>
              <a:cs typeface="Times New Roman" pitchFamily="18" charset="0"/>
            </a:endParaRPr>
          </a:p>
        </p:txBody>
      </p:sp>
      <p:sp>
        <p:nvSpPr>
          <p:cNvPr id="5127" name="Line 25"/>
          <p:cNvSpPr>
            <a:spLocks noChangeShapeType="1"/>
          </p:cNvSpPr>
          <p:nvPr/>
        </p:nvSpPr>
        <p:spPr bwMode="auto">
          <a:xfrm>
            <a:off x="609600" y="1828800"/>
            <a:ext cx="7848600" cy="0"/>
          </a:xfrm>
          <a:prstGeom prst="line">
            <a:avLst/>
          </a:prstGeom>
          <a:noFill/>
          <a:ln w="38100">
            <a:solidFill>
              <a:schemeClr val="accent1"/>
            </a:solidFill>
            <a:round/>
            <a:headEnd/>
            <a:tailEnd/>
          </a:ln>
        </p:spPr>
        <p:txBody>
          <a:bodyPr/>
          <a:lstStyle/>
          <a:p>
            <a:endParaRPr lang="ru-RU"/>
          </a:p>
        </p:txBody>
      </p:sp>
      <p:sp>
        <p:nvSpPr>
          <p:cNvPr id="5128" name="WordArt 26"/>
          <p:cNvSpPr>
            <a:spLocks noChangeArrowheads="1" noChangeShapeType="1" noTextEdit="1"/>
          </p:cNvSpPr>
          <p:nvPr/>
        </p:nvSpPr>
        <p:spPr bwMode="auto">
          <a:xfrm>
            <a:off x="914400" y="2590800"/>
            <a:ext cx="7438571" cy="1059402"/>
          </a:xfrm>
          <a:prstGeom prst="rect">
            <a:avLst/>
          </a:prstGeom>
        </p:spPr>
        <p:txBody>
          <a:bodyPr wrap="none" fromWordArt="1">
            <a:prstTxWarp prst="textPlain">
              <a:avLst>
                <a:gd name="adj" fmla="val 50000"/>
              </a:avLst>
            </a:prstTxWarp>
          </a:bodyPr>
          <a:lstStyle/>
          <a:p>
            <a:pPr algn="ctr"/>
            <a:r>
              <a:rPr lang="ru-RU" sz="32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Амнистия. Помилование. Судимость</a:t>
            </a:r>
            <a:endParaRPr lang="ru-RU" sz="3200" b="1" kern="10" dirty="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129" name="Line 28"/>
          <p:cNvSpPr>
            <a:spLocks noChangeShapeType="1"/>
          </p:cNvSpPr>
          <p:nvPr/>
        </p:nvSpPr>
        <p:spPr bwMode="auto">
          <a:xfrm>
            <a:off x="609600" y="4267200"/>
            <a:ext cx="7848600" cy="0"/>
          </a:xfrm>
          <a:prstGeom prst="line">
            <a:avLst/>
          </a:prstGeom>
          <a:noFill/>
          <a:ln w="38100">
            <a:solidFill>
              <a:schemeClr val="accent1"/>
            </a:solidFill>
            <a:round/>
            <a:headEnd/>
            <a:tailEnd/>
          </a:ln>
        </p:spPr>
        <p:txBody>
          <a:bodyPr/>
          <a:lstStyle/>
          <a:p>
            <a:endParaRPr lang="ru-RU"/>
          </a:p>
        </p:txBody>
      </p:sp>
      <p:sp>
        <p:nvSpPr>
          <p:cNvPr id="5130"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
        <p:nvSpPr>
          <p:cNvPr id="16" name="Прямоугольник 15"/>
          <p:cNvSpPr/>
          <p:nvPr/>
        </p:nvSpPr>
        <p:spPr>
          <a:xfrm>
            <a:off x="609600" y="2895600"/>
            <a:ext cx="3200400" cy="609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в  отношении  которых  принято соответствующее постановление начальника исправительного учреждения</a:t>
            </a:r>
          </a:p>
        </p:txBody>
      </p:sp>
      <p:sp>
        <p:nvSpPr>
          <p:cNvPr id="46" name="Выгнутая влево стрелка 45"/>
          <p:cNvSpPr/>
          <p:nvPr/>
        </p:nvSpPr>
        <p:spPr>
          <a:xfrm>
            <a:off x="228600" y="2971800"/>
            <a:ext cx="303540" cy="5046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7" name="Прямоугольник 16"/>
          <p:cNvSpPr/>
          <p:nvPr/>
        </p:nvSpPr>
        <p:spPr>
          <a:xfrm>
            <a:off x="4267200" y="5181600"/>
            <a:ext cx="4724400" cy="1371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содержавшихся   в  колониях  -  поселениях  и направленных в исправительные колонии  других  видов,  если  после вынесения постановления судьи о направлении указанных осужденных в исправительные учреждения они находились под стражей менее  одного года на день принятия решения о применении акта об амнистии.  Срок наказания исчисляется со дня заключения осужденного под стражу</a:t>
            </a:r>
          </a:p>
        </p:txBody>
      </p:sp>
      <p:sp>
        <p:nvSpPr>
          <p:cNvPr id="18" name="Прямоугольник 17"/>
          <p:cNvSpPr/>
          <p:nvPr/>
        </p:nvSpPr>
        <p:spPr>
          <a:xfrm>
            <a:off x="609600" y="4419600"/>
            <a:ext cx="3200400" cy="16002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к  исправительным работам,  которым за злостное  уклонение от отбывания  наказания  </a:t>
            </a:r>
            <a:r>
              <a:rPr lang="ru-RU" sz="1200" dirty="0" err="1" smtClean="0">
                <a:solidFill>
                  <a:schemeClr val="tx2"/>
                </a:solidFill>
                <a:latin typeface="Times New Roman" pitchFamily="18" charset="0"/>
                <a:cs typeface="Times New Roman" pitchFamily="18" charset="0"/>
              </a:rPr>
              <a:t>неотбытый</a:t>
            </a:r>
            <a:r>
              <a:rPr lang="ru-RU" sz="1200" dirty="0" smtClean="0">
                <a:solidFill>
                  <a:schemeClr val="tx2"/>
                </a:solidFill>
                <a:latin typeface="Times New Roman" pitchFamily="18" charset="0"/>
                <a:cs typeface="Times New Roman" pitchFamily="18" charset="0"/>
              </a:rPr>
              <a:t>  срок  исправительных работ  был  заменен судом наказанием в виде лишения свободы,  если они находились под стражей менее шести месяцев  на  день  принятия решения о применении акта об амнистии</a:t>
            </a:r>
          </a:p>
        </p:txBody>
      </p:sp>
      <p:sp>
        <p:nvSpPr>
          <p:cNvPr id="19" name="Прямоугольник 18"/>
          <p:cNvSpPr/>
          <p:nvPr/>
        </p:nvSpPr>
        <p:spPr>
          <a:xfrm>
            <a:off x="4267200" y="2590800"/>
            <a:ext cx="47244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совершивших   умышленные   преступления до вступления  приговора  в  законную  силу,  а   также   совершивших  умышленные  преступления  во время отбывания наказания,  в течение установленного судом испытательного срока или  в  период  отсрочки отбывания наказания либо исполнения приговора</a:t>
            </a:r>
          </a:p>
        </p:txBody>
      </p:sp>
      <p:sp>
        <p:nvSpPr>
          <p:cNvPr id="20" name="Прямоугольник 19"/>
          <p:cNvSpPr/>
          <p:nvPr/>
        </p:nvSpPr>
        <p:spPr>
          <a:xfrm>
            <a:off x="4267200" y="3886200"/>
            <a:ext cx="47244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которым судом отменены условное осуждение  или  отсрочка  отбывания наказания,  если после вынесения постановления судьи  о  направлении  указанных   осужденных   в   исправительные   учреждения  они  находились  под стражей менее одного года на день вступления в силу Постановления об амнистии</a:t>
            </a:r>
          </a:p>
        </p:txBody>
      </p:sp>
      <p:sp>
        <p:nvSpPr>
          <p:cNvPr id="22" name="Прямоугольник 21"/>
          <p:cNvSpPr/>
          <p:nvPr/>
        </p:nvSpPr>
        <p:spPr>
          <a:xfrm>
            <a:off x="609600" y="3657600"/>
            <a:ext cx="3200400" cy="609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не  уплативших без уважительных причин штраф в  установленные законом или судом сроки</a:t>
            </a:r>
          </a:p>
        </p:txBody>
      </p:sp>
      <p:sp>
        <p:nvSpPr>
          <p:cNvPr id="23" name="Прямоугольник 22"/>
          <p:cNvSpPr/>
          <p:nvPr/>
        </p:nvSpPr>
        <p:spPr>
          <a:xfrm>
            <a:off x="457200" y="1066800"/>
            <a:ext cx="8382000" cy="1371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solidFill>
                  <a:schemeClr val="tx2"/>
                </a:solidFill>
                <a:latin typeface="Times New Roman" pitchFamily="18" charset="0"/>
                <a:cs typeface="Times New Roman" pitchFamily="18" charset="0"/>
              </a:rPr>
              <a:t>Обычно амнистия не распространяется на лиц, совершивших государственные и иные особо опасные преступления, лиц признанных особо опасными рецидивистами, лиц, ранее освобождавшихся от наказания в силу акта амнистии или помилования, злостных нарушителей режима отбывания наказания. В соответствии с постановлением Государственной Думы от 18 июня 1999 г. “О порядке применения постановления Государственной Думы Федерального Собрания Российской Федерации “Об объявлении амнистии” злостными нарушителями режима следует считать лиц:</a:t>
            </a:r>
          </a:p>
        </p:txBody>
      </p:sp>
      <p:sp>
        <p:nvSpPr>
          <p:cNvPr id="25" name="Выгнутая влево стрелка 24"/>
          <p:cNvSpPr/>
          <p:nvPr/>
        </p:nvSpPr>
        <p:spPr>
          <a:xfrm>
            <a:off x="228600" y="3733800"/>
            <a:ext cx="303540" cy="5046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8" name="Выгнутая влево стрелка 27"/>
          <p:cNvSpPr/>
          <p:nvPr/>
        </p:nvSpPr>
        <p:spPr>
          <a:xfrm>
            <a:off x="228600" y="4800600"/>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0" name="Выгнутая влево стрелка 29"/>
          <p:cNvSpPr/>
          <p:nvPr/>
        </p:nvSpPr>
        <p:spPr>
          <a:xfrm>
            <a:off x="3886200" y="5486400"/>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1" name="Выгнутая влево стрелка 30"/>
          <p:cNvSpPr/>
          <p:nvPr/>
        </p:nvSpPr>
        <p:spPr>
          <a:xfrm>
            <a:off x="3886200" y="4067366"/>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2" name="Выгнутая влево стрелка 31"/>
          <p:cNvSpPr/>
          <p:nvPr/>
        </p:nvSpPr>
        <p:spPr>
          <a:xfrm>
            <a:off x="3886200" y="2819400"/>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Овал 22"/>
          <p:cNvSpPr/>
          <p:nvPr/>
        </p:nvSpPr>
        <p:spPr>
          <a:xfrm>
            <a:off x="533400" y="4191001"/>
            <a:ext cx="2285999" cy="68579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Уголовный Кодекс РФ</a:t>
            </a:r>
            <a:endParaRPr lang="ru-RU" sz="1400" dirty="0">
              <a:solidFill>
                <a:schemeClr val="tx2"/>
              </a:solidFill>
              <a:latin typeface="Times New Roman" pitchFamily="18" charset="0"/>
              <a:cs typeface="Times New Roman" pitchFamily="18" charset="0"/>
            </a:endParaRPr>
          </a:p>
        </p:txBody>
      </p:sp>
      <p:sp>
        <p:nvSpPr>
          <p:cNvPr id="25" name="Овал 24"/>
          <p:cNvSpPr/>
          <p:nvPr/>
        </p:nvSpPr>
        <p:spPr>
          <a:xfrm>
            <a:off x="2971800" y="1143000"/>
            <a:ext cx="3657600" cy="1371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Постановления Государственной Думы Федерального Собрания, регулирующих порядок проведения конкретного вида амнистии</a:t>
            </a:r>
            <a:endParaRPr lang="ru-RU" sz="1400" dirty="0">
              <a:solidFill>
                <a:schemeClr val="tx2"/>
              </a:solidFill>
              <a:latin typeface="Times New Roman" pitchFamily="18" charset="0"/>
              <a:cs typeface="Times New Roman" pitchFamily="18" charset="0"/>
            </a:endParaRPr>
          </a:p>
        </p:txBody>
      </p:sp>
      <p:sp>
        <p:nvSpPr>
          <p:cNvPr id="29" name="Овал 28"/>
          <p:cNvSpPr/>
          <p:nvPr/>
        </p:nvSpPr>
        <p:spPr>
          <a:xfrm>
            <a:off x="2667000" y="4876800"/>
            <a:ext cx="4686300" cy="14478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Постановление Пленума Верховного Суда СССР от 4 марта 1929 г. (с изменениями от 14 марта 1963 г.) «Об условиях применения давности и амнистии к длящимся и продолжаемым преступлениям»</a:t>
            </a:r>
            <a:endParaRPr lang="ru-RU" sz="1400" dirty="0">
              <a:solidFill>
                <a:schemeClr val="tx2"/>
              </a:solidFill>
              <a:latin typeface="Times New Roman" pitchFamily="18" charset="0"/>
              <a:cs typeface="Times New Roman" pitchFamily="18" charset="0"/>
            </a:endParaRPr>
          </a:p>
        </p:txBody>
      </p:sp>
      <p:cxnSp>
        <p:nvCxnSpPr>
          <p:cNvPr id="35" name="Прямая со стрелкой 34"/>
          <p:cNvCxnSpPr/>
          <p:nvPr/>
        </p:nvCxnSpPr>
        <p:spPr>
          <a:xfrm rot="16200000" flipV="1">
            <a:off x="4152106" y="2780505"/>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rot="5400000">
            <a:off x="4075906" y="4533106"/>
            <a:ext cx="6858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rot="10800000">
            <a:off x="2743200" y="2971800"/>
            <a:ext cx="533400" cy="381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rot="10800000" flipH="1" flipV="1">
            <a:off x="5791200" y="3657600"/>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6324600" y="3124200"/>
            <a:ext cx="2209800" cy="10446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2"/>
                </a:solidFill>
                <a:latin typeface="Times New Roman" pitchFamily="18" charset="0"/>
                <a:cs typeface="Times New Roman" pitchFamily="18" charset="0"/>
              </a:rPr>
              <a:t>Конституция Российской Федерации</a:t>
            </a:r>
            <a:endParaRPr lang="ru-RU" sz="1400" b="1" dirty="0" smtClean="0">
              <a:solidFill>
                <a:schemeClr val="tx2"/>
              </a:solidFill>
              <a:latin typeface="Times New Roman" pitchFamily="18" charset="0"/>
              <a:cs typeface="Times New Roman" pitchFamily="18" charset="0"/>
            </a:endParaRPr>
          </a:p>
        </p:txBody>
      </p:sp>
      <p:sp>
        <p:nvSpPr>
          <p:cNvPr id="15" name="Овал 14"/>
          <p:cNvSpPr/>
          <p:nvPr/>
        </p:nvSpPr>
        <p:spPr>
          <a:xfrm>
            <a:off x="533400" y="2209800"/>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Уголовно-процессуальный кодекс РФ</a:t>
            </a:r>
            <a:endParaRPr lang="ru-RU" sz="1400" dirty="0">
              <a:solidFill>
                <a:schemeClr val="tx2"/>
              </a:solidFill>
              <a:latin typeface="Times New Roman" pitchFamily="18" charset="0"/>
              <a:cs typeface="Times New Roman" pitchFamily="18" charset="0"/>
            </a:endParaRPr>
          </a:p>
        </p:txBody>
      </p:sp>
      <p:cxnSp>
        <p:nvCxnSpPr>
          <p:cNvPr id="16" name="Прямая со стрелкой 15"/>
          <p:cNvCxnSpPr>
            <a:stCxn id="22" idx="3"/>
          </p:cNvCxnSpPr>
          <p:nvPr/>
        </p:nvCxnSpPr>
        <p:spPr>
          <a:xfrm rot="5400000">
            <a:off x="2914094" y="3992365"/>
            <a:ext cx="408744" cy="598131"/>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2" name="Овал 21"/>
          <p:cNvSpPr/>
          <p:nvPr/>
        </p:nvSpPr>
        <p:spPr>
          <a:xfrm>
            <a:off x="2997200" y="3037114"/>
            <a:ext cx="2870200" cy="123008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400" b="1" dirty="0" smtClean="0">
                <a:solidFill>
                  <a:schemeClr val="bg1"/>
                </a:solidFill>
                <a:latin typeface="Times New Roman" pitchFamily="18" charset="0"/>
                <a:cs typeface="Times New Roman" pitchFamily="18" charset="0"/>
              </a:rPr>
              <a:t>Основные нормативные акты, регулирующие порядок проведения амнистии</a:t>
            </a:r>
          </a:p>
        </p:txBody>
      </p:sp>
      <p:sp>
        <p:nvSpPr>
          <p:cNvPr id="26" name="Rectangle 2"/>
          <p:cNvSpPr>
            <a:spLocks noGrp="1" noChangeArrowheads="1"/>
          </p:cNvSpPr>
          <p:nvPr>
            <p:ph type="title"/>
          </p:nvPr>
        </p:nvSpPr>
        <p:spPr>
          <a:xfrm>
            <a:off x="533400" y="304800"/>
            <a:ext cx="8382000" cy="563563"/>
          </a:xfrm>
        </p:spPr>
        <p:txBody>
          <a:bodyPr/>
          <a:lstStyle/>
          <a:p>
            <a:r>
              <a:rPr lang="ru-RU" sz="2400" i="0" dirty="0" smtClean="0">
                <a:solidFill>
                  <a:schemeClr val="accent1">
                    <a:lumMod val="75000"/>
                  </a:schemeClr>
                </a:solidFill>
                <a:latin typeface="Times New Roman" pitchFamily="18" charset="0"/>
                <a:cs typeface="Times New Roman" pitchFamily="18" charset="0"/>
              </a:rPr>
              <a:t>Основные нормативные акты, регулирующие порядок проведения амнистии</a:t>
            </a: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Признаки амнистии</a:t>
            </a:r>
          </a:p>
        </p:txBody>
      </p:sp>
      <p:sp>
        <p:nvSpPr>
          <p:cNvPr id="15" name="Прямоугольник 14"/>
          <p:cNvSpPr/>
          <p:nvPr/>
        </p:nvSpPr>
        <p:spPr>
          <a:xfrm>
            <a:off x="1066800" y="1066800"/>
            <a:ext cx="7010400" cy="3810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r>
              <a:rPr lang="ru-RU" sz="1600" b="1" dirty="0" smtClean="0">
                <a:latin typeface="Times New Roman" pitchFamily="18" charset="0"/>
                <a:cs typeface="Times New Roman" pitchFamily="18" charset="0"/>
              </a:rPr>
              <a:t>Амнистия как государственно-правовой акт имеет следующие признаки:</a:t>
            </a:r>
            <a:endParaRPr lang="ru-RU" sz="1600" b="1" dirty="0" smtClean="0">
              <a:solidFill>
                <a:schemeClr val="bg1"/>
              </a:solidFill>
              <a:latin typeface="Times New Roman" pitchFamily="18" charset="0"/>
              <a:cs typeface="Times New Roman" pitchFamily="18" charset="0"/>
            </a:endParaRPr>
          </a:p>
        </p:txBody>
      </p:sp>
      <p:sp>
        <p:nvSpPr>
          <p:cNvPr id="17" name="Прямоугольник 16"/>
          <p:cNvSpPr/>
          <p:nvPr/>
        </p:nvSpPr>
        <p:spPr>
          <a:xfrm>
            <a:off x="6781800" y="2209800"/>
            <a:ext cx="2057400" cy="4343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акты амнистии имеют общеобязательный характер как для правоохранительных органов, которые призваны применять акты амнистии, так и для тех лиц, которые попадают под амнистию. Единственное исключение - лица, признающие себя невиновными в совершении инкриминируемого преступления и настаивающие на судебном разбирательстве.</a:t>
            </a:r>
          </a:p>
        </p:txBody>
      </p:sp>
      <p:sp>
        <p:nvSpPr>
          <p:cNvPr id="19" name="Прямоугольник 18"/>
          <p:cNvSpPr/>
          <p:nvPr/>
        </p:nvSpPr>
        <p:spPr>
          <a:xfrm>
            <a:off x="304800" y="2286000"/>
            <a:ext cx="1905000" cy="3048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она при всех обстоятельствах носит нормативный характер, то есть распространяется на индивидуально не определённый круг лиц, на неопределённое количество уголовных дел, независимо от того, на какой процессуальной стадии они находятся</a:t>
            </a:r>
          </a:p>
        </p:txBody>
      </p:sp>
      <p:sp>
        <p:nvSpPr>
          <p:cNvPr id="20" name="Прямоугольник 19"/>
          <p:cNvSpPr/>
          <p:nvPr/>
        </p:nvSpPr>
        <p:spPr>
          <a:xfrm>
            <a:off x="4419600" y="2971800"/>
            <a:ext cx="2057400" cy="22098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акт амнистии лишь создаёт нормативное основание для освобождения лица, определяет категории лиц, которые подпадают под амнистию, порядок и условия её применения</a:t>
            </a:r>
          </a:p>
        </p:txBody>
      </p:sp>
      <p:sp>
        <p:nvSpPr>
          <p:cNvPr id="21" name="Прямоугольник 20"/>
          <p:cNvSpPr/>
          <p:nvPr/>
        </p:nvSpPr>
        <p:spPr>
          <a:xfrm>
            <a:off x="2514600" y="2971800"/>
            <a:ext cx="1600200" cy="1295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инициатива её издания всегда исходит от государственного органа</a:t>
            </a:r>
          </a:p>
        </p:txBody>
      </p:sp>
      <p:sp>
        <p:nvSpPr>
          <p:cNvPr id="18" name="Стрелка вправо 17"/>
          <p:cNvSpPr/>
          <p:nvPr/>
        </p:nvSpPr>
        <p:spPr>
          <a:xfrm rot="6675916">
            <a:off x="2631158" y="1932562"/>
            <a:ext cx="143540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6" name="Стрелка вправо 25"/>
          <p:cNvSpPr/>
          <p:nvPr/>
        </p:nvSpPr>
        <p:spPr>
          <a:xfrm rot="14924084" flipH="1">
            <a:off x="4612358" y="1932563"/>
            <a:ext cx="143540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7" name="Стрелка вправо 26"/>
          <p:cNvSpPr/>
          <p:nvPr/>
        </p:nvSpPr>
        <p:spPr>
          <a:xfrm rot="6675916">
            <a:off x="1224819" y="1613865"/>
            <a:ext cx="58790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8" name="Стрелка вправо 27"/>
          <p:cNvSpPr/>
          <p:nvPr/>
        </p:nvSpPr>
        <p:spPr>
          <a:xfrm rot="14924084" flipH="1">
            <a:off x="7549420" y="1537665"/>
            <a:ext cx="58790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685800" y="304800"/>
            <a:ext cx="8229600" cy="563563"/>
          </a:xfrm>
        </p:spPr>
        <p:txBody>
          <a:bodyPr/>
          <a:lstStyle/>
          <a:p>
            <a:pPr eaLnBrk="1" hangingPunct="1"/>
            <a:r>
              <a:rPr lang="ru-RU" sz="3600" i="0" dirty="0" smtClean="0">
                <a:solidFill>
                  <a:schemeClr val="accent1">
                    <a:lumMod val="75000"/>
                  </a:schemeClr>
                </a:solidFill>
                <a:latin typeface="Times New Roman" pitchFamily="18" charset="0"/>
                <a:cs typeface="Times New Roman" pitchFamily="18" charset="0"/>
              </a:rPr>
              <a:t>Правовые последствия амнистии</a:t>
            </a:r>
          </a:p>
        </p:txBody>
      </p:sp>
      <p:sp>
        <p:nvSpPr>
          <p:cNvPr id="10" name="Овал 9"/>
          <p:cNvSpPr/>
          <p:nvPr/>
        </p:nvSpPr>
        <p:spPr>
          <a:xfrm>
            <a:off x="3733800" y="3276600"/>
            <a:ext cx="2133600" cy="914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b="1" dirty="0" smtClean="0">
                <a:latin typeface="Times New Roman" pitchFamily="18" charset="0"/>
                <a:cs typeface="Times New Roman" pitchFamily="18" charset="0"/>
              </a:rPr>
              <a:t>Правовые последствия амнистии</a:t>
            </a:r>
            <a:endParaRPr lang="ru-RU" b="1" dirty="0">
              <a:latin typeface="Times New Roman" pitchFamily="18" charset="0"/>
              <a:cs typeface="Times New Roman" pitchFamily="18" charset="0"/>
            </a:endParaRPr>
          </a:p>
        </p:txBody>
      </p:sp>
      <p:sp>
        <p:nvSpPr>
          <p:cNvPr id="11" name="Овал 10">
            <a:hlinkClick r:id="" action="ppaction://noaction"/>
          </p:cNvPr>
          <p:cNvSpPr/>
          <p:nvPr/>
        </p:nvSpPr>
        <p:spPr>
          <a:xfrm>
            <a:off x="685800" y="4267200"/>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освобождение от наказания</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15" name="Овал 14">
            <a:hlinkClick r:id="" action="ppaction://noaction"/>
          </p:cNvPr>
          <p:cNvSpPr/>
          <p:nvPr/>
        </p:nvSpPr>
        <p:spPr>
          <a:xfrm>
            <a:off x="6096000" y="4343400"/>
            <a:ext cx="2773680"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освобождение от дополнительного вида наказания</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17" name="Овал 16">
            <a:hlinkClick r:id="" action="ppaction://noaction"/>
          </p:cNvPr>
          <p:cNvSpPr/>
          <p:nvPr/>
        </p:nvSpPr>
        <p:spPr>
          <a:xfrm>
            <a:off x="3581400" y="1066800"/>
            <a:ext cx="2438400"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сокращение назначенного наказания</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18" name="Стрелка вправо 17"/>
          <p:cNvSpPr/>
          <p:nvPr/>
        </p:nvSpPr>
        <p:spPr>
          <a:xfrm rot="8309676">
            <a:off x="2809974" y="3990174"/>
            <a:ext cx="99262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9" name="Стрелка вправо 18"/>
          <p:cNvSpPr/>
          <p:nvPr/>
        </p:nvSpPr>
        <p:spPr>
          <a:xfrm rot="8161023" flipH="1">
            <a:off x="5661516" y="2759601"/>
            <a:ext cx="1158341"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0" name="Стрелка вправо 19"/>
          <p:cNvSpPr/>
          <p:nvPr/>
        </p:nvSpPr>
        <p:spPr>
          <a:xfrm rot="5400000">
            <a:off x="4212496" y="4550505"/>
            <a:ext cx="114425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1" name="Овал 20">
            <a:hlinkClick r:id="" action="ppaction://noaction"/>
          </p:cNvPr>
          <p:cNvSpPr/>
          <p:nvPr/>
        </p:nvSpPr>
        <p:spPr>
          <a:xfrm>
            <a:off x="3535680" y="5486400"/>
            <a:ext cx="2560320"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замена назначенного наказания более мягким видом</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22" name="Стрелка вправо 21"/>
          <p:cNvSpPr/>
          <p:nvPr/>
        </p:nvSpPr>
        <p:spPr>
          <a:xfrm rot="13841237" flipH="1">
            <a:off x="5708308" y="3970598"/>
            <a:ext cx="712849"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6" name="Стрелка вправо 15"/>
          <p:cNvSpPr/>
          <p:nvPr/>
        </p:nvSpPr>
        <p:spPr>
          <a:xfrm rot="12735501">
            <a:off x="2735844" y="2917429"/>
            <a:ext cx="110544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4" name="Стрелка вправо 23"/>
          <p:cNvSpPr/>
          <p:nvPr/>
        </p:nvSpPr>
        <p:spPr>
          <a:xfrm rot="5400000" flipH="1">
            <a:off x="4263079" y="2358079"/>
            <a:ext cx="110699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5" name="Овал 24">
            <a:hlinkClick r:id="" action="ppaction://noaction"/>
          </p:cNvPr>
          <p:cNvSpPr/>
          <p:nvPr/>
        </p:nvSpPr>
        <p:spPr>
          <a:xfrm>
            <a:off x="6477000" y="1981200"/>
            <a:ext cx="2133600" cy="7620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снятие судимости</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26" name="Овал 25">
            <a:hlinkClick r:id="" action="ppaction://noaction"/>
          </p:cNvPr>
          <p:cNvSpPr/>
          <p:nvPr/>
        </p:nvSpPr>
        <p:spPr>
          <a:xfrm>
            <a:off x="609600" y="1981200"/>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освобождение от уголовной ответственности</a:t>
            </a:r>
            <a:endParaRPr lang="ru-RU" sz="1400" b="1" dirty="0">
              <a:solidFill>
                <a:schemeClr val="tx2">
                  <a:lumMod val="95000"/>
                  <a:lumOff val="5000"/>
                </a:schemeClr>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533400" y="304800"/>
            <a:ext cx="8229600" cy="563563"/>
          </a:xfrm>
        </p:spPr>
        <p:txBody>
          <a:bodyPr/>
          <a:lstStyle/>
          <a:p>
            <a:pPr eaLnBrk="1" hangingPunct="1"/>
            <a:r>
              <a:rPr lang="ru-RU" sz="3200" i="0" dirty="0" smtClean="0">
                <a:solidFill>
                  <a:schemeClr val="accent1">
                    <a:lumMod val="75000"/>
                  </a:schemeClr>
                </a:solidFill>
                <a:latin typeface="Times New Roman" pitchFamily="18" charset="0"/>
                <a:cs typeface="Times New Roman" pitchFamily="18" charset="0"/>
              </a:rPr>
              <a:t>Амнистия. Помилование. Судимость.</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
        <p:nvSpPr>
          <p:cNvPr id="18" name="Прямоугольник 17"/>
          <p:cNvSpPr/>
          <p:nvPr/>
        </p:nvSpPr>
        <p:spPr>
          <a:xfrm>
            <a:off x="762000" y="2773740"/>
            <a:ext cx="7805727" cy="1569660"/>
          </a:xfrm>
          <a:prstGeom prst="rect">
            <a:avLst/>
          </a:prstGeom>
        </p:spPr>
        <p:txBody>
          <a:bodyPr wrap="none">
            <a:spAutoFit/>
          </a:bodyPr>
          <a:lstStyle/>
          <a:p>
            <a:pPr algn="ctr"/>
            <a:r>
              <a:rPr lang="ru-RU" sz="96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Помилование</a:t>
            </a:r>
            <a:endParaRPr lang="ru-RU" sz="9600"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143000"/>
            <a:ext cx="7848600" cy="4495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b="1" dirty="0" smtClean="0">
                <a:solidFill>
                  <a:schemeClr val="tx2">
                    <a:lumMod val="95000"/>
                    <a:lumOff val="5000"/>
                  </a:schemeClr>
                </a:solidFill>
                <a:latin typeface="Times New Roman" pitchFamily="18" charset="0"/>
                <a:cs typeface="Times New Roman" pitchFamily="18" charset="0"/>
              </a:rPr>
              <a:t>Помилование</a:t>
            </a:r>
            <a:r>
              <a:rPr lang="ru-RU" sz="2400" dirty="0" smtClean="0">
                <a:solidFill>
                  <a:schemeClr val="tx2">
                    <a:lumMod val="95000"/>
                    <a:lumOff val="5000"/>
                  </a:schemeClr>
                </a:solidFill>
                <a:latin typeface="Times New Roman" pitchFamily="18" charset="0"/>
                <a:cs typeface="Times New Roman" pitchFamily="18" charset="0"/>
              </a:rPr>
              <a:t> - прерогатива Президента РФ, который может применить любой вид освобождения на любой стадии уголовного процесса и по любому уголовному делу.</a:t>
            </a:r>
          </a:p>
          <a:p>
            <a:endParaRPr lang="ru-RU" sz="2400" dirty="0" smtClean="0">
              <a:solidFill>
                <a:schemeClr val="tx2">
                  <a:lumMod val="95000"/>
                  <a:lumOff val="5000"/>
                </a:schemeClr>
              </a:solidFill>
              <a:latin typeface="Times New Roman" pitchFamily="18" charset="0"/>
              <a:cs typeface="Times New Roman" pitchFamily="18" charset="0"/>
            </a:endParaRPr>
          </a:p>
          <a:p>
            <a:r>
              <a:rPr lang="ru-RU" sz="2400" dirty="0" smtClean="0">
                <a:solidFill>
                  <a:schemeClr val="tx2">
                    <a:lumMod val="95000"/>
                    <a:lumOff val="5000"/>
                  </a:schemeClr>
                </a:solidFill>
                <a:latin typeface="Times New Roman" pitchFamily="18" charset="0"/>
                <a:cs typeface="Times New Roman" pitchFamily="18" charset="0"/>
              </a:rPr>
              <a:t>В соответствии с уголовным законом - право помилования принадлежит только Президенту РФ (</a:t>
            </a:r>
            <a:r>
              <a:rPr lang="ru-RU" sz="2400" dirty="0" smtClean="0">
                <a:solidFill>
                  <a:schemeClr val="tx2">
                    <a:lumMod val="95000"/>
                    <a:lumOff val="5000"/>
                  </a:schemeClr>
                </a:solidFill>
                <a:latin typeface="Times New Roman" pitchFamily="18" charset="0"/>
                <a:cs typeface="Times New Roman" pitchFamily="18" charset="0"/>
                <a:hlinkClick r:id="rId2"/>
              </a:rPr>
              <a:t>ст. 89 Конституции РФ</a:t>
            </a:r>
            <a:r>
              <a:rPr lang="ru-RU" sz="2400" dirty="0" smtClean="0">
                <a:solidFill>
                  <a:schemeClr val="tx2">
                    <a:lumMod val="95000"/>
                    <a:lumOff val="5000"/>
                  </a:schemeClr>
                </a:solidFill>
                <a:latin typeface="Times New Roman" pitchFamily="18" charset="0"/>
                <a:cs typeface="Times New Roman" pitchFamily="18" charset="0"/>
              </a:rPr>
              <a:t>). Решение Президента оформляется указом, направленным в адрес соответствующего осужденного, в отношении которого поступило ходатайство. В отношении лиц, осужденных к смертной казни, всегда рассматривается вопрос о возможности их помилования.</a:t>
            </a:r>
          </a:p>
        </p:txBody>
      </p:sp>
      <p:grpSp>
        <p:nvGrpSpPr>
          <p:cNvPr id="2" name="Группа 8"/>
          <p:cNvGrpSpPr/>
          <p:nvPr/>
        </p:nvGrpSpPr>
        <p:grpSpPr>
          <a:xfrm>
            <a:off x="152400" y="28956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Прямоугольник 13"/>
          <p:cNvSpPr/>
          <p:nvPr/>
        </p:nvSpPr>
        <p:spPr>
          <a:xfrm>
            <a:off x="457200" y="1066800"/>
            <a:ext cx="8305800" cy="990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lumMod val="95000"/>
                    <a:lumOff val="5000"/>
                  </a:schemeClr>
                </a:solidFill>
                <a:latin typeface="Times New Roman" pitchFamily="18" charset="0"/>
                <a:cs typeface="Times New Roman" pitchFamily="18" charset="0"/>
              </a:rPr>
              <a:t>В соответствии со </a:t>
            </a:r>
            <a:r>
              <a:rPr lang="ru-RU" sz="2000" dirty="0" smtClean="0">
                <a:solidFill>
                  <a:schemeClr val="tx2">
                    <a:lumMod val="95000"/>
                    <a:lumOff val="5000"/>
                  </a:schemeClr>
                </a:solidFill>
                <a:latin typeface="Times New Roman" pitchFamily="18" charset="0"/>
                <a:cs typeface="Times New Roman" pitchFamily="18" charset="0"/>
                <a:hlinkClick r:id="rId2"/>
              </a:rPr>
              <a:t>ст. 50 Конституции РФ </a:t>
            </a:r>
            <a:r>
              <a:rPr lang="ru-RU" sz="2000" dirty="0" smtClean="0">
                <a:solidFill>
                  <a:schemeClr val="tx2">
                    <a:lumMod val="95000"/>
                    <a:lumOff val="5000"/>
                  </a:schemeClr>
                </a:solidFill>
                <a:latin typeface="Times New Roman" pitchFamily="18" charset="0"/>
                <a:cs typeface="Times New Roman" pitchFamily="18" charset="0"/>
              </a:rPr>
              <a:t>о помиловании может просить каждый осужденный, то есть лицо, в отношении которого вынесен обвинительный приговор суда.</a:t>
            </a:r>
            <a:endParaRPr lang="ru-RU" sz="2000" dirty="0" smtClean="0">
              <a:solidFill>
                <a:schemeClr val="tx2"/>
              </a:solidFill>
              <a:latin typeface="Times New Roman" pitchFamily="18" charset="0"/>
              <a:cs typeface="Times New Roman" pitchFamily="18" charset="0"/>
            </a:endParaRPr>
          </a:p>
        </p:txBody>
      </p:sp>
      <p:sp>
        <p:nvSpPr>
          <p:cNvPr id="15" name="Стрелка вправо 14"/>
          <p:cNvSpPr/>
          <p:nvPr/>
        </p:nvSpPr>
        <p:spPr>
          <a:xfrm rot="5400000">
            <a:off x="4242816" y="2843784"/>
            <a:ext cx="685800"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7" name="Стрелка вправо 16"/>
          <p:cNvSpPr/>
          <p:nvPr/>
        </p:nvSpPr>
        <p:spPr>
          <a:xfrm rot="6675916">
            <a:off x="1711545" y="2780275"/>
            <a:ext cx="629017"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752600" y="2209800"/>
            <a:ext cx="5867400" cy="4572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2400" b="1" dirty="0" smtClean="0">
                <a:solidFill>
                  <a:schemeClr val="bg1"/>
                </a:solidFill>
                <a:latin typeface="Times New Roman" pitchFamily="18" charset="0"/>
                <a:cs typeface="Times New Roman" pitchFamily="18" charset="0"/>
              </a:rPr>
              <a:t>С таким ходатайством могут обратиться</a:t>
            </a:r>
          </a:p>
        </p:txBody>
      </p:sp>
      <p:sp>
        <p:nvSpPr>
          <p:cNvPr id="19" name="Стрелка вправо 18"/>
          <p:cNvSpPr/>
          <p:nvPr/>
        </p:nvSpPr>
        <p:spPr>
          <a:xfrm rot="14924084" flipH="1">
            <a:off x="6820082" y="2927108"/>
            <a:ext cx="944138"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0" name="Прямоугольник 19">
            <a:hlinkClick r:id="rId3" action="ppaction://hlinksldjump"/>
          </p:cNvPr>
          <p:cNvSpPr/>
          <p:nvPr/>
        </p:nvSpPr>
        <p:spPr>
          <a:xfrm>
            <a:off x="304800" y="4419600"/>
            <a:ext cx="3124200" cy="381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Родственники осужденного</a:t>
            </a:r>
          </a:p>
        </p:txBody>
      </p:sp>
      <p:sp>
        <p:nvSpPr>
          <p:cNvPr id="22" name="Прямоугольник 21">
            <a:hlinkClick r:id="rId4" action="ppaction://hlinksldjump"/>
          </p:cNvPr>
          <p:cNvSpPr/>
          <p:nvPr/>
        </p:nvSpPr>
        <p:spPr>
          <a:xfrm>
            <a:off x="3581400" y="3505200"/>
            <a:ext cx="2209800" cy="20574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lumMod val="95000"/>
                    <a:lumOff val="5000"/>
                  </a:schemeClr>
                </a:solidFill>
                <a:latin typeface="Times New Roman" pitchFamily="18" charset="0"/>
                <a:cs typeface="Times New Roman" pitchFamily="18" charset="0"/>
              </a:rPr>
              <a:t>Администрация соответствующего учреждения, где лицо отбывает назначенную ему судом меру наказания</a:t>
            </a:r>
            <a:endParaRPr lang="ru-RU" b="1" dirty="0" smtClean="0">
              <a:solidFill>
                <a:schemeClr val="tx2"/>
              </a:solidFill>
              <a:latin typeface="Times New Roman" pitchFamily="18" charset="0"/>
              <a:cs typeface="Times New Roman" pitchFamily="18" charset="0"/>
            </a:endParaRPr>
          </a:p>
        </p:txBody>
      </p:sp>
      <p:sp>
        <p:nvSpPr>
          <p:cNvPr id="2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25" name="Прямоугольник 24">
            <a:hlinkClick r:id="rId3" action="ppaction://hlinksldjump"/>
          </p:cNvPr>
          <p:cNvSpPr/>
          <p:nvPr/>
        </p:nvSpPr>
        <p:spPr>
          <a:xfrm>
            <a:off x="304800" y="3429000"/>
            <a:ext cx="2057400" cy="381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Сам осужденный</a:t>
            </a:r>
          </a:p>
        </p:txBody>
      </p:sp>
      <p:sp>
        <p:nvSpPr>
          <p:cNvPr id="26" name="Прямоугольник 25">
            <a:hlinkClick r:id="rId3" action="ppaction://hlinksldjump"/>
          </p:cNvPr>
          <p:cNvSpPr/>
          <p:nvPr/>
        </p:nvSpPr>
        <p:spPr>
          <a:xfrm>
            <a:off x="6096000" y="4648200"/>
            <a:ext cx="2590800" cy="381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Близкие осужденного</a:t>
            </a:r>
          </a:p>
        </p:txBody>
      </p:sp>
      <p:sp>
        <p:nvSpPr>
          <p:cNvPr id="27" name="Прямоугольник 26">
            <a:hlinkClick r:id="rId3" action="ppaction://hlinksldjump"/>
          </p:cNvPr>
          <p:cNvSpPr/>
          <p:nvPr/>
        </p:nvSpPr>
        <p:spPr>
          <a:xfrm>
            <a:off x="6705600" y="3733800"/>
            <a:ext cx="2209800" cy="6096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Общественные организации, </a:t>
            </a:r>
          </a:p>
        </p:txBody>
      </p:sp>
      <p:sp>
        <p:nvSpPr>
          <p:cNvPr id="28" name="Стрелка вправо 27"/>
          <p:cNvSpPr/>
          <p:nvPr/>
        </p:nvSpPr>
        <p:spPr>
          <a:xfrm rot="6675916">
            <a:off x="2030070" y="3348461"/>
            <a:ext cx="1628296"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9" name="Стрелка вправо 28"/>
          <p:cNvSpPr/>
          <p:nvPr/>
        </p:nvSpPr>
        <p:spPr>
          <a:xfrm rot="14924084" flipH="1">
            <a:off x="5206120" y="3392926"/>
            <a:ext cx="1943840"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33400" y="6019800"/>
            <a:ext cx="8305800" cy="381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lumMod val="95000"/>
                    <a:lumOff val="5000"/>
                  </a:schemeClr>
                </a:solidFill>
                <a:latin typeface="Times New Roman" pitchFamily="18" charset="0"/>
                <a:cs typeface="Times New Roman" pitchFamily="18" charset="0"/>
              </a:rPr>
              <a:t>Отказ в помиловании обжалованию в судебном порядке не подлежит.</a:t>
            </a:r>
            <a:endParaRPr lang="ru-RU" sz="2000" dirty="0" smtClean="0">
              <a:solidFill>
                <a:schemeClr val="tx2"/>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066800"/>
            <a:ext cx="7848600" cy="4191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lumMod val="95000"/>
                    <a:lumOff val="5000"/>
                  </a:schemeClr>
                </a:solidFill>
                <a:latin typeface="Times New Roman" pitchFamily="18" charset="0"/>
                <a:cs typeface="Times New Roman" pitchFamily="18" charset="0"/>
              </a:rPr>
              <a:t>Так же как и амнистия, помилование является смешанным видом освобождения от уголовного ответственности и наказания. Однако </a:t>
            </a:r>
            <a:r>
              <a:rPr lang="ru-RU" sz="2000" dirty="0" smtClean="0">
                <a:solidFill>
                  <a:schemeClr val="tx2">
                    <a:lumMod val="95000"/>
                    <a:lumOff val="5000"/>
                  </a:schemeClr>
                </a:solidFill>
                <a:latin typeface="Times New Roman" pitchFamily="18" charset="0"/>
                <a:cs typeface="Times New Roman" pitchFamily="18" charset="0"/>
                <a:hlinkClick r:id="rId2"/>
              </a:rPr>
              <a:t>ч.2 ст. 85 УК РФ </a:t>
            </a:r>
            <a:r>
              <a:rPr lang="ru-RU" sz="2000" dirty="0" smtClean="0">
                <a:solidFill>
                  <a:schemeClr val="tx2">
                    <a:lumMod val="95000"/>
                    <a:lumOff val="5000"/>
                  </a:schemeClr>
                </a:solidFill>
                <a:latin typeface="Times New Roman" pitchFamily="18" charset="0"/>
                <a:cs typeface="Times New Roman" pitchFamily="18" charset="0"/>
              </a:rPr>
              <a:t>предпринимает попытку сузить круг: “Актом помилования лицо, осуждённое за преступление, может быть освобождено от дальнейшего отбывания наказания либо назначенное ему наказание может быть сокращено или заменено более мягким видом наказания. С лица, отбывшего наказание, актом помилования может быть снята судимость”. Тем самым устанавливается, что с помощью акта помилования лицо не может быть освобождено от уголовной ответственности. </a:t>
            </a:r>
          </a:p>
          <a:p>
            <a:endParaRPr lang="ru-RU" sz="2000" dirty="0" smtClean="0">
              <a:solidFill>
                <a:schemeClr val="tx2">
                  <a:lumMod val="95000"/>
                  <a:lumOff val="5000"/>
                </a:schemeClr>
              </a:solidFill>
              <a:latin typeface="Times New Roman" pitchFamily="18" charset="0"/>
              <a:cs typeface="Times New Roman" pitchFamily="18" charset="0"/>
            </a:endParaRPr>
          </a:p>
          <a:p>
            <a:r>
              <a:rPr lang="ru-RU" sz="2000" dirty="0" smtClean="0">
                <a:solidFill>
                  <a:schemeClr val="tx2">
                    <a:lumMod val="95000"/>
                    <a:lumOff val="5000"/>
                  </a:schemeClr>
                </a:solidFill>
                <a:latin typeface="Times New Roman" pitchFamily="18" charset="0"/>
                <a:cs typeface="Times New Roman" pitchFamily="18" charset="0"/>
              </a:rPr>
              <a:t>Таким образом, помилование трансформируется из смешанного вида в разновидность освобождения от дальнейшего отбытия наказания. </a:t>
            </a:r>
          </a:p>
        </p:txBody>
      </p:sp>
      <p:grpSp>
        <p:nvGrpSpPr>
          <p:cNvPr id="2" name="Группа 8"/>
          <p:cNvGrpSpPr/>
          <p:nvPr/>
        </p:nvGrpSpPr>
        <p:grpSpPr>
          <a:xfrm>
            <a:off x="152400" y="26670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Овал 22"/>
          <p:cNvSpPr/>
          <p:nvPr/>
        </p:nvSpPr>
        <p:spPr>
          <a:xfrm>
            <a:off x="6477000" y="3276600"/>
            <a:ext cx="1981200" cy="68579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снять судимость</a:t>
            </a:r>
            <a:endParaRPr lang="ru-RU" sz="1400" dirty="0">
              <a:solidFill>
                <a:schemeClr val="tx2">
                  <a:lumMod val="95000"/>
                  <a:lumOff val="5000"/>
                </a:schemeClr>
              </a:solidFill>
              <a:latin typeface="Times New Roman" pitchFamily="18" charset="0"/>
              <a:cs typeface="Times New Roman" pitchFamily="18" charset="0"/>
            </a:endParaRPr>
          </a:p>
        </p:txBody>
      </p:sp>
      <p:sp>
        <p:nvSpPr>
          <p:cNvPr id="25" name="Овал 24"/>
          <p:cNvSpPr/>
          <p:nvPr/>
        </p:nvSpPr>
        <p:spPr>
          <a:xfrm>
            <a:off x="3048000" y="1371600"/>
            <a:ext cx="2971800" cy="11430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освободить лицо от отбывания оставшейся не отбытой части наказания</a:t>
            </a:r>
            <a:endParaRPr lang="ru-RU" sz="1400" dirty="0">
              <a:solidFill>
                <a:schemeClr val="tx2">
                  <a:lumMod val="95000"/>
                  <a:lumOff val="5000"/>
                </a:schemeClr>
              </a:solidFill>
              <a:latin typeface="Times New Roman" pitchFamily="18" charset="0"/>
              <a:cs typeface="Times New Roman" pitchFamily="18" charset="0"/>
            </a:endParaRPr>
          </a:p>
        </p:txBody>
      </p:sp>
      <p:sp>
        <p:nvSpPr>
          <p:cNvPr id="29" name="Овал 28"/>
          <p:cNvSpPr/>
          <p:nvPr/>
        </p:nvSpPr>
        <p:spPr>
          <a:xfrm>
            <a:off x="1752600" y="4876800"/>
            <a:ext cx="5715000"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заменить назначенное наказание или не отбытую часть наказания более мягкой мерой наказания (например, заменить смертную казнь лишением свободы на определенный срок)</a:t>
            </a:r>
            <a:endParaRPr lang="ru-RU" sz="1400" dirty="0">
              <a:solidFill>
                <a:schemeClr val="tx2">
                  <a:lumMod val="95000"/>
                  <a:lumOff val="5000"/>
                </a:schemeClr>
              </a:solidFill>
              <a:latin typeface="Times New Roman" pitchFamily="18" charset="0"/>
              <a:cs typeface="Times New Roman" pitchFamily="18" charset="0"/>
            </a:endParaRPr>
          </a:p>
        </p:txBody>
      </p:sp>
      <p:cxnSp>
        <p:nvCxnSpPr>
          <p:cNvPr id="35" name="Прямая со стрелкой 34"/>
          <p:cNvCxnSpPr/>
          <p:nvPr/>
        </p:nvCxnSpPr>
        <p:spPr>
          <a:xfrm rot="16200000" flipV="1">
            <a:off x="4229894" y="2780506"/>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rot="5400000">
            <a:off x="4153694" y="4533106"/>
            <a:ext cx="6858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rot="10800000" flipH="1" flipV="1">
            <a:off x="5943600" y="3657600"/>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5" name="Овал 14"/>
          <p:cNvSpPr/>
          <p:nvPr/>
        </p:nvSpPr>
        <p:spPr>
          <a:xfrm>
            <a:off x="307731" y="3111731"/>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сократить не отбытое наказание на определенную часть</a:t>
            </a:r>
            <a:endParaRPr lang="ru-RU" sz="1400" dirty="0">
              <a:solidFill>
                <a:schemeClr val="tx2">
                  <a:lumMod val="95000"/>
                  <a:lumOff val="5000"/>
                </a:schemeClr>
              </a:solidFill>
              <a:latin typeface="Times New Roman" pitchFamily="18" charset="0"/>
              <a:cs typeface="Times New Roman" pitchFamily="18" charset="0"/>
            </a:endParaRPr>
          </a:p>
        </p:txBody>
      </p:sp>
      <p:sp>
        <p:nvSpPr>
          <p:cNvPr id="22" name="Овал 21"/>
          <p:cNvSpPr/>
          <p:nvPr/>
        </p:nvSpPr>
        <p:spPr>
          <a:xfrm>
            <a:off x="3073400" y="3037114"/>
            <a:ext cx="2870200" cy="123008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400" b="1" dirty="0" smtClean="0">
                <a:solidFill>
                  <a:schemeClr val="bg1"/>
                </a:solidFill>
                <a:latin typeface="Times New Roman" pitchFamily="18" charset="0"/>
                <a:cs typeface="Times New Roman" pitchFamily="18" charset="0"/>
              </a:rPr>
              <a:t>Актом помилования Президент РФ может</a:t>
            </a:r>
          </a:p>
        </p:txBody>
      </p:sp>
      <p:cxnSp>
        <p:nvCxnSpPr>
          <p:cNvPr id="19" name="Прямая со стрелкой 18"/>
          <p:cNvCxnSpPr/>
          <p:nvPr/>
        </p:nvCxnSpPr>
        <p:spPr>
          <a:xfrm rot="10800000" flipV="1">
            <a:off x="2590800" y="3656011"/>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0"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Полномочия Президента РФ</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752600"/>
            <a:ext cx="7848600" cy="3352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lumMod val="95000"/>
                    <a:lumOff val="5000"/>
                  </a:schemeClr>
                </a:solidFill>
                <a:latin typeface="Times New Roman" pitchFamily="18" charset="0"/>
                <a:cs typeface="Times New Roman" pitchFamily="18" charset="0"/>
              </a:rPr>
              <a:t>Актом помилования лицо может быть также освобождено от дополнительного наказания, но при условии, что оно еще не исполнено. Поэтому нельзя, например, актом помилования вернуть воинское или почетное звание, которых лицо было лишено по приговору суда, поскольку помилование не является реабилитацией лица, оно не устраняет факта совершенного преступления, а представляет собой лишь проявление гуманизма в отношении осужденного лица.</a:t>
            </a:r>
          </a:p>
        </p:txBody>
      </p:sp>
      <p:grpSp>
        <p:nvGrpSpPr>
          <p:cNvPr id="2" name="Группа 8"/>
          <p:cNvGrpSpPr/>
          <p:nvPr/>
        </p:nvGrpSpPr>
        <p:grpSpPr>
          <a:xfrm>
            <a:off x="152400" y="31242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533400" y="304800"/>
            <a:ext cx="8229600" cy="563563"/>
          </a:xfrm>
        </p:spPr>
        <p:txBody>
          <a:bodyPr/>
          <a:lstStyle/>
          <a:p>
            <a:pPr eaLnBrk="1" hangingPunct="1"/>
            <a:r>
              <a:rPr lang="ru-RU" sz="3200" i="0" dirty="0" smtClean="0">
                <a:solidFill>
                  <a:schemeClr val="accent1">
                    <a:lumMod val="75000"/>
                  </a:schemeClr>
                </a:solidFill>
                <a:latin typeface="Times New Roman" pitchFamily="18" charset="0"/>
                <a:cs typeface="Times New Roman" pitchFamily="18" charset="0"/>
              </a:rPr>
              <a:t>Амнистия. Помилование. Судимость.</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
        <p:nvSpPr>
          <p:cNvPr id="18" name="Прямоугольник 17"/>
          <p:cNvSpPr/>
          <p:nvPr/>
        </p:nvSpPr>
        <p:spPr>
          <a:xfrm>
            <a:off x="1219200" y="2709952"/>
            <a:ext cx="6979796" cy="1862048"/>
          </a:xfrm>
          <a:prstGeom prst="rect">
            <a:avLst/>
          </a:prstGeom>
        </p:spPr>
        <p:txBody>
          <a:bodyPr wrap="none">
            <a:spAutoFit/>
          </a:bodyPr>
          <a:lstStyle/>
          <a:p>
            <a:pPr algn="ctr"/>
            <a:r>
              <a:rPr lang="ru-RU" sz="115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Амнистия</a:t>
            </a:r>
            <a:endParaRPr lang="ru-RU" sz="115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685800" y="304800"/>
            <a:ext cx="8229600" cy="563563"/>
          </a:xfrm>
        </p:spPr>
        <p:txBody>
          <a:bodyPr/>
          <a:lstStyle/>
          <a:p>
            <a:pPr eaLnBrk="1" hangingPunct="1"/>
            <a:r>
              <a:rPr lang="ru-RU" i="0" dirty="0" smtClean="0">
                <a:solidFill>
                  <a:schemeClr val="accent1">
                    <a:lumMod val="75000"/>
                  </a:schemeClr>
                </a:solidFill>
                <a:latin typeface="Times New Roman" pitchFamily="18" charset="0"/>
                <a:cs typeface="Times New Roman" pitchFamily="18" charset="0"/>
              </a:rPr>
              <a:t>Различия института помилования и амнистии</a:t>
            </a:r>
          </a:p>
        </p:txBody>
      </p:sp>
      <p:sp>
        <p:nvSpPr>
          <p:cNvPr id="10" name="Овал 9"/>
          <p:cNvSpPr/>
          <p:nvPr/>
        </p:nvSpPr>
        <p:spPr>
          <a:xfrm>
            <a:off x="4267200" y="3124200"/>
            <a:ext cx="2133600" cy="914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500" b="1" dirty="0" smtClean="0">
                <a:solidFill>
                  <a:schemeClr val="bg1"/>
                </a:solidFill>
                <a:latin typeface="Times New Roman" pitchFamily="18" charset="0"/>
                <a:cs typeface="Times New Roman" pitchFamily="18" charset="0"/>
              </a:rPr>
              <a:t>Различия института помилования и амнистии</a:t>
            </a:r>
            <a:endParaRPr lang="ru-RU" sz="1500" b="1" dirty="0">
              <a:solidFill>
                <a:schemeClr val="bg1"/>
              </a:solidFill>
              <a:latin typeface="Times New Roman" pitchFamily="18" charset="0"/>
              <a:cs typeface="Times New Roman" pitchFamily="18" charset="0"/>
            </a:endParaRPr>
          </a:p>
        </p:txBody>
      </p:sp>
      <p:sp>
        <p:nvSpPr>
          <p:cNvPr id="11" name="Овал 10">
            <a:hlinkClick r:id="" action="ppaction://noaction"/>
          </p:cNvPr>
          <p:cNvSpPr/>
          <p:nvPr/>
        </p:nvSpPr>
        <p:spPr>
          <a:xfrm>
            <a:off x="228600" y="3733800"/>
            <a:ext cx="3276600" cy="22098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Акт о помиловании является юридическим основанием для освобождения лица от наказания, тогда как для применения амнистии необходим акт соответствующего органа, на который возложена обязанность по реализации амнистии</a:t>
            </a:r>
            <a:endParaRPr lang="ru-RU" sz="1300" dirty="0">
              <a:solidFill>
                <a:schemeClr val="tx2"/>
              </a:solidFill>
              <a:latin typeface="Times New Roman" pitchFamily="18" charset="0"/>
              <a:cs typeface="Times New Roman" pitchFamily="18" charset="0"/>
            </a:endParaRPr>
          </a:p>
        </p:txBody>
      </p:sp>
      <p:sp>
        <p:nvSpPr>
          <p:cNvPr id="15" name="Овал 14">
            <a:hlinkClick r:id="" action="ppaction://noaction"/>
          </p:cNvPr>
          <p:cNvSpPr/>
          <p:nvPr/>
        </p:nvSpPr>
        <p:spPr>
          <a:xfrm>
            <a:off x="5867400" y="4267200"/>
            <a:ext cx="3276600" cy="1600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Помилование носит единичный, разовый характер, тогда как применение амнистии - это достаточно продолжительный период, требующий усилий многих правоохранительных органов</a:t>
            </a:r>
            <a:endParaRPr lang="ru-RU" sz="1300" b="1" dirty="0">
              <a:solidFill>
                <a:schemeClr val="tx2"/>
              </a:solidFill>
              <a:latin typeface="Times New Roman" pitchFamily="18" charset="0"/>
              <a:cs typeface="Times New Roman" pitchFamily="18" charset="0"/>
            </a:endParaRPr>
          </a:p>
        </p:txBody>
      </p:sp>
      <p:sp>
        <p:nvSpPr>
          <p:cNvPr id="17" name="Овал 16">
            <a:hlinkClick r:id="" action="ppaction://noaction"/>
          </p:cNvPr>
          <p:cNvSpPr/>
          <p:nvPr/>
        </p:nvSpPr>
        <p:spPr>
          <a:xfrm>
            <a:off x="2819400" y="990600"/>
            <a:ext cx="4179277"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Помилование осуществляется в отношении определённого лица, тогда как амнистия распространяется на неопределённое количество лиц</a:t>
            </a:r>
            <a:endParaRPr lang="ru-RU" sz="1300" b="1" dirty="0">
              <a:solidFill>
                <a:schemeClr val="tx2"/>
              </a:solidFill>
              <a:latin typeface="Times New Roman" pitchFamily="18" charset="0"/>
              <a:cs typeface="Times New Roman" pitchFamily="18" charset="0"/>
            </a:endParaRPr>
          </a:p>
        </p:txBody>
      </p:sp>
      <p:sp>
        <p:nvSpPr>
          <p:cNvPr id="18" name="Стрелка вправо 17"/>
          <p:cNvSpPr/>
          <p:nvPr/>
        </p:nvSpPr>
        <p:spPr>
          <a:xfrm rot="8552620">
            <a:off x="3343374" y="3761574"/>
            <a:ext cx="99262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9" name="Стрелка вправо 18"/>
          <p:cNvSpPr/>
          <p:nvPr/>
        </p:nvSpPr>
        <p:spPr>
          <a:xfrm rot="8161023" flipH="1">
            <a:off x="6368578" y="2961880"/>
            <a:ext cx="573325"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0" name="Стрелка вправо 19"/>
          <p:cNvSpPr/>
          <p:nvPr/>
        </p:nvSpPr>
        <p:spPr>
          <a:xfrm rot="5631643">
            <a:off x="4496953" y="4464659"/>
            <a:ext cx="1317205"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1" name="Овал 20">
            <a:hlinkClick r:id="" action="ppaction://noaction"/>
          </p:cNvPr>
          <p:cNvSpPr/>
          <p:nvPr/>
        </p:nvSpPr>
        <p:spPr>
          <a:xfrm>
            <a:off x="2971800" y="5486400"/>
            <a:ext cx="3124200"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Ходатайство о помиловании всегда исходит от самого осуждённого, его родственников, наблюдательных комиссий</a:t>
            </a:r>
            <a:endParaRPr lang="ru-RU" sz="1300" b="1" dirty="0">
              <a:solidFill>
                <a:schemeClr val="tx2"/>
              </a:solidFill>
              <a:latin typeface="Times New Roman" pitchFamily="18" charset="0"/>
              <a:cs typeface="Times New Roman" pitchFamily="18" charset="0"/>
            </a:endParaRPr>
          </a:p>
        </p:txBody>
      </p:sp>
      <p:sp>
        <p:nvSpPr>
          <p:cNvPr id="22" name="Стрелка вправо 21"/>
          <p:cNvSpPr/>
          <p:nvPr/>
        </p:nvSpPr>
        <p:spPr>
          <a:xfrm rot="13841237" flipH="1">
            <a:off x="6137964" y="3801663"/>
            <a:ext cx="574709"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6" name="Стрелка вправо 15"/>
          <p:cNvSpPr/>
          <p:nvPr/>
        </p:nvSpPr>
        <p:spPr>
          <a:xfrm rot="13048110">
            <a:off x="3190893" y="2767110"/>
            <a:ext cx="118480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4" name="Стрелка вправо 23"/>
          <p:cNvSpPr/>
          <p:nvPr/>
        </p:nvSpPr>
        <p:spPr>
          <a:xfrm rot="5167937" flipH="1">
            <a:off x="4612128" y="2263657"/>
            <a:ext cx="110699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5" name="Овал 24">
            <a:hlinkClick r:id="" action="ppaction://noaction"/>
          </p:cNvPr>
          <p:cNvSpPr/>
          <p:nvPr/>
        </p:nvSpPr>
        <p:spPr>
          <a:xfrm>
            <a:off x="304800" y="1524000"/>
            <a:ext cx="2971800" cy="1981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Реализуя амнистию, соответствующие органы лишь в некоторой степени учитывают поведение осуждённого, тогда как помилование полностью зависит от поведения осуждённого в местах лишения свободы</a:t>
            </a:r>
            <a:endParaRPr lang="ru-RU" sz="1300" b="1" dirty="0">
              <a:solidFill>
                <a:schemeClr val="tx2"/>
              </a:solidFill>
              <a:latin typeface="Times New Roman" pitchFamily="18" charset="0"/>
              <a:cs typeface="Times New Roman" pitchFamily="18" charset="0"/>
            </a:endParaRPr>
          </a:p>
        </p:txBody>
      </p:sp>
      <p:sp>
        <p:nvSpPr>
          <p:cNvPr id="26" name="Овал 25">
            <a:hlinkClick r:id="" action="ppaction://noaction"/>
          </p:cNvPr>
          <p:cNvSpPr/>
          <p:nvPr/>
        </p:nvSpPr>
        <p:spPr>
          <a:xfrm>
            <a:off x="6172200" y="1828800"/>
            <a:ext cx="2787162"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Помилование не носит нормативного характера, а представляет собой акт применения права в конкретном случае</a:t>
            </a:r>
            <a:endParaRPr lang="ru-RU" sz="1300" b="1" dirty="0">
              <a:solidFill>
                <a:schemeClr val="tx2"/>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533400" y="304800"/>
            <a:ext cx="8229600" cy="563563"/>
          </a:xfrm>
        </p:spPr>
        <p:txBody>
          <a:bodyPr/>
          <a:lstStyle/>
          <a:p>
            <a:pPr eaLnBrk="1" hangingPunct="1"/>
            <a:r>
              <a:rPr lang="ru-RU" sz="3200" i="0" dirty="0" smtClean="0">
                <a:solidFill>
                  <a:schemeClr val="accent1">
                    <a:lumMod val="75000"/>
                  </a:schemeClr>
                </a:solidFill>
                <a:latin typeface="Times New Roman" pitchFamily="18" charset="0"/>
                <a:cs typeface="Times New Roman" pitchFamily="18" charset="0"/>
              </a:rPr>
              <a:t>Амнистия. Помилование. Судимость.</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
        <p:nvSpPr>
          <p:cNvPr id="18" name="Прямоугольник 17"/>
          <p:cNvSpPr/>
          <p:nvPr/>
        </p:nvSpPr>
        <p:spPr>
          <a:xfrm>
            <a:off x="990600" y="2709952"/>
            <a:ext cx="7334060" cy="1862048"/>
          </a:xfrm>
          <a:prstGeom prst="rect">
            <a:avLst/>
          </a:prstGeom>
        </p:spPr>
        <p:txBody>
          <a:bodyPr wrap="none">
            <a:spAutoFit/>
          </a:bodyPr>
          <a:lstStyle/>
          <a:p>
            <a:pPr algn="ctr"/>
            <a:r>
              <a:rPr lang="ru-RU" sz="115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Судимость</a:t>
            </a:r>
            <a:endParaRPr lang="ru-RU" sz="11500" dirty="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752600"/>
            <a:ext cx="7848600" cy="3352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b="1" dirty="0" smtClean="0">
                <a:solidFill>
                  <a:schemeClr val="tx2"/>
                </a:solidFill>
                <a:latin typeface="Times New Roman" pitchFamily="18" charset="0"/>
                <a:cs typeface="Times New Roman" pitchFamily="18" charset="0"/>
              </a:rPr>
              <a:t>Судимость</a:t>
            </a:r>
            <a:r>
              <a:rPr lang="ru-RU" sz="2400" dirty="0" smtClean="0">
                <a:solidFill>
                  <a:schemeClr val="tx2"/>
                </a:solidFill>
                <a:latin typeface="Times New Roman" pitchFamily="18" charset="0"/>
                <a:cs typeface="Times New Roman" pitchFamily="18" charset="0"/>
              </a:rPr>
              <a:t> - это такое правовое положение лица, которое возникает в связи с его осуждением за совершение преступления и влечет для осужденного определенные негативные последствия. Лицо считается судимым со дня вступления обвинительного приговора суда в законную силу и до момента погашения или снятия судимости. Наличие у лица судимости принимается во внимание при рецидиве преступлений и при назначении наказания (</a:t>
            </a:r>
            <a:r>
              <a:rPr lang="ru-RU" sz="2400" dirty="0" smtClean="0">
                <a:solidFill>
                  <a:schemeClr val="tx2"/>
                </a:solidFill>
                <a:latin typeface="Times New Roman" pitchFamily="18" charset="0"/>
                <a:cs typeface="Times New Roman" pitchFamily="18" charset="0"/>
                <a:hlinkClick r:id="rId2"/>
              </a:rPr>
              <a:t>ст. 86 УК РФ</a:t>
            </a:r>
            <a:r>
              <a:rPr lang="ru-RU" sz="2400" dirty="0" smtClean="0">
                <a:solidFill>
                  <a:schemeClr val="tx2"/>
                </a:solidFill>
                <a:latin typeface="Times New Roman" pitchFamily="18" charset="0"/>
                <a:cs typeface="Times New Roman" pitchFamily="18" charset="0"/>
              </a:rPr>
              <a:t>). </a:t>
            </a:r>
          </a:p>
        </p:txBody>
      </p:sp>
      <p:grpSp>
        <p:nvGrpSpPr>
          <p:cNvPr id="2" name="Группа 8"/>
          <p:cNvGrpSpPr/>
          <p:nvPr/>
        </p:nvGrpSpPr>
        <p:grpSpPr>
          <a:xfrm>
            <a:off x="152400" y="31242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14" name="Прямоугольник 13"/>
          <p:cNvSpPr/>
          <p:nvPr/>
        </p:nvSpPr>
        <p:spPr>
          <a:xfrm>
            <a:off x="914400" y="1219200"/>
            <a:ext cx="7848600" cy="609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Лицо, освобожденное от наказания, считается несудимым.</a:t>
            </a:r>
          </a:p>
        </p:txBody>
      </p:sp>
      <p:grpSp>
        <p:nvGrpSpPr>
          <p:cNvPr id="15" name="Группа 9"/>
          <p:cNvGrpSpPr/>
          <p:nvPr/>
        </p:nvGrpSpPr>
        <p:grpSpPr>
          <a:xfrm>
            <a:off x="152400" y="1143000"/>
            <a:ext cx="685800" cy="685800"/>
            <a:chOff x="2590800" y="4953000"/>
            <a:chExt cx="914400" cy="914400"/>
          </a:xfrm>
        </p:grpSpPr>
        <p:sp>
          <p:nvSpPr>
            <p:cNvPr id="17" name="Овал 16"/>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9" name="Стрелка вправо 18"/>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0" name="Прямоугольник 19"/>
          <p:cNvSpPr/>
          <p:nvPr/>
        </p:nvSpPr>
        <p:spPr>
          <a:xfrm>
            <a:off x="914400" y="2057400"/>
            <a:ext cx="7848600" cy="1905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Если осужденный в установленном законом порядке был досрочно освобожден от отбывания наказания или неотбытая часть наказания была заменена более мягким видом наказания, то срок погашения судимости исчисляется исходя из фактически отбытого срока наказания с момента освобождения от отбывания основного и дополнительного видов наказаний.</a:t>
            </a:r>
          </a:p>
        </p:txBody>
      </p:sp>
      <p:grpSp>
        <p:nvGrpSpPr>
          <p:cNvPr id="21" name="Группа 9"/>
          <p:cNvGrpSpPr/>
          <p:nvPr/>
        </p:nvGrpSpPr>
        <p:grpSpPr>
          <a:xfrm>
            <a:off x="152400" y="2590800"/>
            <a:ext cx="685800" cy="685800"/>
            <a:chOff x="2590800" y="4953000"/>
            <a:chExt cx="914400" cy="914400"/>
          </a:xfrm>
        </p:grpSpPr>
        <p:sp>
          <p:nvSpPr>
            <p:cNvPr id="22" name="Овал 21"/>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3" name="Стрелка вправо 22"/>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4" name="Прямоугольник 23"/>
          <p:cNvSpPr/>
          <p:nvPr/>
        </p:nvSpPr>
        <p:spPr>
          <a:xfrm>
            <a:off x="914400" y="4191000"/>
            <a:ext cx="7848600" cy="9144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Если осужденный после отбытия наказания вел себя безупречно, то по его ходатайству суд может снять с него судимость до истечения срока погашения судимости.</a:t>
            </a:r>
          </a:p>
        </p:txBody>
      </p:sp>
      <p:grpSp>
        <p:nvGrpSpPr>
          <p:cNvPr id="25" name="Группа 9"/>
          <p:cNvGrpSpPr/>
          <p:nvPr/>
        </p:nvGrpSpPr>
        <p:grpSpPr>
          <a:xfrm>
            <a:off x="152400" y="4343400"/>
            <a:ext cx="685800" cy="685800"/>
            <a:chOff x="2590800" y="4953000"/>
            <a:chExt cx="914400" cy="914400"/>
          </a:xfrm>
        </p:grpSpPr>
        <p:sp>
          <p:nvSpPr>
            <p:cNvPr id="26" name="Овал 25"/>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7" name="Стрелка вправо 2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8" name="Прямоугольник 27"/>
          <p:cNvSpPr/>
          <p:nvPr/>
        </p:nvSpPr>
        <p:spPr>
          <a:xfrm>
            <a:off x="914400" y="5334000"/>
            <a:ext cx="7848600" cy="685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Погашение или снятие судимости аннулирует все правовые последствия, связанные с судимостью.</a:t>
            </a:r>
          </a:p>
        </p:txBody>
      </p:sp>
      <p:grpSp>
        <p:nvGrpSpPr>
          <p:cNvPr id="29" name="Группа 9"/>
          <p:cNvGrpSpPr/>
          <p:nvPr/>
        </p:nvGrpSpPr>
        <p:grpSpPr>
          <a:xfrm>
            <a:off x="152400" y="5334000"/>
            <a:ext cx="685800" cy="685800"/>
            <a:chOff x="2590800" y="4953000"/>
            <a:chExt cx="914400" cy="914400"/>
          </a:xfrm>
        </p:grpSpPr>
        <p:sp>
          <p:nvSpPr>
            <p:cNvPr id="30" name="Овал 29"/>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31" name="Стрелка вправо 30"/>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Погашение судимости</a:t>
            </a:r>
          </a:p>
        </p:txBody>
      </p:sp>
      <p:sp>
        <p:nvSpPr>
          <p:cNvPr id="25" name="Прямоугольник 24"/>
          <p:cNvSpPr/>
          <p:nvPr/>
        </p:nvSpPr>
        <p:spPr>
          <a:xfrm>
            <a:off x="914400" y="1066800"/>
            <a:ext cx="7391400" cy="4572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b="1" dirty="0" smtClean="0">
                <a:solidFill>
                  <a:schemeClr val="tx2"/>
                </a:solidFill>
                <a:latin typeface="Times New Roman" pitchFamily="18" charset="0"/>
                <a:cs typeface="Times New Roman" pitchFamily="18" charset="0"/>
              </a:rPr>
              <a:t>Судимость погашается:</a:t>
            </a:r>
            <a:endParaRPr lang="ru-RU" sz="2400" b="1" dirty="0">
              <a:solidFill>
                <a:schemeClr val="tx2"/>
              </a:solidFill>
              <a:latin typeface="Times New Roman" pitchFamily="18" charset="0"/>
              <a:cs typeface="Times New Roman" pitchFamily="18" charset="0"/>
            </a:endParaRPr>
          </a:p>
        </p:txBody>
      </p:sp>
      <p:sp>
        <p:nvSpPr>
          <p:cNvPr id="29" name="Стрелка вправо 28"/>
          <p:cNvSpPr/>
          <p:nvPr/>
        </p:nvSpPr>
        <p:spPr>
          <a:xfrm rot="6675916">
            <a:off x="1928997" y="1661618"/>
            <a:ext cx="681258"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2" name="Стрелка вправо 31"/>
          <p:cNvSpPr/>
          <p:nvPr/>
        </p:nvSpPr>
        <p:spPr>
          <a:xfrm rot="14924084" flipH="1">
            <a:off x="6817586" y="1600137"/>
            <a:ext cx="712846"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304800" y="2286000"/>
            <a:ext cx="28956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условно осужденных, - по истечении испытательного срока</a:t>
            </a:r>
            <a:endParaRPr lang="ru-RU" dirty="0">
              <a:solidFill>
                <a:schemeClr val="tx2"/>
              </a:solidFill>
              <a:latin typeface="Times New Roman" pitchFamily="18" charset="0"/>
              <a:cs typeface="Times New Roman" pitchFamily="18" charset="0"/>
            </a:endParaRPr>
          </a:p>
        </p:txBody>
      </p:sp>
      <p:sp>
        <p:nvSpPr>
          <p:cNvPr id="34" name="Прямоугольник 33"/>
          <p:cNvSpPr/>
          <p:nvPr/>
        </p:nvSpPr>
        <p:spPr>
          <a:xfrm>
            <a:off x="5791200" y="2286000"/>
            <a:ext cx="3200400" cy="1752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осужденных к лишению свободы за преступления небольшой или средней тяжести, - по истечении трех лет после отбытия наказания</a:t>
            </a:r>
            <a:endParaRPr lang="ru-RU" dirty="0">
              <a:solidFill>
                <a:schemeClr val="tx2"/>
              </a:solidFill>
              <a:latin typeface="Times New Roman" pitchFamily="18" charset="0"/>
              <a:cs typeface="Times New Roman" pitchFamily="18" charset="0"/>
            </a:endParaRPr>
          </a:p>
        </p:txBody>
      </p:sp>
      <p:sp>
        <p:nvSpPr>
          <p:cNvPr id="35" name="Прямоугольник 34"/>
          <p:cNvSpPr/>
          <p:nvPr/>
        </p:nvSpPr>
        <p:spPr>
          <a:xfrm>
            <a:off x="2286000" y="5791200"/>
            <a:ext cx="5105400" cy="8382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осужденных к лишению свободы за тяжкие преступления, - по истечении шести лет после отбытия наказания</a:t>
            </a:r>
            <a:endParaRPr lang="ru-RU" dirty="0">
              <a:solidFill>
                <a:schemeClr val="tx2"/>
              </a:solidFill>
              <a:latin typeface="Times New Roman" pitchFamily="18" charset="0"/>
              <a:cs typeface="Times New Roman" pitchFamily="18" charset="0"/>
            </a:endParaRPr>
          </a:p>
        </p:txBody>
      </p:sp>
      <p:sp>
        <p:nvSpPr>
          <p:cNvPr id="36" name="Стрелка вправо 35"/>
          <p:cNvSpPr/>
          <p:nvPr/>
        </p:nvSpPr>
        <p:spPr>
          <a:xfrm rot="16200000" flipH="1">
            <a:off x="2537250" y="3451651"/>
            <a:ext cx="3962401"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381000" y="3733800"/>
            <a:ext cx="3657600" cy="1524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осужденных к более мягким видам наказаний, чем лишение свободы, - по истечении одного года после отбытия или исполнения наказания</a:t>
            </a:r>
            <a:endParaRPr lang="ru-RU" dirty="0">
              <a:solidFill>
                <a:schemeClr val="tx2"/>
              </a:solidFill>
              <a:latin typeface="Times New Roman" pitchFamily="18" charset="0"/>
              <a:cs typeface="Times New Roman" pitchFamily="18" charset="0"/>
            </a:endParaRPr>
          </a:p>
        </p:txBody>
      </p:sp>
      <p:sp>
        <p:nvSpPr>
          <p:cNvPr id="38" name="Прямоугольник 37"/>
          <p:cNvSpPr/>
          <p:nvPr/>
        </p:nvSpPr>
        <p:spPr>
          <a:xfrm>
            <a:off x="5105400" y="4343400"/>
            <a:ext cx="38862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solidFill>
                  <a:schemeClr val="tx2"/>
                </a:solidFill>
                <a:latin typeface="Times New Roman" pitchFamily="18" charset="0"/>
                <a:cs typeface="Times New Roman" pitchFamily="18" charset="0"/>
              </a:rPr>
              <a:t>в отношении лиц, осужденных за особо тяжкие преступления, - по истечении восьми лет после отбытия наказания</a:t>
            </a:r>
            <a:endParaRPr lang="ru-RU" dirty="0">
              <a:solidFill>
                <a:schemeClr val="tx2"/>
              </a:solidFill>
              <a:latin typeface="Times New Roman" pitchFamily="18" charset="0"/>
              <a:cs typeface="Times New Roman" pitchFamily="18" charset="0"/>
            </a:endParaRPr>
          </a:p>
        </p:txBody>
      </p:sp>
      <p:sp>
        <p:nvSpPr>
          <p:cNvPr id="39" name="Стрелка вправо 38"/>
          <p:cNvSpPr/>
          <p:nvPr/>
        </p:nvSpPr>
        <p:spPr>
          <a:xfrm rot="6188748">
            <a:off x="2777724" y="2422131"/>
            <a:ext cx="1979290"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40" name="Стрелка вправо 39"/>
          <p:cNvSpPr/>
          <p:nvPr/>
        </p:nvSpPr>
        <p:spPr>
          <a:xfrm rot="15589642" flipH="1">
            <a:off x="4010037" y="2721954"/>
            <a:ext cx="2594843"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752600"/>
            <a:ext cx="7848600" cy="1905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b="1" dirty="0" smtClean="0">
                <a:solidFill>
                  <a:schemeClr val="tx2"/>
                </a:solidFill>
                <a:latin typeface="Times New Roman" pitchFamily="18" charset="0"/>
                <a:cs typeface="Times New Roman" pitchFamily="18" charset="0"/>
              </a:rPr>
              <a:t>Амнистия</a:t>
            </a:r>
            <a:r>
              <a:rPr lang="ru-RU" sz="2400" dirty="0" smtClean="0">
                <a:solidFill>
                  <a:schemeClr val="tx2"/>
                </a:solidFill>
                <a:latin typeface="Times New Roman" pitchFamily="18" charset="0"/>
                <a:cs typeface="Times New Roman" pitchFamily="18" charset="0"/>
              </a:rPr>
              <a:t> (от греч.</a:t>
            </a:r>
            <a:r>
              <a:rPr lang="en-US" sz="2400" dirty="0" smtClean="0">
                <a:solidFill>
                  <a:schemeClr val="tx2"/>
                </a:solidFill>
                <a:latin typeface="Times New Roman" pitchFamily="18" charset="0"/>
                <a:cs typeface="Times New Roman" pitchFamily="18" charset="0"/>
              </a:rPr>
              <a:t> </a:t>
            </a:r>
            <a:r>
              <a:rPr lang="ru-RU" sz="2400" dirty="0" smtClean="0">
                <a:solidFill>
                  <a:schemeClr val="tx2"/>
                </a:solidFill>
                <a:latin typeface="Times New Roman" pitchFamily="18" charset="0"/>
                <a:cs typeface="Times New Roman" pitchFamily="18" charset="0"/>
              </a:rPr>
              <a:t>-</a:t>
            </a:r>
            <a:r>
              <a:rPr lang="en-US" sz="2400" dirty="0" smtClean="0">
                <a:solidFill>
                  <a:schemeClr val="tx2"/>
                </a:solidFill>
                <a:latin typeface="Times New Roman" pitchFamily="18" charset="0"/>
                <a:cs typeface="Times New Roman" pitchFamily="18" charset="0"/>
              </a:rPr>
              <a:t> </a:t>
            </a:r>
            <a:r>
              <a:rPr lang="ru-RU" sz="2400" dirty="0" smtClean="0">
                <a:solidFill>
                  <a:schemeClr val="tx2"/>
                </a:solidFill>
                <a:latin typeface="Times New Roman" pitchFamily="18" charset="0"/>
                <a:cs typeface="Times New Roman" pitchFamily="18" charset="0"/>
              </a:rPr>
              <a:t>забвение, прощение) является смешанным видом освобождения: с помощью акта амнистии возможно применение любого вида освобождения как от ответственности, так и от наказания, и практически на любой стадии уголовного процесса.</a:t>
            </a:r>
          </a:p>
        </p:txBody>
      </p:sp>
      <p:grpSp>
        <p:nvGrpSpPr>
          <p:cNvPr id="2" name="Группа 8"/>
          <p:cNvGrpSpPr/>
          <p:nvPr/>
        </p:nvGrpSpPr>
        <p:grpSpPr>
          <a:xfrm>
            <a:off x="152400" y="23622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16" name="Прямоугольник 15"/>
          <p:cNvSpPr/>
          <p:nvPr/>
        </p:nvSpPr>
        <p:spPr>
          <a:xfrm>
            <a:off x="914400" y="1524000"/>
            <a:ext cx="7848600" cy="3733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Согласно </a:t>
            </a:r>
            <a:r>
              <a:rPr lang="ru-RU" sz="2400" dirty="0" smtClean="0">
                <a:solidFill>
                  <a:schemeClr val="tx2"/>
                </a:solidFill>
                <a:latin typeface="Times New Roman" pitchFamily="18" charset="0"/>
                <a:cs typeface="Times New Roman" pitchFamily="18" charset="0"/>
                <a:hlinkClick r:id="rId2"/>
              </a:rPr>
              <a:t>ч.2 ст.84 УК РФ </a:t>
            </a:r>
            <a:r>
              <a:rPr lang="ru-RU" sz="2400" dirty="0" smtClean="0">
                <a:solidFill>
                  <a:schemeClr val="tx2"/>
                </a:solidFill>
                <a:latin typeface="Times New Roman" pitchFamily="18" charset="0"/>
                <a:cs typeface="Times New Roman" pitchFamily="18" charset="0"/>
              </a:rPr>
              <a:t>«актом об амнистии лица, совершившие преступления, могут быть освобождены от уголовной ответственности. Лица, осуждённые за совершение преступлений, могут быть освобождены от наказания, либо назначенное им наказание может быть сокращено или заменено более мягким видом наказания, либо такие лица могут быть освобождены от дополнительного вида наказания. С лиц, отбывших наказание, актом об амнистии может быть снята судимость».</a:t>
            </a:r>
          </a:p>
        </p:txBody>
      </p:sp>
      <p:grpSp>
        <p:nvGrpSpPr>
          <p:cNvPr id="10" name="Группа 9"/>
          <p:cNvGrpSpPr/>
          <p:nvPr/>
        </p:nvGrpSpPr>
        <p:grpSpPr>
          <a:xfrm>
            <a:off x="152400" y="30480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Виды амнистии</a:t>
            </a:r>
          </a:p>
        </p:txBody>
      </p:sp>
      <p:sp>
        <p:nvSpPr>
          <p:cNvPr id="15" name="Овал 14"/>
          <p:cNvSpPr/>
          <p:nvPr/>
        </p:nvSpPr>
        <p:spPr>
          <a:xfrm>
            <a:off x="3733800" y="1752600"/>
            <a:ext cx="1752600" cy="914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b="1" dirty="0" smtClean="0">
                <a:latin typeface="Times New Roman" pitchFamily="18" charset="0"/>
                <a:cs typeface="Times New Roman" pitchFamily="18" charset="0"/>
              </a:rPr>
              <a:t>Амнистия</a:t>
            </a:r>
            <a:endParaRPr lang="ru-RU" b="1" dirty="0">
              <a:latin typeface="Times New Roman" pitchFamily="18" charset="0"/>
              <a:cs typeface="Times New Roman" pitchFamily="18" charset="0"/>
            </a:endParaRPr>
          </a:p>
        </p:txBody>
      </p:sp>
      <p:sp>
        <p:nvSpPr>
          <p:cNvPr id="27" name="Стрелка вправо 26"/>
          <p:cNvSpPr/>
          <p:nvPr/>
        </p:nvSpPr>
        <p:spPr>
          <a:xfrm rot="8323893">
            <a:off x="2284206" y="2820087"/>
            <a:ext cx="1698636"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8" name="Стрелка вправо 27"/>
          <p:cNvSpPr/>
          <p:nvPr/>
        </p:nvSpPr>
        <p:spPr>
          <a:xfrm rot="13276107" flipH="1">
            <a:off x="5179806" y="2850664"/>
            <a:ext cx="1698636"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2" name="Прямоугольник с одним вырезанным углом 21"/>
          <p:cNvSpPr/>
          <p:nvPr/>
        </p:nvSpPr>
        <p:spPr>
          <a:xfrm>
            <a:off x="381000" y="3810000"/>
            <a:ext cx="3733800" cy="1524000"/>
          </a:xfrm>
          <a:prstGeom prst="snip1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solidFill>
                  <a:schemeClr val="tx2"/>
                </a:solidFill>
                <a:latin typeface="Times New Roman" pitchFamily="18" charset="0"/>
                <a:cs typeface="Times New Roman" pitchFamily="18" charset="0"/>
              </a:rPr>
              <a:t>Общая</a:t>
            </a:r>
            <a:r>
              <a:rPr lang="ru-RU" dirty="0" smtClean="0">
                <a:solidFill>
                  <a:schemeClr val="tx2"/>
                </a:solidFill>
                <a:latin typeface="Times New Roman" pitchFamily="18" charset="0"/>
                <a:cs typeface="Times New Roman" pitchFamily="18" charset="0"/>
              </a:rPr>
              <a:t> (распространяется на всех лиц, совершивших преступления, предусмотренные определёнными статьями УК РФ)</a:t>
            </a:r>
            <a:endParaRPr lang="ru-RU" b="1" dirty="0" smtClean="0">
              <a:solidFill>
                <a:schemeClr val="tx2"/>
              </a:solidFill>
              <a:latin typeface="Times New Roman" pitchFamily="18" charset="0"/>
              <a:cs typeface="Times New Roman" pitchFamily="18" charset="0"/>
            </a:endParaRPr>
          </a:p>
        </p:txBody>
      </p:sp>
      <p:sp>
        <p:nvSpPr>
          <p:cNvPr id="24" name="Прямоугольник с одним вырезанным углом 23"/>
          <p:cNvSpPr/>
          <p:nvPr/>
        </p:nvSpPr>
        <p:spPr>
          <a:xfrm flipH="1">
            <a:off x="4953000" y="3810000"/>
            <a:ext cx="3733800" cy="1524000"/>
          </a:xfrm>
          <a:prstGeom prst="snip1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solidFill>
                  <a:schemeClr val="tx2"/>
                </a:solidFill>
                <a:latin typeface="Times New Roman" pitchFamily="18" charset="0"/>
                <a:cs typeface="Times New Roman" pitchFamily="18" charset="0"/>
              </a:rPr>
              <a:t>Частичная </a:t>
            </a:r>
            <a:r>
              <a:rPr lang="ru-RU" dirty="0" smtClean="0">
                <a:solidFill>
                  <a:schemeClr val="tx2"/>
                </a:solidFill>
                <a:latin typeface="Times New Roman" pitchFamily="18" charset="0"/>
                <a:cs typeface="Times New Roman" pitchFamily="18" charset="0"/>
              </a:rPr>
              <a:t>(относится к определённой категории лиц, которые предусмотрены актом амнистии)</a:t>
            </a:r>
            <a:endParaRPr lang="ru-RU" b="1" dirty="0" smtClean="0">
              <a:solidFill>
                <a:schemeClr val="tx2"/>
              </a:solidFill>
              <a:latin typeface="Times New Roman" pitchFamily="18" charset="0"/>
              <a:cs typeface="Times New Roman" pitchFamily="18" charset="0"/>
            </a:endParaRPr>
          </a:p>
          <a:p>
            <a:pPr algn="ctr"/>
            <a:endParaRPr lang="ru-RU"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6" name="Прямоугольник 15"/>
          <p:cNvSpPr/>
          <p:nvPr/>
        </p:nvSpPr>
        <p:spPr>
          <a:xfrm>
            <a:off x="914400" y="2133600"/>
            <a:ext cx="7848600" cy="609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на стадии возбуждения уголовного дела - постановлением об отказе в его возбуждении;</a:t>
            </a:r>
          </a:p>
        </p:txBody>
      </p:sp>
      <p:grpSp>
        <p:nvGrpSpPr>
          <p:cNvPr id="2" name="Группа 9"/>
          <p:cNvGrpSpPr/>
          <p:nvPr/>
        </p:nvGrpSpPr>
        <p:grpSpPr>
          <a:xfrm>
            <a:off x="152400" y="20574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17" name="Прямоугольник 16"/>
          <p:cNvSpPr/>
          <p:nvPr/>
        </p:nvSpPr>
        <p:spPr>
          <a:xfrm>
            <a:off x="914400" y="3124200"/>
            <a:ext cx="7848600" cy="9144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на стадии расследования, либо в отношении дел, по которым закончено расследование, но не вынесен приговор, - постановлением о прекращении уголовного дела;</a:t>
            </a:r>
          </a:p>
        </p:txBody>
      </p:sp>
      <p:grpSp>
        <p:nvGrpSpPr>
          <p:cNvPr id="19" name="Группа 9"/>
          <p:cNvGrpSpPr/>
          <p:nvPr/>
        </p:nvGrpSpPr>
        <p:grpSpPr>
          <a:xfrm>
            <a:off x="152400" y="3200400"/>
            <a:ext cx="685800" cy="685800"/>
            <a:chOff x="2590800" y="4953000"/>
            <a:chExt cx="914400" cy="914400"/>
          </a:xfrm>
        </p:grpSpPr>
        <p:sp>
          <p:nvSpPr>
            <p:cNvPr id="20" name="Овал 19"/>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1" name="Стрелка вправо 20"/>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4" name="Прямоугольник 23"/>
          <p:cNvSpPr/>
          <p:nvPr/>
        </p:nvSpPr>
        <p:spPr>
          <a:xfrm>
            <a:off x="914400" y="4419600"/>
            <a:ext cx="7848600" cy="685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на стадии судебного разбирательства - определением суда о прекращении уголовного дела;</a:t>
            </a:r>
          </a:p>
        </p:txBody>
      </p:sp>
      <p:grpSp>
        <p:nvGrpSpPr>
          <p:cNvPr id="25" name="Группа 9"/>
          <p:cNvGrpSpPr/>
          <p:nvPr/>
        </p:nvGrpSpPr>
        <p:grpSpPr>
          <a:xfrm>
            <a:off x="152400" y="4419600"/>
            <a:ext cx="685800" cy="685800"/>
            <a:chOff x="2590800" y="4953000"/>
            <a:chExt cx="914400" cy="914400"/>
          </a:xfrm>
        </p:grpSpPr>
        <p:sp>
          <p:nvSpPr>
            <p:cNvPr id="26" name="Овал 25"/>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7" name="Стрелка вправо 2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39" name="Rectangle 2"/>
          <p:cNvSpPr txBox="1">
            <a:spLocks noChangeArrowheads="1"/>
          </p:cNvSpPr>
          <p:nvPr/>
        </p:nvSpPr>
        <p:spPr bwMode="black">
          <a:xfrm>
            <a:off x="304800" y="1066800"/>
            <a:ext cx="8610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rPr>
              <a:t>Согласно </a:t>
            </a:r>
            <a:r>
              <a:rPr kumimoji="0" lang="ru-RU"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hlinkClick r:id="rId2"/>
              </a:rPr>
              <a:t>ст.5 УПК РФ </a:t>
            </a:r>
            <a:r>
              <a:rPr kumimoji="0" lang="ru-RU"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rPr>
              <a:t>освобождение от уголовной ответственности на основании акта амнистии оформляется:</a:t>
            </a:r>
          </a:p>
        </p:txBody>
      </p:sp>
      <p:sp>
        <p:nvSpPr>
          <p:cNvPr id="42"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
        <p:nvSpPr>
          <p:cNvPr id="16" name="Прямоугольник 15"/>
          <p:cNvSpPr/>
          <p:nvPr/>
        </p:nvSpPr>
        <p:spPr>
          <a:xfrm>
            <a:off x="914400" y="1219200"/>
            <a:ext cx="7848600" cy="4953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По общему правилу амнистия распространяется лишь на те преступления, которые были закончены до момента вступления в законную силу акта об амнистии, то есть амнистия применяется к тем длящимся преступлениям, которые окончились до её издания. К длящимся же преступлениям, продолжающимся после издания амнистии, таковая не применяется.</a:t>
            </a:r>
          </a:p>
          <a:p>
            <a:endParaRPr lang="ru-RU" sz="2400" dirty="0" smtClean="0">
              <a:solidFill>
                <a:schemeClr val="tx2"/>
              </a:solidFill>
              <a:latin typeface="Times New Roman" pitchFamily="18" charset="0"/>
              <a:cs typeface="Times New Roman" pitchFamily="18" charset="0"/>
            </a:endParaRPr>
          </a:p>
          <a:p>
            <a:r>
              <a:rPr lang="ru-RU" sz="2400" dirty="0" smtClean="0">
                <a:solidFill>
                  <a:schemeClr val="tx2"/>
                </a:solidFill>
                <a:latin typeface="Times New Roman" pitchFamily="18" charset="0"/>
                <a:cs typeface="Times New Roman" pitchFamily="18" charset="0"/>
              </a:rPr>
              <a:t>Таким образом, освобождению от наказания могут подлежать только те лица, в отношении которых были вынесены соответствующие приговоры судов до момента вступления в силу постановления Государственной Думы об амнистии.</a:t>
            </a:r>
          </a:p>
        </p:txBody>
      </p:sp>
      <p:grpSp>
        <p:nvGrpSpPr>
          <p:cNvPr id="2" name="Группа 9"/>
          <p:cNvGrpSpPr/>
          <p:nvPr/>
        </p:nvGrpSpPr>
        <p:grpSpPr>
          <a:xfrm>
            <a:off x="152400" y="32766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Овал 10">
            <a:hlinkClick r:id="" action="ppaction://noaction"/>
          </p:cNvPr>
          <p:cNvSpPr/>
          <p:nvPr/>
        </p:nvSpPr>
        <p:spPr>
          <a:xfrm>
            <a:off x="2895600" y="1981200"/>
            <a:ext cx="3200400" cy="114300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600" b="1" dirty="0" smtClean="0">
                <a:solidFill>
                  <a:schemeClr val="bg1"/>
                </a:solidFill>
                <a:latin typeface="Times New Roman" pitchFamily="18" charset="0"/>
                <a:cs typeface="Times New Roman" pitchFamily="18" charset="0"/>
              </a:rPr>
              <a:t>Освобождение от дальнейшего отбытия наказания по амнистии</a:t>
            </a:r>
            <a:endParaRPr lang="ru-RU" sz="1600" b="1" dirty="0">
              <a:solidFill>
                <a:schemeClr val="bg1"/>
              </a:solidFill>
              <a:latin typeface="Times New Roman" pitchFamily="18" charset="0"/>
              <a:cs typeface="Times New Roman" pitchFamily="18" charset="0"/>
            </a:endParaRPr>
          </a:p>
        </p:txBody>
      </p:sp>
      <p:sp>
        <p:nvSpPr>
          <p:cNvPr id="18" name="Овал 17">
            <a:hlinkClick r:id="" action="ppaction://noaction"/>
          </p:cNvPr>
          <p:cNvSpPr/>
          <p:nvPr/>
        </p:nvSpPr>
        <p:spPr>
          <a:xfrm>
            <a:off x="457200" y="3276600"/>
            <a:ext cx="2286000" cy="838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solidFill>
                <a:latin typeface="Times New Roman" pitchFamily="18" charset="0"/>
                <a:cs typeface="Times New Roman" pitchFamily="18" charset="0"/>
              </a:rPr>
              <a:t>лицо может быть освобождено досрочно</a:t>
            </a:r>
            <a:endParaRPr lang="ru-RU" sz="1400" b="1" dirty="0">
              <a:solidFill>
                <a:schemeClr val="tx2"/>
              </a:solidFill>
              <a:latin typeface="Times New Roman" pitchFamily="18" charset="0"/>
              <a:cs typeface="Times New Roman" pitchFamily="18" charset="0"/>
            </a:endParaRPr>
          </a:p>
        </p:txBody>
      </p:sp>
      <p:sp>
        <p:nvSpPr>
          <p:cNvPr id="19" name="Овал 18">
            <a:hlinkClick r:id="" action="ppaction://noaction"/>
          </p:cNvPr>
          <p:cNvSpPr/>
          <p:nvPr/>
        </p:nvSpPr>
        <p:spPr>
          <a:xfrm>
            <a:off x="2209800" y="4038600"/>
            <a:ext cx="4724400" cy="838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b="1" dirty="0" smtClean="0">
                <a:solidFill>
                  <a:schemeClr val="tx2"/>
                </a:solidFill>
                <a:latin typeface="Times New Roman" pitchFamily="18" charset="0"/>
                <a:cs typeface="Times New Roman" pitchFamily="18" charset="0"/>
              </a:rPr>
              <a:t>назначенное наказание может быть заменено менее тяжким (например, лишение свободы заменяется исправительными работами)</a:t>
            </a:r>
            <a:endParaRPr lang="ru-RU" sz="1200" b="1" dirty="0">
              <a:latin typeface="Times New Roman" pitchFamily="18" charset="0"/>
              <a:cs typeface="Times New Roman" pitchFamily="18" charset="0"/>
            </a:endParaRPr>
          </a:p>
        </p:txBody>
      </p:sp>
      <p:sp>
        <p:nvSpPr>
          <p:cNvPr id="21" name="Стрелка вправо 20"/>
          <p:cNvSpPr/>
          <p:nvPr/>
        </p:nvSpPr>
        <p:spPr>
          <a:xfrm rot="8323893">
            <a:off x="2242475" y="2772325"/>
            <a:ext cx="76793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2" name="Стрелка вправо 21"/>
          <p:cNvSpPr/>
          <p:nvPr/>
        </p:nvSpPr>
        <p:spPr>
          <a:xfrm rot="13276107" flipH="1">
            <a:off x="5952814" y="2798149"/>
            <a:ext cx="84624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6" name="Стрелка вправо 25"/>
          <p:cNvSpPr/>
          <p:nvPr/>
        </p:nvSpPr>
        <p:spPr>
          <a:xfrm rot="5400000">
            <a:off x="4098825" y="3292576"/>
            <a:ext cx="762000"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7"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
        <p:nvSpPr>
          <p:cNvPr id="23" name="Прямоугольник 22"/>
          <p:cNvSpPr/>
          <p:nvPr/>
        </p:nvSpPr>
        <p:spPr>
          <a:xfrm>
            <a:off x="381000" y="1066800"/>
            <a:ext cx="8534400" cy="762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Освобождение от наказания по амнистии возможно как в момент вынесения приговора, так и в процессе его исполнения. </a:t>
            </a:r>
          </a:p>
        </p:txBody>
      </p:sp>
      <p:sp>
        <p:nvSpPr>
          <p:cNvPr id="27" name="Овал 26">
            <a:hlinkClick r:id="" action="ppaction://noaction"/>
          </p:cNvPr>
          <p:cNvSpPr/>
          <p:nvPr/>
        </p:nvSpPr>
        <p:spPr>
          <a:xfrm>
            <a:off x="6477000" y="3276600"/>
            <a:ext cx="2286000" cy="838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solidFill>
                <a:latin typeface="Times New Roman" pitchFamily="18" charset="0"/>
                <a:cs typeface="Times New Roman" pitchFamily="18" charset="0"/>
              </a:rPr>
              <a:t>срок наказания может быть сокращён</a:t>
            </a:r>
            <a:endParaRPr lang="ru-RU" sz="1400" b="1" dirty="0">
              <a:solidFill>
                <a:schemeClr val="tx2"/>
              </a:solidFill>
              <a:latin typeface="Times New Roman" pitchFamily="18" charset="0"/>
              <a:cs typeface="Times New Roman" pitchFamily="18" charset="0"/>
            </a:endParaRPr>
          </a:p>
        </p:txBody>
      </p:sp>
      <p:sp>
        <p:nvSpPr>
          <p:cNvPr id="28" name="Прямоугольник 27"/>
          <p:cNvSpPr/>
          <p:nvPr/>
        </p:nvSpPr>
        <p:spPr>
          <a:xfrm>
            <a:off x="533400" y="5181600"/>
            <a:ext cx="7848600" cy="1143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dirty="0" smtClean="0">
                <a:solidFill>
                  <a:schemeClr val="tx2"/>
                </a:solidFill>
                <a:latin typeface="Times New Roman" pitchFamily="18" charset="0"/>
                <a:cs typeface="Times New Roman" pitchFamily="18" charset="0"/>
              </a:rPr>
              <a:t>Актами об амнистии может быть предусмотрено освобождение от правовых последствий наказания - судимости.</a:t>
            </a: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6" name="Прямоугольник 15"/>
          <p:cNvSpPr/>
          <p:nvPr/>
        </p:nvSpPr>
        <p:spPr>
          <a:xfrm>
            <a:off x="914400" y="1219200"/>
            <a:ext cx="7848600" cy="4953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В соответствии со </a:t>
            </a:r>
            <a:r>
              <a:rPr lang="ru-RU" sz="2400" dirty="0" smtClean="0">
                <a:solidFill>
                  <a:schemeClr val="tx2"/>
                </a:solidFill>
                <a:latin typeface="Times New Roman" pitchFamily="18" charset="0"/>
                <a:cs typeface="Times New Roman" pitchFamily="18" charset="0"/>
                <a:hlinkClick r:id="rId2"/>
              </a:rPr>
              <a:t>ст.103 Конституции РФ </a:t>
            </a:r>
            <a:r>
              <a:rPr lang="ru-RU" sz="2400" dirty="0" smtClean="0">
                <a:solidFill>
                  <a:schemeClr val="tx2"/>
                </a:solidFill>
                <a:latin typeface="Times New Roman" pitchFamily="18" charset="0"/>
                <a:cs typeface="Times New Roman" pitchFamily="18" charset="0"/>
              </a:rPr>
              <a:t>право объявления амнистии принадлежит Государственной Думе Федерального Собрания РФ. На уровне субъектов Федерации решения об амнистии приниматься не могут.</a:t>
            </a:r>
          </a:p>
          <a:p>
            <a:endParaRPr lang="ru-RU" sz="2400" dirty="0" smtClean="0">
              <a:solidFill>
                <a:schemeClr val="tx2"/>
              </a:solidFill>
              <a:latin typeface="Times New Roman" pitchFamily="18" charset="0"/>
              <a:cs typeface="Times New Roman" pitchFamily="18" charset="0"/>
            </a:endParaRPr>
          </a:p>
          <a:p>
            <a:r>
              <a:rPr lang="ru-RU" sz="2400" dirty="0" smtClean="0">
                <a:solidFill>
                  <a:schemeClr val="tx2"/>
                </a:solidFill>
                <a:latin typeface="Times New Roman" pitchFamily="18" charset="0"/>
                <a:cs typeface="Times New Roman" pitchFamily="18" charset="0"/>
                <a:hlinkClick r:id="rId3"/>
              </a:rPr>
              <a:t>Часть 1 ст. 84 УК РФ </a:t>
            </a:r>
            <a:r>
              <a:rPr lang="ru-RU" sz="2400" dirty="0" smtClean="0">
                <a:solidFill>
                  <a:schemeClr val="tx2"/>
                </a:solidFill>
                <a:latin typeface="Times New Roman" pitchFamily="18" charset="0"/>
                <a:cs typeface="Times New Roman" pitchFamily="18" charset="0"/>
              </a:rPr>
              <a:t>лишь дублирует конституционное положение, закрепляя, что амнистия объявляется Государственной Думой. </a:t>
            </a:r>
          </a:p>
          <a:p>
            <a:endParaRPr lang="ru-RU" sz="2400" dirty="0" smtClean="0">
              <a:solidFill>
                <a:schemeClr val="tx2"/>
              </a:solidFill>
              <a:latin typeface="Times New Roman" pitchFamily="18" charset="0"/>
              <a:cs typeface="Times New Roman" pitchFamily="18" charset="0"/>
            </a:endParaRPr>
          </a:p>
          <a:p>
            <a:r>
              <a:rPr lang="ru-RU" sz="2400" dirty="0" smtClean="0">
                <a:solidFill>
                  <a:schemeClr val="tx2"/>
                </a:solidFill>
                <a:latin typeface="Times New Roman" pitchFamily="18" charset="0"/>
                <a:cs typeface="Times New Roman" pitchFamily="18" charset="0"/>
              </a:rPr>
              <a:t>Таким образом, </a:t>
            </a:r>
            <a:r>
              <a:rPr lang="ru-RU" sz="2400" b="1" dirty="0" smtClean="0">
                <a:solidFill>
                  <a:schemeClr val="tx2"/>
                </a:solidFill>
                <a:latin typeface="Times New Roman" pitchFamily="18" charset="0"/>
                <a:cs typeface="Times New Roman" pitchFamily="18" charset="0"/>
              </a:rPr>
              <a:t>амнистия</a:t>
            </a:r>
            <a:r>
              <a:rPr lang="ru-RU" sz="2400" dirty="0" smtClean="0">
                <a:solidFill>
                  <a:schemeClr val="tx2"/>
                </a:solidFill>
                <a:latin typeface="Times New Roman" pitchFamily="18" charset="0"/>
                <a:cs typeface="Times New Roman" pitchFamily="18" charset="0"/>
              </a:rPr>
              <a:t> - это государственно-правовой, а не уголовно-правовой акт, однако последствия её применения существенно затрагивают сферу уголовного права.</a:t>
            </a:r>
          </a:p>
        </p:txBody>
      </p:sp>
      <p:grpSp>
        <p:nvGrpSpPr>
          <p:cNvPr id="2" name="Группа 9"/>
          <p:cNvGrpSpPr/>
          <p:nvPr/>
        </p:nvGrpSpPr>
        <p:grpSpPr>
          <a:xfrm>
            <a:off x="152400" y="32766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10" name="Заголовок 9"/>
          <p:cNvSpPr>
            <a:spLocks noGrp="1"/>
          </p:cNvSpPr>
          <p:nvPr>
            <p:ph type="title"/>
          </p:nvPr>
        </p:nvSpPr>
        <p:spPr/>
        <p:txBody>
          <a:bodyPr/>
          <a:lstStyle/>
          <a:p>
            <a:endParaRPr lang="ru-RU"/>
          </a:p>
        </p:txBody>
      </p:sp>
    </p:spTree>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ample">
  <a:themeElements>
    <a:clrScheme name="Другая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73D60"/>
      </a:hlink>
      <a:folHlink>
        <a:srgbClr val="99CE88"/>
      </a:folHlink>
    </a:clrScheme>
    <a:fontScheme name="sample">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3149</TotalTime>
  <Words>1614</Words>
  <Application>Microsoft Office PowerPoint</Application>
  <PresentationFormat>Экран (4:3)</PresentationFormat>
  <Paragraphs>155</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sample</vt:lpstr>
      <vt:lpstr>Слайд 1</vt:lpstr>
      <vt:lpstr>Амнистия. Помилование. Судимость.</vt:lpstr>
      <vt:lpstr>Основное понятие</vt:lpstr>
      <vt:lpstr>Основное понятие</vt:lpstr>
      <vt:lpstr>Виды амнистии</vt:lpstr>
      <vt:lpstr>Функции амнистии</vt:lpstr>
      <vt:lpstr>Функции амнистии</vt:lpstr>
      <vt:lpstr>Функции амнистии</vt:lpstr>
      <vt:lpstr>Слайд 9</vt:lpstr>
      <vt:lpstr>Функции амнистии</vt:lpstr>
      <vt:lpstr>Основные нормативные акты, регулирующие порядок проведения амнистии</vt:lpstr>
      <vt:lpstr>Признаки амнистии</vt:lpstr>
      <vt:lpstr>Правовые последствия амнистии</vt:lpstr>
      <vt:lpstr>Амнистия. Помилование. Судимость.</vt:lpstr>
      <vt:lpstr>Основное понятие</vt:lpstr>
      <vt:lpstr>Основные положения</vt:lpstr>
      <vt:lpstr>Основные положения</vt:lpstr>
      <vt:lpstr>Полномочия Президента РФ</vt:lpstr>
      <vt:lpstr>Основные положения</vt:lpstr>
      <vt:lpstr>Различия института помилования и амнистии</vt:lpstr>
      <vt:lpstr>Амнистия. Помилование. Судимость.</vt:lpstr>
      <vt:lpstr>Основное понятие</vt:lpstr>
      <vt:lpstr>Основные положения</vt:lpstr>
      <vt:lpstr>Погашение судимости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Слайды</dc:title>
  <dc:creator>Семёнов</dc:creator>
  <cp:lastModifiedBy>Ivanova_GG</cp:lastModifiedBy>
  <cp:revision>320</cp:revision>
  <dcterms:created xsi:type="dcterms:W3CDTF">2004-08-26T06:30:40Z</dcterms:created>
  <dcterms:modified xsi:type="dcterms:W3CDTF">2024-10-28T02:11:48Z</dcterms:modified>
</cp:coreProperties>
</file>