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16"/>
  </p:notesMasterIdLst>
  <p:sldIdLst>
    <p:sldId id="259" r:id="rId2"/>
    <p:sldId id="263" r:id="rId3"/>
    <p:sldId id="268" r:id="rId4"/>
    <p:sldId id="264" r:id="rId5"/>
    <p:sldId id="258" r:id="rId6"/>
    <p:sldId id="262" r:id="rId7"/>
    <p:sldId id="270" r:id="rId8"/>
    <p:sldId id="269" r:id="rId9"/>
    <p:sldId id="272" r:id="rId10"/>
    <p:sldId id="273" r:id="rId11"/>
    <p:sldId id="274" r:id="rId12"/>
    <p:sldId id="271" r:id="rId13"/>
    <p:sldId id="261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EA6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37" autoAdjust="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03D4B-51AE-416B-AEF0-464463DE2602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BEE0B-E902-4817-BEF3-6D7C943E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215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76DE52B-BDAC-468D-9D89-F59BFE08590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33641CC-913B-459A-B98B-73F5B754F8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20688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630238" algn="l"/>
              </a:tabLst>
            </a:pPr>
            <a:r>
              <a:rPr lang="ru-RU" sz="2800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Гипотеза исследования: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мед-фальсификат можно отличить от натурального в домашних условиях.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1070" y="2780928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630238" algn="l"/>
              </a:tabLst>
            </a:pPr>
            <a:r>
              <a:rPr lang="ru-RU" sz="2800" u="sng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исследования: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наличие посторонних примесей в меде.</a:t>
            </a: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628800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630238" algn="l"/>
              </a:tabLst>
            </a:pPr>
            <a:r>
              <a:rPr lang="ru-RU" sz="2800" u="sng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Объектом исследования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является мед, купленный в магазинах и у частных предпринимателей.</a:t>
            </a:r>
            <a:endParaRPr lang="ru-RU" sz="28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9797" y="3933056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630238" algn="l"/>
              </a:tabLst>
            </a:pPr>
            <a:r>
              <a:rPr lang="ru-RU" sz="2800" u="sng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исследования: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анализ литературы по данному вопросу, исследование, наблюдение, проверка опытным путем, анкетирование учеников школы и анализ полученных результатов.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2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8"/>
            <a:ext cx="56886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приобретаешь мед необходимо быть предельно осторожным. Слишком легко приобрести подделку, в которую добавлен сахар или консерванты. От такого продукта польза окажется минимальной, а вред очень заметным.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Alex\Desktop\DSC_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7729">
            <a:off x="5623577" y="2573297"/>
            <a:ext cx="2789088" cy="3718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32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0824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491968"/>
            <a:ext cx="68762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настоящая гарантия качества приобретаемого меда –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знакомство с пчеловодом,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его добропорядочности и знание, что его пасека расположена в благополучной местности.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9"/>
          <a:stretch/>
        </p:blipFill>
        <p:spPr bwMode="auto">
          <a:xfrm>
            <a:off x="1043608" y="3284984"/>
            <a:ext cx="2160240" cy="2798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95936" y="3573016"/>
            <a:ext cx="4211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лучше всего покупать мед у знакомого пчеловода прямо на его пасеке.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3486" y="6097703"/>
            <a:ext cx="167738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Мой прадедушка</a:t>
            </a:r>
            <a:endParaRPr lang="ru-RU" sz="16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1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9512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79512" y="296652"/>
            <a:ext cx="8784976" cy="63367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476672"/>
            <a:ext cx="86643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Существует шесть критериев качества натурального меда:</a:t>
            </a:r>
            <a:endParaRPr lang="ru-RU" sz="3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6608" y="1492335"/>
            <a:ext cx="40799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u="sng" dirty="0" smtClean="0">
                <a:latin typeface="Times New Roman" pitchFamily="18" charset="0"/>
                <a:cs typeface="Times New Roman" pitchFamily="18" charset="0"/>
              </a:rPr>
              <a:t>Первый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– его зрелость.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3874" y="2195599"/>
            <a:ext cx="50066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u="sng" dirty="0" smtClean="0">
                <a:latin typeface="Times New Roman" pitchFamily="18" charset="0"/>
                <a:cs typeface="Times New Roman" pitchFamily="18" charset="0"/>
              </a:rPr>
              <a:t>Второй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– калорийность меда.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6468" y="2957172"/>
            <a:ext cx="82686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u="sng" dirty="0" smtClean="0">
                <a:latin typeface="Times New Roman" pitchFamily="18" charset="0"/>
                <a:cs typeface="Times New Roman" pitchFamily="18" charset="0"/>
              </a:rPr>
              <a:t>Третий и четвертый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— отсутствие изменений в составе и свойствах натурального меда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79512" y="4177257"/>
            <a:ext cx="67687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Пятый 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чистота. 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5822" y="5013175"/>
            <a:ext cx="82614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u="sng" dirty="0" smtClean="0">
                <a:latin typeface="Times New Roman" pitchFamily="18" charset="0"/>
                <a:cs typeface="Times New Roman" pitchFamily="18" charset="0"/>
              </a:rPr>
              <a:t>Шестой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- отсутствие в химическом составе меда вредных веществ.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38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7769" y="222061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508" y="332656"/>
            <a:ext cx="62708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покупке мёда следует руководствоваться следующими правилами</a:t>
            </a:r>
            <a:r>
              <a:rPr lang="ru-RU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4238" y="1171366"/>
            <a:ext cx="5862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выбирать нужно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густой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мёд;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4238" y="2590362"/>
            <a:ext cx="55179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мед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натуральный, то при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употреблении слегка, а иногда и значительно «щиплет» горло;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1524" y="1759365"/>
            <a:ext cx="5530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запах меда должен быть насыщенный и «густой»;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81524" y="3817953"/>
            <a:ext cx="4898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мёд не должен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пениться;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8641" y="5517232"/>
            <a:ext cx="8326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банке с мёдом при кристаллизации явно видно расслоение – перед вами подделка!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8641" y="4476192"/>
            <a:ext cx="7504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мёд долго сохраняет жидкое состояние и не кристаллизуется  - значит, мёд не натуральный.</a:t>
            </a:r>
          </a:p>
        </p:txBody>
      </p:sp>
      <p:pic>
        <p:nvPicPr>
          <p:cNvPr id="21" name="Picture 2" descr="C:\Users\Alex\Desktop\мед\DSC_013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1" t="19264" r="28879" b="13446"/>
          <a:stretch/>
        </p:blipFill>
        <p:spPr bwMode="auto">
          <a:xfrm>
            <a:off x="5940151" y="1954665"/>
            <a:ext cx="2728083" cy="2711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44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1223" y="533290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провел исследования и выяснил, что даже обычный покупатель может определить качество меда в домашних условиях. Существует много способов определения, но я выбрал основные.</a:t>
            </a:r>
            <a:endParaRPr lang="ru-R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08" y="2683542"/>
            <a:ext cx="3241897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14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05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332656"/>
            <a:ext cx="8784976" cy="63367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907704" y="404664"/>
            <a:ext cx="544681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Вот результат моих исследований: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020344"/>
              </p:ext>
            </p:extLst>
          </p:nvPr>
        </p:nvGraphicFramePr>
        <p:xfrm>
          <a:off x="287523" y="1204883"/>
          <a:ext cx="8568954" cy="4521612"/>
        </p:xfrm>
        <a:graphic>
          <a:graphicData uri="http://schemas.openxmlformats.org/drawingml/2006/table">
            <a:tbl>
              <a:tblPr/>
              <a:tblGrid>
                <a:gridCol w="122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5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49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4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39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437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43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852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Образцы мёда, купленные: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Кристаллизация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Наличие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воды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Наличие 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сахара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Наличие 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крахмала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Наличие 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мела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3006" marR="73006" marT="60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Потемнение при добавлении чая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Наличие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аромата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Отсутствие фермента диастазы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Осадок при добавлении воды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магазине «Гастроном</a:t>
                      </a: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 (1)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медовой лавке в ТРЦ «Восторг</a:t>
                      </a: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 (2)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пасеке с. </a:t>
                      </a: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Чернуха (3)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пасеке Лысковского </a:t>
                      </a: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района (4)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</a:t>
                      </a: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рынке (5)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8405" marR="58405" marT="29202" marB="292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260648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-90728" y="3449615"/>
            <a:ext cx="668285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 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мёда на кристаллизацию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2" descr="DSC_0091"/>
          <p:cNvPicPr>
            <a:picLocks noChangeAspect="1" noChangeArrowheads="1"/>
          </p:cNvPicPr>
          <p:nvPr/>
        </p:nvPicPr>
        <p:blipFill>
          <a:blip r:embed="rId3" cstate="print"/>
          <a:srcRect l="10809" t="17862" r="24519"/>
          <a:stretch>
            <a:fillRect/>
          </a:stretch>
        </p:blipFill>
        <p:spPr bwMode="auto">
          <a:xfrm>
            <a:off x="420675" y="4091799"/>
            <a:ext cx="2998733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-90728" y="791701"/>
            <a:ext cx="70202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 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мёда на наличие аромата.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Рисунок 1" descr="DSC_0169"/>
          <p:cNvPicPr>
            <a:picLocks noChangeAspect="1" noChangeArrowheads="1"/>
          </p:cNvPicPr>
          <p:nvPr/>
        </p:nvPicPr>
        <p:blipFill>
          <a:blip r:embed="rId4" cstate="print"/>
          <a:srcRect l="24480" t="14909" r="24379" b="4362"/>
          <a:stretch>
            <a:fillRect/>
          </a:stretch>
        </p:blipFill>
        <p:spPr bwMode="auto">
          <a:xfrm>
            <a:off x="6480720" y="991756"/>
            <a:ext cx="2308643" cy="24288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330866" y="333347"/>
            <a:ext cx="4149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 я проводил исследования: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83679" y="3869095"/>
            <a:ext cx="519675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Кристаллизация – это превращение жидкого меда в более плотный, кристаллический. Жидкая структура меда свидетельствует о том, что мед перед продажей растопили, и он потерял свои целебные свойства, или он фальшивый.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1415" y="1191811"/>
            <a:ext cx="57606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Настоящий мёд отличается душистым, приятным ароматом. Фальшивый же мед запаха не имеет, а его вкус близок к вкусу подслащенной водички. В исследуемых образцах меда аромат чистый без какой-либо кислинки. </a:t>
            </a:r>
            <a:endParaRPr lang="ru-RU" sz="2400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9512" y="332656"/>
            <a:ext cx="8784976" cy="63367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699" name="Picture 2" descr="DSC_0095"/>
          <p:cNvPicPr>
            <a:picLocks noChangeAspect="1" noChangeArrowheads="1"/>
          </p:cNvPicPr>
          <p:nvPr/>
        </p:nvPicPr>
        <p:blipFill>
          <a:blip r:embed="rId3" cstate="print"/>
          <a:srcRect l="26144" t="12869" r="21857" b="7259"/>
          <a:stretch>
            <a:fillRect/>
          </a:stretch>
        </p:blipFill>
        <p:spPr bwMode="auto">
          <a:xfrm>
            <a:off x="5980149" y="764704"/>
            <a:ext cx="2722625" cy="2681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697" name="Рисунок 5" descr="DSC_0128"/>
          <p:cNvPicPr>
            <a:picLocks noChangeAspect="1" noChangeArrowheads="1"/>
          </p:cNvPicPr>
          <p:nvPr/>
        </p:nvPicPr>
        <p:blipFill>
          <a:blip r:embed="rId4" cstate="print"/>
          <a:srcRect l="12206" t="3545" r="17912" b="22917"/>
          <a:stretch>
            <a:fillRect/>
          </a:stretch>
        </p:blipFill>
        <p:spPr bwMode="auto">
          <a:xfrm>
            <a:off x="5980150" y="4167664"/>
            <a:ext cx="2860680" cy="2097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-36512" y="377225"/>
            <a:ext cx="627398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мёда на наличие воды.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000496" y="2148764"/>
            <a:ext cx="32861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62530" y="4247084"/>
            <a:ext cx="524803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определения сахара в мёде нужно раскаленную на огне  проволоку опустить в мёд. Если мёд повис на ней, и образовалась карамель, следовательно, он содержит сахар.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286116" y="3094893"/>
            <a:ext cx="1043876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48891"/>
            <a:ext cx="68302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 4.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Проверка мёда на наличие сахара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908720"/>
            <a:ext cx="48965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этого я  взял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салфетки 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капнул на 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каждую из них исследуемый мёд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на одном из образцов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водянистое пятно не появилось, что свидетельствует об отсутствии воды  в меде.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79512" y="260648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9" name="Picture 2" descr="DSC_0105"/>
          <p:cNvPicPr>
            <a:picLocks noChangeAspect="1" noChangeArrowheads="1"/>
          </p:cNvPicPr>
          <p:nvPr/>
        </p:nvPicPr>
        <p:blipFill>
          <a:blip r:embed="rId3" cstate="print"/>
          <a:srcRect l="10001" t="5106" r="14578"/>
          <a:stretch>
            <a:fillRect/>
          </a:stretch>
        </p:blipFill>
        <p:spPr bwMode="auto">
          <a:xfrm>
            <a:off x="6156176" y="970148"/>
            <a:ext cx="2664296" cy="22361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818" name="Picture 2" descr="DSC_0117"/>
          <p:cNvPicPr>
            <a:picLocks noChangeAspect="1" noChangeArrowheads="1"/>
          </p:cNvPicPr>
          <p:nvPr/>
        </p:nvPicPr>
        <p:blipFill>
          <a:blip r:embed="rId4" cstate="print"/>
          <a:srcRect l="30641" t="14742" r="32799" b="11880"/>
          <a:stretch>
            <a:fillRect/>
          </a:stretch>
        </p:blipFill>
        <p:spPr bwMode="auto">
          <a:xfrm>
            <a:off x="499948" y="3550592"/>
            <a:ext cx="2212369" cy="2747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-183618" y="349303"/>
            <a:ext cx="68469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 5.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Проверка мёда на наличие крахмала.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23528" y="749413"/>
            <a:ext cx="583264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Чтобы узнать, есть ли в мёде крахмал, я положил в стакан мёд и чуть-чуть разбавил его водой, размешав, я капнул туда 2 капли йода. Если состав не посинел, значит в мёде не содержится крахмал. Наличие крахмала обнаружилось только у образца под № 1</a:t>
            </a:r>
            <a:r>
              <a:rPr lang="en-US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915816" y="3989495"/>
            <a:ext cx="577864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определения содержания мела в мёде, я добавил в медовый раствор (мед, смешанный с водой) уксусной эссенции. Если бы мёд содержал мел, то раствор  бы зашипел. В исследуемых образцах наличие примесей мела не обнаружено.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48195" y="3508578"/>
            <a:ext cx="6500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 6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мёда на наличие мела.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79512" y="186655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4681" y="303620"/>
            <a:ext cx="5580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u="sng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№7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мёда на качество.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84681" y="711439"/>
            <a:ext cx="584350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мёд фальшивый, то при добавлении его в тёплый чай, он потемнеет. В ходе исследования, когда я добавил образцы меда в чай – чай наоборот стал светлее.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DSC_0119"/>
          <p:cNvPicPr>
            <a:picLocks noChangeAspect="1" noChangeArrowheads="1"/>
          </p:cNvPicPr>
          <p:nvPr/>
        </p:nvPicPr>
        <p:blipFill>
          <a:blip r:embed="rId3" cstate="print"/>
          <a:srcRect l="18315" t="21596" r="13809" b="13712"/>
          <a:stretch>
            <a:fillRect/>
          </a:stretch>
        </p:blipFill>
        <p:spPr bwMode="auto">
          <a:xfrm>
            <a:off x="6156176" y="503675"/>
            <a:ext cx="2520280" cy="1872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09672" y="2636912"/>
            <a:ext cx="838280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№8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мёда на отсутствие фермента диастазы (слюны пчелы).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059832" y="3392579"/>
            <a:ext cx="573236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определения фермента диастазы в медовый раствор, я добавил немного однопроцентного раствора крахмала, поставил полученную смесь на 1 час на водяную баню с температурой 45 градусов, затем охладил и капнул  две капли йода.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Окрашивание раствора в синий цвет указывает на отсутствие диастазы, а, следовательно, мёд не натуральный. В ходе исследования образцы под номерами 1 и 2 сразу посинели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000" dirty="0">
              <a:latin typeface="Arial" pitchFamily="34" charset="0"/>
            </a:endParaRPr>
          </a:p>
        </p:txBody>
      </p:sp>
      <p:pic>
        <p:nvPicPr>
          <p:cNvPr id="9" name="Picture 2" descr="C:\Users\Alex\Desktop\мед\DSC_014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3" t="3703" r="15142" b="8540"/>
          <a:stretch/>
        </p:blipFill>
        <p:spPr bwMode="auto">
          <a:xfrm>
            <a:off x="509673" y="3616613"/>
            <a:ext cx="2304256" cy="2414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679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82276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3" name="Рисунок 11" descr="DSC_0112"/>
          <p:cNvPicPr>
            <a:picLocks noChangeAspect="1" noChangeArrowheads="1"/>
          </p:cNvPicPr>
          <p:nvPr/>
        </p:nvPicPr>
        <p:blipFill>
          <a:blip r:embed="rId3" cstate="print"/>
          <a:srcRect l="18806" t="23080" r="41249" b="16989"/>
          <a:stretch>
            <a:fillRect/>
          </a:stretch>
        </p:blipFill>
        <p:spPr bwMode="auto">
          <a:xfrm>
            <a:off x="6300192" y="1268760"/>
            <a:ext cx="2304256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95536" y="1264543"/>
            <a:ext cx="568863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384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Чтобы определить в меде наличие осадка я налил в прозрачный стаканчик меда, затем добавил воды — мед растворился, но на дне стаканчиков с образцами под номерами 1,2 и 4 образовался осадок.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539552" y="652164"/>
            <a:ext cx="76358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3845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Исследование №9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Проверка медового раствора на наличие осадка.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6352" y="3717032"/>
            <a:ext cx="7416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Вывод: Самыми некачественными оказались образцы меда под номером №1 и № 2, значит употреблять такой мед в лечебных целях не желательно. Образец меда под № 5 перед продажей был разогрет, что снижает его целебные свойства. В образце № 3 обнаружено наличие сахара. Из всех купленных образцов меда образец под № 4 оказался наиболее качественным.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224644"/>
            <a:ext cx="8784976" cy="6408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okartinkah.ru/img/kartinki-ramki-dlya-foto-2157/kartinki-ramki-dlya-foto-4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9512" y="332656"/>
            <a:ext cx="8784976" cy="63367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48680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Также я провел анкетирование среди одноклассников-учеников 4 «Б» класса.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36" y="2132856"/>
            <a:ext cx="323560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79912" y="1628800"/>
            <a:ext cx="49685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Оказалось, что большинство ребят, как и я, любят мёд. Многие знают, о его целебных свойствах. Большинство ребят моего класса приобретают мед у знакомых пчеловодов и знают, что бывает искусственный мед. А вот определить качественный мед от фальшивого меда могут, к сожалению, не все.</a:t>
            </a:r>
            <a:endParaRPr lang="ru-RU" sz="2400" dirty="0" smtClean="0"/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09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9512" y="332656"/>
            <a:ext cx="8784976" cy="63367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079612" y="752932"/>
            <a:ext cx="698477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Своими исследованиями я доказал, что мед-фальсификат можно отличить от натурального в домашних условиях.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Также исследование показало, что к покупке меда нужно подходить очень серьезно, если рассчитываешь на его лекарственные свойства, а не только на сладкий вкус.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7" descr="DSC_0144"/>
          <p:cNvPicPr>
            <a:picLocks noChangeAspect="1" noChangeArrowheads="1"/>
          </p:cNvPicPr>
          <p:nvPr/>
        </p:nvPicPr>
        <p:blipFill>
          <a:blip r:embed="rId3" cstate="print"/>
          <a:srcRect l="30032" t="13809" r="22699" b="15086"/>
          <a:stretch>
            <a:fillRect/>
          </a:stretch>
        </p:blipFill>
        <p:spPr bwMode="auto">
          <a:xfrm>
            <a:off x="2987822" y="3600682"/>
            <a:ext cx="2780463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5582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1351</TotalTime>
  <Words>997</Words>
  <Application>Microsoft Office PowerPoint</Application>
  <PresentationFormat>Экран (4:3)</PresentationFormat>
  <Paragraphs>115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Начальная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Unattended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Дэниел Домников</cp:lastModifiedBy>
  <cp:revision>100</cp:revision>
  <dcterms:created xsi:type="dcterms:W3CDTF">2016-02-13T09:01:17Z</dcterms:created>
  <dcterms:modified xsi:type="dcterms:W3CDTF">2026-08-31T08:40:24Z</dcterms:modified>
</cp:coreProperties>
</file>