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63" r:id="rId6"/>
    <p:sldId id="265" r:id="rId7"/>
    <p:sldId id="264" r:id="rId8"/>
    <p:sldId id="266" r:id="rId9"/>
    <p:sldId id="267" r:id="rId10"/>
    <p:sldId id="268" r:id="rId11"/>
    <p:sldId id="270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8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0365B-F4D4-4218-8FCB-6CD4C22A6FCA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761FA-335B-4865-9919-C35122AD1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591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0365B-F4D4-4218-8FCB-6CD4C22A6FCA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761FA-335B-4865-9919-C35122AD1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811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0365B-F4D4-4218-8FCB-6CD4C22A6FCA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761FA-335B-4865-9919-C35122AD1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718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0365B-F4D4-4218-8FCB-6CD4C22A6FCA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761FA-335B-4865-9919-C35122AD1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65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0365B-F4D4-4218-8FCB-6CD4C22A6FCA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761FA-335B-4865-9919-C35122AD1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009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0365B-F4D4-4218-8FCB-6CD4C22A6FCA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761FA-335B-4865-9919-C35122AD1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094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0365B-F4D4-4218-8FCB-6CD4C22A6FCA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761FA-335B-4865-9919-C35122AD1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6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0365B-F4D4-4218-8FCB-6CD4C22A6FCA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761FA-335B-4865-9919-C35122AD1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89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0365B-F4D4-4218-8FCB-6CD4C22A6FCA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761FA-335B-4865-9919-C35122AD1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733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0365B-F4D4-4218-8FCB-6CD4C22A6FCA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761FA-335B-4865-9919-C35122AD1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007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0365B-F4D4-4218-8FCB-6CD4C22A6FCA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761FA-335B-4865-9919-C35122AD1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658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0365B-F4D4-4218-8FCB-6CD4C22A6FCA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761FA-335B-4865-9919-C35122AD1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905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Понятие «логистика»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Логистика предусматривает оптимизацию как отдельных процессов: производственного, закупочного, распределительного, транспортного, информационного, так и построение сбалансированной конкурентоспособной системы, позволяющей доводить нужный товар до конечного потребителя, в нужное место, в условленное время, приемлемого качества, необходимого количества и с минимальными затратами. </a:t>
            </a:r>
          </a:p>
        </p:txBody>
      </p:sp>
    </p:spTree>
    <p:extLst>
      <p:ext uri="{BB962C8B-B14F-4D97-AF65-F5344CB8AC3E}">
        <p14:creationId xmlns:p14="http://schemas.microsoft.com/office/powerpoint/2010/main" val="1030334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Семантика (словарное значение) слова «логистика»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1321" y="1440522"/>
            <a:ext cx="7482427" cy="474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067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Семантика (словарное значение) слова «логистика»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6615" y="1565526"/>
            <a:ext cx="6978769" cy="441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591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этап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782" y="2195512"/>
            <a:ext cx="6343650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712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 развития логистики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94" y="1455438"/>
            <a:ext cx="6257925" cy="5905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5710" y="2021817"/>
            <a:ext cx="6324600" cy="13906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0602" y="3412467"/>
            <a:ext cx="6191250" cy="16097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2330" y="5050855"/>
            <a:ext cx="6143625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669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 развития логистики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576" y="2167567"/>
            <a:ext cx="6257925" cy="5905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3700" y="2733675"/>
            <a:ext cx="6324600" cy="13906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1923" y="4220023"/>
            <a:ext cx="6191250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298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Трактовка понятия «логистика»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35" y="1905135"/>
            <a:ext cx="6181725" cy="8191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498" y="2938732"/>
            <a:ext cx="6543675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314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Трактовка понятия «логистика»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293" y="1570277"/>
            <a:ext cx="6305550" cy="23717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8975" y="4246622"/>
            <a:ext cx="7211629" cy="1446812"/>
          </a:xfrm>
          <a:prstGeom prst="rect">
            <a:avLst/>
          </a:prstGeom>
          <a:ln w="158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528110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Эволюция логистического подхода в торговле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8102" y="1558207"/>
            <a:ext cx="578106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23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Логистика и ее применение в торговле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/>
              <a:t>Логистическая деятельность носит интегрированный характер </a:t>
            </a:r>
            <a:r>
              <a:rPr lang="ru-RU" dirty="0"/>
              <a:t>и осуществляется от момента возникновения потребности в товаре или услуге и до момента удовлетворения данной потребности. </a:t>
            </a:r>
          </a:p>
          <a:p>
            <a:pPr marL="0" indent="0">
              <a:buNone/>
            </a:pPr>
            <a:r>
              <a:rPr lang="ru-RU" b="1" i="1" dirty="0"/>
              <a:t>Логистика определяется как совместная деятельность разных предприятий по интеграции всех процессов, связанных с достижением цели их бизнеса.</a:t>
            </a:r>
            <a:r>
              <a:rPr lang="ru-RU" dirty="0"/>
              <a:t> Все функции и операции должны планироваться, управляться и координироваться в целом. Все процессы, протекающие в рамках отдельных функций, согласовываются друг с другом и создают таким образом резервы снижения общих издержек. Основу интегрированной системы логистики образуют такие важнейшие сферы бизнеса, как закупка сырья и материалов, производство, сбыт потоки материалов, транспорт, информация, финансы, а также системы управления запасом, качеством, планирование потребности в материалах и т.п.</a:t>
            </a:r>
          </a:p>
        </p:txBody>
      </p:sp>
    </p:spTree>
    <p:extLst>
      <p:ext uri="{BB962C8B-B14F-4D97-AF65-F5344CB8AC3E}">
        <p14:creationId xmlns:p14="http://schemas.microsoft.com/office/powerpoint/2010/main" val="244783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Логистика и ее применение в торговле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i="1" dirty="0"/>
              <a:t>Успех в бизнесе зависит не только от результатов деятельности отдельной компании, но и от ее партнеров</a:t>
            </a:r>
            <a:r>
              <a:rPr lang="ru-RU" dirty="0"/>
              <a:t> — поставщиков, дилеров, дистрибьюторов, перевозчиков, экспедиторов и т.п. Необходимость обеспечения взаимосвязей, разных задач, функций и процессов требует всеохватывающего, комплексного и интегрированного подхода на основе принципов логистики</a:t>
            </a:r>
          </a:p>
          <a:p>
            <a:pPr marL="0" indent="0">
              <a:buNone/>
            </a:pPr>
            <a:r>
              <a:rPr lang="ru-RU" b="1" i="1" dirty="0"/>
              <a:t>Обеспечение масштабной согласованности деятельности </a:t>
            </a:r>
            <a:r>
              <a:rPr lang="ru-RU" dirty="0"/>
              <a:t>как предпринимательских структур, так и федеральных органов, а также науки и образования, </a:t>
            </a:r>
            <a:r>
              <a:rPr lang="ru-RU" b="1" i="1" dirty="0"/>
              <a:t>обеспечит снижение уровня издержек в масштабе страны</a:t>
            </a:r>
            <a:r>
              <a:rPr lang="ru-RU" dirty="0"/>
              <a:t>. Это служит интересам потребителей и является реальным шагом в направлении повышения конкурентоспособности российских товаров и услуг. </a:t>
            </a:r>
          </a:p>
        </p:txBody>
      </p:sp>
    </p:spTree>
    <p:extLst>
      <p:ext uri="{BB962C8B-B14F-4D97-AF65-F5344CB8AC3E}">
        <p14:creationId xmlns:p14="http://schemas.microsoft.com/office/powerpoint/2010/main" val="13888401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325</Words>
  <Application>Microsoft Office PowerPoint</Application>
  <PresentationFormat>Широкоэкранный</PresentationFormat>
  <Paragraphs>16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Понятие «логистика»</vt:lpstr>
      <vt:lpstr>Семантика (словарное значение) слова «логистика»</vt:lpstr>
      <vt:lpstr>Семантика (словарное значение) слова «логистика»</vt:lpstr>
      <vt:lpstr>1 этап</vt:lpstr>
      <vt:lpstr>История развития логистики</vt:lpstr>
      <vt:lpstr>История развития логистики</vt:lpstr>
      <vt:lpstr>Трактовка понятия «логистика»</vt:lpstr>
      <vt:lpstr>Трактовка понятия «логистика»</vt:lpstr>
      <vt:lpstr>Эволюция логистического подхода в торговле</vt:lpstr>
      <vt:lpstr>Логистика и ее применение в торговле</vt:lpstr>
      <vt:lpstr>Логистика и ее применение в торговле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Понятие и сущность логистики</dc:title>
  <dc:creator>Елена Юрченко</dc:creator>
  <cp:lastModifiedBy>Пользователь</cp:lastModifiedBy>
  <cp:revision>7</cp:revision>
  <dcterms:created xsi:type="dcterms:W3CDTF">2018-01-11T03:02:05Z</dcterms:created>
  <dcterms:modified xsi:type="dcterms:W3CDTF">2026-09-02T13:42:27Z</dcterms:modified>
</cp:coreProperties>
</file>