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  <p:sldMasterId id="2147483708" r:id="rId2"/>
    <p:sldMasterId id="2147483720" r:id="rId3"/>
    <p:sldMasterId id="2147483732" r:id="rId4"/>
    <p:sldMasterId id="2147483756" r:id="rId5"/>
    <p:sldMasterId id="2147483768" r:id="rId6"/>
    <p:sldMasterId id="2147483780" r:id="rId7"/>
    <p:sldMasterId id="2147483792" r:id="rId8"/>
    <p:sldMasterId id="2147483804" r:id="rId9"/>
    <p:sldMasterId id="2147483816" r:id="rId10"/>
    <p:sldMasterId id="2147483828" r:id="rId11"/>
    <p:sldMasterId id="2147483840" r:id="rId12"/>
    <p:sldMasterId id="2147483852" r:id="rId13"/>
    <p:sldMasterId id="2147483888" r:id="rId14"/>
  </p:sldMasterIdLst>
  <p:notesMasterIdLst>
    <p:notesMasterId r:id="rId36"/>
  </p:notesMasterIdLst>
  <p:sldIdLst>
    <p:sldId id="256" r:id="rId15"/>
    <p:sldId id="276" r:id="rId16"/>
    <p:sldId id="267" r:id="rId17"/>
    <p:sldId id="265" r:id="rId18"/>
    <p:sldId id="278" r:id="rId19"/>
    <p:sldId id="279" r:id="rId20"/>
    <p:sldId id="257" r:id="rId21"/>
    <p:sldId id="268" r:id="rId22"/>
    <p:sldId id="270" r:id="rId23"/>
    <p:sldId id="269" r:id="rId24"/>
    <p:sldId id="271" r:id="rId25"/>
    <p:sldId id="272" r:id="rId26"/>
    <p:sldId id="273" r:id="rId27"/>
    <p:sldId id="274" r:id="rId28"/>
    <p:sldId id="277" r:id="rId29"/>
    <p:sldId id="258" r:id="rId30"/>
    <p:sldId id="259" r:id="rId31"/>
    <p:sldId id="260" r:id="rId32"/>
    <p:sldId id="262" r:id="rId33"/>
    <p:sldId id="261" r:id="rId34"/>
    <p:sldId id="263" r:id="rId35"/>
  </p:sldIdLst>
  <p:sldSz cx="9144000" cy="6858000" type="screen4x3"/>
  <p:notesSz cx="6858000" cy="9144000"/>
  <p:custDataLst>
    <p:tags r:id="rId3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660066"/>
    <a:srgbClr val="FDD5EF"/>
    <a:srgbClr val="D5D2D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66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viewProps" Target="viewProps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90AAA-D256-47D9-9373-5B4CDD74EF30}" type="datetimeFigureOut">
              <a:rPr lang="ru-RU" smtClean="0"/>
              <a:pPr/>
              <a:t>01.09.2026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3457E-52BA-4F01-B9A5-2BE57BD0420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602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3457E-52BA-4F01-B9A5-2BE57BD0420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382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EA06BA08-668E-4DB0-8FDB-A713F7989B4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09A9C-8F45-4FC9-A1B0-B23A12CBDA05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E99AAE4C-C8A0-4FFB-8C23-1507CDDDC464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1695E-9B43-4953-9B94-A59FD6DCF22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344B2-9955-434A-AA52-11FE28A2B1F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9F107-4D5D-49EE-8792-B7BAB2EF686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94721-BA73-4FF9-92C5-BCC1AF2FC9F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/>
          <a:p>
            <a:fld id="{188ECE3C-919F-428F-82CC-501A03D4F488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/>
          <a:p>
            <a:fld id="{3A79D476-573E-4FB4-8516-F4ADDEABE93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FD32F-6DC4-4C26-9DF2-3BD4B5D8BFB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1ED3-F8CD-4FB5-8E0F-3E4EB06EC11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27E0E-D23A-41D5-9EC9-25E45B0C0FC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97559-170B-4AE1-B30D-1E975430DBE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426E7-0333-4B73-AB95-D2D6FB6A6DDA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FB3C7-DBB0-4F71-B156-74DAA7A613C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139A7-2D98-478C-B5FB-63BB5447ED1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E697E-2367-4541-942B-FE044EDB032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1EA4F-ACDE-4A5C-B3EC-654150E920F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BC68-730A-472C-B668-EAA125BBD4F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5C26B-0CCC-434A-B5D3-CDB6DA5AF51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152A2-A85E-4C72-806D-589A9CACBBE4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D71C3-1B1B-4653-99BF-0D5802CAC52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34C7-62FA-4DE5-B28C-BE52DB86C1BA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6A1A9-8E65-4938-B53E-ADBA0474F54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1D3B7-4D47-4C69-AEB0-6F54509C95A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48CEF-89FE-4AB6-8DBF-D056374519C2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65B9F-9F77-40B6-9D7F-03666E9063A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F9DF-0751-44A0-A034-7A4C38043ED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9D57D3-0728-49E5-8E72-0B78CC3768F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CF5CA-440C-4A34-B0B2-3271401196E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0BEC6-7BF3-4D7D-828D-014CA6D87D8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AA7DE-653B-4746-8A37-7335F2DD0857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376BA-4F02-448B-AE1D-8A0A4610A6B7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2C56-E8E9-4CAE-A049-B4A5782D217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F6588-3B11-42EE-8CEA-D2891F510A9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96619-9C69-4D36-9DF0-4D725E51DC4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C89D0-1534-4D7E-84EA-F66327B19D4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42A39-E68F-43C7-9299-AA6DE437B0E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314B7-046B-41C9-BEF4-5DF501729C6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BB180-84C4-411E-9814-04AE50D1FCF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9D1DA-43BC-4044-92C9-6EE1DBD2C70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7045-132A-4FC8-BDFB-DCE855774AB4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21645-D69D-4031-BB32-DDBE53BDDE6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349F9-314B-43B4-8BF7-06EC8060797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A88494D-B771-4D8E-8358-8AE3AB919454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BBD18-5F3C-492C-8263-CDB5B36B5F5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AEDCF4B-648B-4A15-9B9D-64284E9444C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B5C4C-4CB3-427B-AA47-D5F40BC93E25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C29C4-9AD3-4470-BF9D-A9E6BB2171A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299FB-0DB8-47B0-B57F-93F10BA80CD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66E38BA-4C4B-4311-B33E-BA60C9D2484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49F3B-532E-40B9-A2EE-F9D334AA5A4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BB254-B725-487C-8875-D3724FEE80A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74E24-A2FE-4506-9AD1-44315ADC3AF8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183C494D-06F3-405E-8D9D-088BCDE6DE1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8F66497-861A-4A5D-A0CB-065D91EC960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F6F7000-8116-4E52-B47F-4D3B664E5E4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AE8EA3D-F4E1-43E8-A6B9-37EBB3D455E2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0C6DC-45E8-4818-8668-389BEB0D4EBA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0522B-7926-4321-82E6-9640B306EDE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9195473-5CBF-4D74-BFD7-CC6CAC272AEA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CD589-A3BF-4CD0-8B70-4FEB612C0B88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BF57FD9-52F7-4EFA-9D85-6D5C5388D1E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46F39C5-5A26-4704-AB22-51BE1CD2D0BA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A410-88D8-433A-8CFF-32AF7048458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D2AC3-733A-4917-B1A7-5FE6A01B104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E15ED77B-B2DE-4DA4-8DAD-B4EB74FF740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4EFA6-0B41-427F-AD33-46817652084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2FEBA-6645-4431-8DF3-08785E276B6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3FA9-3904-4AB1-9871-9D53FF4758B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BD5C-4FDB-4C18-B897-B0C0B41146C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CF024-B8D7-4CC0-AA17-06B624AEEC6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91802-3855-4613-A08D-548A0AA8D9A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0ADB063-5881-4D4F-9107-B3D61529916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9B0FF4D5-ED22-4484-9231-B1070875D26A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1182-0074-476C-AEB0-E4123F4E36F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32709-2ACF-4EA4-BA27-85BB3728FA8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94481-BA2B-41B4-88D9-9449E1B26325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6250F-117D-4A6C-AA99-AB5FF3B98D0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5D95-2F3E-477E-AE9E-B1D57477C5A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390B0-8B65-47A3-9316-8BBEA431072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B82EA-321C-4A19-B51F-6EE3781B0C44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53F10-82E9-4557-8C74-6A75D86B04A7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B2257-35FA-4DCA-B42A-14C769A9401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858D1-CFFA-4FF0-9353-3A77AA074CB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5312B-03FF-49F8-9B68-43D42DC45E3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F9D48-A392-4756-BCB8-AD7382E886B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9F443-5E21-4F77-8A7F-FBB3D2407F9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3AC99-7AAD-4A66-8200-03FB05F24FB5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3644-0B52-4075-8976-F31C09D9F8F8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007C-E121-4877-9D55-13E0711B563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D70B-22EF-4C73-B01A-325BE76F6AF2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25CE2-1E21-47AA-AD4A-B71DA880C8B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D46FC-4E5B-465F-93F7-C6760D8469B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0D80F-AE5A-49F1-8507-563CFF6DA39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F4065-47F6-4466-A961-759127804E5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020E1-75A0-4E9B-B235-EDFB8B9E58E8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000ED-1402-43DE-8A6A-188BA34C2B8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B77EA-6179-48AE-AC03-78825C2227A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398B2-65E5-45BD-BAA0-23E505819377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542AE-EC19-4D02-AF3F-17C34C8804A8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B3B22-E648-4E0E-A820-2383DE112B6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604CA-1A7B-4C54-86DB-EAE3C9CC0CA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761F1-7ABB-4C40-812F-96035F01021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1C510-0ACE-4F66-8AA8-C3AF1CEBD4D8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F9437-2045-42CE-8648-EBA43117F4C4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BAFE3-DBD3-4F4B-A218-23E41D33CC3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6C5FB-156E-4D2D-A330-323D71DDE68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5A5D-3D8C-4766-873A-611E7BC6666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EEFC-E6F6-44E1-B324-8EA5EF8697A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A5053-B230-4B68-B482-284E1F614A6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B80FF-A861-453A-9E9B-C83C519BD005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575C-02F5-446F-8A44-302B15D450E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F6800-F022-4BCE-ADEC-CA1789E14EB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078" y="1812927"/>
            <a:ext cx="315047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CE3EA-793A-411D-A022-7F851A35DF3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F6BF9-A5A3-443F-B15F-756269318E0A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B39-8C76-4916-9AB9-441137FC4B7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6E650-4444-4B01-B5E2-750FBDB4234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C2A80-DCCC-4D47-B50B-1A9A932CCBF5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5E62-BBC0-4991-A24A-A97214F988C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41A35-B44B-4624-BECC-DA266D2A508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9F9DF-1124-4B3C-8A94-E6ACC958EC0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AA3E198-7598-4FF9-A775-6AAEE3D9E505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933DF-15B1-44ED-9B11-95E3428E3D42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512EF12-193F-4431-A433-9015C096CB7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353A23E-9BA7-4504-9635-0208EA247235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3F9D-0368-460B-B9B0-4B3AC79A9FD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C62F3-F9A2-4308-8EA8-9E2F6E46E655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59EC504-4ABA-4FF3-B066-CAEA6A7C2D66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B12B616-ECB8-485B-BD60-31519AC1DCD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F331-680C-4943-B1B7-5BC23E14049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91B2D-AFDD-44C1-A418-0CF4603DEE3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2438400"/>
            <a:ext cx="9144000" cy="457200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0" y="914400"/>
            <a:ext cx="9144000" cy="1524000"/>
          </a:xfrm>
          <a:prstGeom prst="rect">
            <a:avLst/>
          </a:prstGeom>
          <a:solidFill>
            <a:srgbClr val="000000">
              <a:alpha val="89800"/>
            </a:srgb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CD2514F-C964-44F7-B35E-58061936C9FA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476108"/>
            <a:ext cx="8305800" cy="381000"/>
          </a:xfrm>
        </p:spPr>
        <p:txBody>
          <a:bodyPr>
            <a:noAutofit/>
          </a:bodyPr>
          <a:lstStyle>
            <a:lvl1pPr marL="0" indent="0" algn="l">
              <a:buNone/>
              <a:defRPr sz="2000" spc="100" baseline="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066800"/>
            <a:ext cx="8305800" cy="1295400"/>
          </a:xfrm>
        </p:spPr>
        <p:txBody>
          <a:bodyPr anchor="ctr" anchorCtr="0">
            <a:noAutofit/>
          </a:bodyPr>
          <a:lstStyle>
            <a:lvl1pPr algn="l">
              <a:defRPr sz="4800" cap="all" spc="-10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FFCD2B0-2059-4739-98D6-74A1B6C5687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926"/>
            <a:ext cx="8229600" cy="1143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4958864"/>
            <a:ext cx="9144000" cy="457200"/>
          </a:xfrm>
          <a:prstGeom prst="rect">
            <a:avLst/>
          </a:prstGeom>
          <a:solidFill>
            <a:schemeClr val="accent1">
              <a:shade val="75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0" y="3429000"/>
            <a:ext cx="9144000" cy="1527048"/>
          </a:xfrm>
          <a:prstGeom prst="rect">
            <a:avLst/>
          </a:prstGeom>
          <a:solidFill>
            <a:srgbClr val="000000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BDF9-DBEC-4118-AACB-C25FD3E8963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>
              <a:buNone/>
              <a:defRPr sz="4200" b="0" cap="all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457200"/>
          </a:xfrm>
        </p:spPr>
        <p:txBody>
          <a:bodyPr anchor="ctr"/>
          <a:lstStyle>
            <a:lvl1pPr>
              <a:buNone/>
              <a:defRPr sz="2000" spc="100" baseline="0">
                <a:solidFill>
                  <a:srgbClr val="FFFFFF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9C895-7623-44FF-97AE-72D4ECA84A7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94EC8-37A8-4638-A648-5540EC601FC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4040188" cy="838200"/>
          </a:xfrm>
          <a:solidFill>
            <a:schemeClr val="accent1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2"/>
          </p:nvPr>
        </p:nvSpPr>
        <p:spPr>
          <a:xfrm>
            <a:off x="457200" y="2220558"/>
            <a:ext cx="4038600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20558"/>
            <a:ext cx="4038600" cy="391363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71600"/>
            <a:ext cx="4040188" cy="838200"/>
          </a:xfrm>
          <a:solidFill>
            <a:schemeClr val="accent2">
              <a:alpha val="83000"/>
            </a:schemeClr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82880" tIns="91440" bIns="9144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301926"/>
            <a:ext cx="9144000" cy="4572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E5EA-2B65-4E17-951A-28BCFFE3092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AB75-DE9E-4E75-8E38-8AAAF43E717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Oval 2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A8059-CF29-4E3D-9C1C-D333F59C92F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357144"/>
            <a:ext cx="3429000" cy="384048"/>
          </a:xfrm>
        </p:spPr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2743200" y="228600"/>
            <a:ext cx="6248400" cy="5867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01752" y="1600200"/>
            <a:ext cx="2057400" cy="3733800"/>
          </a:xfrm>
        </p:spPr>
        <p:txBody>
          <a:bodyPr tIns="45720" bIns="45720"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301752" y="384048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2590800" cy="6858000"/>
          </a:xfrm>
          <a:prstGeom prst="rect">
            <a:avLst/>
          </a:prstGeom>
          <a:solidFill>
            <a:schemeClr val="accent1"/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563892" y="4337173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0" y="381000"/>
            <a:ext cx="2133600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1447800" y="0"/>
            <a:ext cx="1175303" cy="633656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9403" y="0"/>
            <a:ext cx="2302797" cy="2378511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0" y="3276600"/>
            <a:ext cx="891076" cy="886968"/>
          </a:xfrm>
          <a:prstGeom prst="ellipse">
            <a:avLst/>
          </a:prstGeom>
          <a:solidFill>
            <a:schemeClr val="tx2"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93097" y="1721630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09600" y="4038600"/>
            <a:ext cx="1554480" cy="1554480"/>
          </a:xfrm>
          <a:prstGeom prst="ellipse">
            <a:avLst/>
          </a:prstGeom>
          <a:solidFill>
            <a:schemeClr val="tx2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34" name="Oval 33"/>
          <p:cNvSpPr/>
          <p:nvPr/>
        </p:nvSpPr>
        <p:spPr>
          <a:xfrm>
            <a:off x="1752600" y="381000"/>
            <a:ext cx="457200" cy="457200"/>
          </a:xfrm>
          <a:prstGeom prst="ellipse">
            <a:avLst/>
          </a:prstGeom>
          <a:solidFill>
            <a:schemeClr val="accent1">
              <a:shade val="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5" name="Oval 34"/>
          <p:cNvSpPr/>
          <p:nvPr/>
        </p:nvSpPr>
        <p:spPr>
          <a:xfrm>
            <a:off x="579120" y="2514600"/>
            <a:ext cx="2011680" cy="2011680"/>
          </a:xfrm>
          <a:prstGeom prst="ellipse">
            <a:avLst/>
          </a:prstGeom>
          <a:solidFill>
            <a:schemeClr val="bg2"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0" y="5715000"/>
            <a:ext cx="1600200" cy="1143000"/>
          </a:xfrm>
          <a:prstGeom prst="rect">
            <a:avLst/>
          </a:prstGeom>
          <a:solidFill>
            <a:schemeClr val="accent1">
              <a:shade val="75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1323393" y="5875179"/>
            <a:ext cx="731520" cy="73152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8" name="Oval 37"/>
          <p:cNvSpPr/>
          <p:nvPr/>
        </p:nvSpPr>
        <p:spPr>
          <a:xfrm>
            <a:off x="30970" y="5212570"/>
            <a:ext cx="1645430" cy="164543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52400" y="2362200"/>
            <a:ext cx="457200" cy="457200"/>
          </a:xfrm>
          <a:prstGeom prst="ellipse">
            <a:avLst/>
          </a:prstGeom>
          <a:solidFill>
            <a:schemeClr val="bg2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C67A6-EBDE-4C42-93FB-3728C231290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55448" y="6318504"/>
            <a:ext cx="118872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2057400" cy="11430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90800" y="0"/>
            <a:ext cx="6553200" cy="5943600"/>
          </a:xfrm>
          <a:solidFill>
            <a:schemeClr val="bg2"/>
          </a:solidFill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1600200"/>
            <a:ext cx="2057400" cy="4267200"/>
          </a:xfrm>
        </p:spPr>
        <p:txBody>
          <a:bodyPr anchor="t" anchorCtr="0"/>
          <a:lstStyle>
            <a:lvl1pPr marL="0" indent="0">
              <a:lnSpc>
                <a:spcPts val="2400"/>
              </a:lnSpc>
              <a:spcAft>
                <a:spcPts val="1000"/>
              </a:spcAft>
              <a:buFontTx/>
              <a:buNone/>
              <a:defRPr sz="1600" b="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EFD0-DE49-4C36-A6F0-24AA70E16F9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57DF-0048-487F-AB88-37467B60B64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5CD2514F-C964-44F7-B35E-58061936C9FA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FCD2B0-2059-4739-98D6-74A1B6C5687F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4BDF9-DBEC-4118-AACB-C25FD3E8963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EB9C895-7623-44FF-97AE-72D4ECA84A7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DB094EC8-37A8-4638-A648-5540EC601FC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7E5EA-2B65-4E17-951A-28BCFFE3092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0AB75-DE9E-4E75-8E38-8AAAF43E717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16A8059-CF29-4E3D-9C1C-D333F59C92F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C79C67A6-EBDE-4C42-93FB-3728C231290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EFD0-DE49-4C36-A6F0-24AA70E16F9C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957DF-0048-487F-AB88-37467B60B64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0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1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5219E8F-58D8-4579-BE85-097C96C5D05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E8D0AE3-F423-46A5-9E24-53389DC2829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FAA143A-2C1A-4DD0-9A09-82B56B02321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948CD2F-57D2-446E-8000-6D89F4806A7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6ADA59C-D08D-4345-A22E-C82051BF2A8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3B726E6-4D2E-48B1-844A-4621F4623961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D60631CA-8D45-4D49-A6E6-CF743832542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D7DD4-48A8-496B-A193-EDA26386F6EB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B9DC97-52D2-4CC1-8E3D-6BAF78945DFE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A19EA04-D30B-4AC2-A384-694EA515C3D9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82D11ADD-5073-459B-BCF8-832B6407145D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61" name="Group 60"/>
          <p:cNvGrpSpPr/>
          <p:nvPr/>
        </p:nvGrpSpPr>
        <p:grpSpPr>
          <a:xfrm>
            <a:off x="-33595" y="0"/>
            <a:ext cx="9177595" cy="6857999"/>
            <a:chOff x="-33595" y="0"/>
            <a:chExt cx="9177595" cy="6857999"/>
          </a:xfrm>
        </p:grpSpPr>
        <p:grpSp>
          <p:nvGrpSpPr>
            <p:cNvPr id="62" name="Group 182"/>
            <p:cNvGrpSpPr/>
            <p:nvPr/>
          </p:nvGrpSpPr>
          <p:grpSpPr>
            <a:xfrm>
              <a:off x="-33595" y="437091"/>
              <a:ext cx="9074452" cy="6174255"/>
              <a:chOff x="-33595" y="437091"/>
              <a:chExt cx="9074452" cy="6174255"/>
            </a:xfrm>
          </p:grpSpPr>
          <p:sp>
            <p:nvSpPr>
              <p:cNvPr id="92" name="Freeform 12"/>
              <p:cNvSpPr>
                <a:spLocks noChangeAspect="1"/>
              </p:cNvSpPr>
              <p:nvPr/>
            </p:nvSpPr>
            <p:spPr bwMode="auto">
              <a:xfrm rot="8051039">
                <a:off x="-11813" y="3783436"/>
                <a:ext cx="1054883" cy="1098447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28"/>
              <p:cNvSpPr>
                <a:spLocks noChangeAspect="1"/>
              </p:cNvSpPr>
              <p:nvPr/>
            </p:nvSpPr>
            <p:spPr bwMode="auto">
              <a:xfrm rot="7569598">
                <a:off x="558950" y="196683"/>
                <a:ext cx="832668" cy="1313484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36"/>
              <p:cNvSpPr>
                <a:spLocks noChangeAspect="1"/>
              </p:cNvSpPr>
              <p:nvPr/>
            </p:nvSpPr>
            <p:spPr bwMode="auto">
              <a:xfrm rot="11849821">
                <a:off x="7750232" y="597775"/>
                <a:ext cx="1064273" cy="1063143"/>
              </a:xfrm>
              <a:custGeom>
                <a:avLst/>
                <a:gdLst/>
                <a:ahLst/>
                <a:cxnLst>
                  <a:cxn ang="0">
                    <a:pos x="1280" y="874"/>
                  </a:cxn>
                  <a:cxn ang="0">
                    <a:pos x="1142" y="974"/>
                  </a:cxn>
                  <a:cxn ang="0">
                    <a:pos x="1150" y="944"/>
                  </a:cxn>
                  <a:cxn ang="0">
                    <a:pos x="1196" y="832"/>
                  </a:cxn>
                  <a:cxn ang="0">
                    <a:pos x="1194" y="590"/>
                  </a:cxn>
                  <a:cxn ang="0">
                    <a:pos x="1152" y="368"/>
                  </a:cxn>
                  <a:cxn ang="0">
                    <a:pos x="1020" y="148"/>
                  </a:cxn>
                  <a:cxn ang="0">
                    <a:pos x="958" y="62"/>
                  </a:cxn>
                  <a:cxn ang="0">
                    <a:pos x="942" y="0"/>
                  </a:cxn>
                  <a:cxn ang="0">
                    <a:pos x="930" y="44"/>
                  </a:cxn>
                  <a:cxn ang="0">
                    <a:pos x="884" y="120"/>
                  </a:cxn>
                  <a:cxn ang="0">
                    <a:pos x="738" y="346"/>
                  </a:cxn>
                  <a:cxn ang="0">
                    <a:pos x="702" y="516"/>
                  </a:cxn>
                  <a:cxn ang="0">
                    <a:pos x="680" y="794"/>
                  </a:cxn>
                  <a:cxn ang="0">
                    <a:pos x="724" y="930"/>
                  </a:cxn>
                  <a:cxn ang="0">
                    <a:pos x="744" y="972"/>
                  </a:cxn>
                  <a:cxn ang="0">
                    <a:pos x="636" y="896"/>
                  </a:cxn>
                  <a:cxn ang="0">
                    <a:pos x="504" y="826"/>
                  </a:cxn>
                  <a:cxn ang="0">
                    <a:pos x="118" y="794"/>
                  </a:cxn>
                  <a:cxn ang="0">
                    <a:pos x="72" y="836"/>
                  </a:cxn>
                  <a:cxn ang="0">
                    <a:pos x="232" y="986"/>
                  </a:cxn>
                  <a:cxn ang="0">
                    <a:pos x="424" y="1194"/>
                  </a:cxn>
                  <a:cxn ang="0">
                    <a:pos x="608" y="1266"/>
                  </a:cxn>
                  <a:cxn ang="0">
                    <a:pos x="698" y="1248"/>
                  </a:cxn>
                  <a:cxn ang="0">
                    <a:pos x="708" y="1268"/>
                  </a:cxn>
                  <a:cxn ang="0">
                    <a:pos x="558" y="1382"/>
                  </a:cxn>
                  <a:cxn ang="0">
                    <a:pos x="416" y="1562"/>
                  </a:cxn>
                  <a:cxn ang="0">
                    <a:pos x="460" y="1634"/>
                  </a:cxn>
                  <a:cxn ang="0">
                    <a:pos x="628" y="1588"/>
                  </a:cxn>
                  <a:cxn ang="0">
                    <a:pos x="752" y="1516"/>
                  </a:cxn>
                  <a:cxn ang="0">
                    <a:pos x="784" y="1576"/>
                  </a:cxn>
                  <a:cxn ang="0">
                    <a:pos x="816" y="1560"/>
                  </a:cxn>
                  <a:cxn ang="0">
                    <a:pos x="858" y="1422"/>
                  </a:cxn>
                  <a:cxn ang="0">
                    <a:pos x="904" y="1368"/>
                  </a:cxn>
                  <a:cxn ang="0">
                    <a:pos x="878" y="1664"/>
                  </a:cxn>
                  <a:cxn ang="0">
                    <a:pos x="810" y="1824"/>
                  </a:cxn>
                  <a:cxn ang="0">
                    <a:pos x="780" y="1854"/>
                  </a:cxn>
                  <a:cxn ang="0">
                    <a:pos x="806" y="1876"/>
                  </a:cxn>
                  <a:cxn ang="0">
                    <a:pos x="874" y="1868"/>
                  </a:cxn>
                  <a:cxn ang="0">
                    <a:pos x="904" y="1856"/>
                  </a:cxn>
                  <a:cxn ang="0">
                    <a:pos x="952" y="1680"/>
                  </a:cxn>
                  <a:cxn ang="0">
                    <a:pos x="988" y="1342"/>
                  </a:cxn>
                  <a:cxn ang="0">
                    <a:pos x="1062" y="1548"/>
                  </a:cxn>
                  <a:cxn ang="0">
                    <a:pos x="1084" y="1572"/>
                  </a:cxn>
                  <a:cxn ang="0">
                    <a:pos x="1112" y="1566"/>
                  </a:cxn>
                  <a:cxn ang="0">
                    <a:pos x="1162" y="1530"/>
                  </a:cxn>
                  <a:cxn ang="0">
                    <a:pos x="1344" y="1620"/>
                  </a:cxn>
                  <a:cxn ang="0">
                    <a:pos x="1498" y="1638"/>
                  </a:cxn>
                  <a:cxn ang="0">
                    <a:pos x="1402" y="1462"/>
                  </a:cxn>
                  <a:cxn ang="0">
                    <a:pos x="1230" y="1306"/>
                  </a:cxn>
                  <a:cxn ang="0">
                    <a:pos x="1164" y="1252"/>
                  </a:cxn>
                  <a:cxn ang="0">
                    <a:pos x="1216" y="1260"/>
                  </a:cxn>
                  <a:cxn ang="0">
                    <a:pos x="1358" y="1250"/>
                  </a:cxn>
                  <a:cxn ang="0">
                    <a:pos x="1576" y="1076"/>
                  </a:cxn>
                  <a:cxn ang="0">
                    <a:pos x="1744" y="892"/>
                  </a:cxn>
                  <a:cxn ang="0">
                    <a:pos x="1880" y="802"/>
                  </a:cxn>
                  <a:cxn ang="0">
                    <a:pos x="1528" y="798"/>
                  </a:cxn>
                </a:cxnLst>
                <a:rect l="0" t="0" r="r" b="b"/>
                <a:pathLst>
                  <a:path w="1884" h="1882">
                    <a:moveTo>
                      <a:pt x="1380" y="826"/>
                    </a:moveTo>
                    <a:lnTo>
                      <a:pt x="1380" y="826"/>
                    </a:lnTo>
                    <a:lnTo>
                      <a:pt x="1364" y="830"/>
                    </a:lnTo>
                    <a:lnTo>
                      <a:pt x="1348" y="836"/>
                    </a:lnTo>
                    <a:lnTo>
                      <a:pt x="1314" y="852"/>
                    </a:lnTo>
                    <a:lnTo>
                      <a:pt x="1280" y="874"/>
                    </a:lnTo>
                    <a:lnTo>
                      <a:pt x="1248" y="896"/>
                    </a:lnTo>
                    <a:lnTo>
                      <a:pt x="1190" y="940"/>
                    </a:lnTo>
                    <a:lnTo>
                      <a:pt x="1156" y="968"/>
                    </a:lnTo>
                    <a:lnTo>
                      <a:pt x="1156" y="968"/>
                    </a:lnTo>
                    <a:lnTo>
                      <a:pt x="1148" y="972"/>
                    </a:lnTo>
                    <a:lnTo>
                      <a:pt x="1142" y="974"/>
                    </a:lnTo>
                    <a:lnTo>
                      <a:pt x="1140" y="972"/>
                    </a:lnTo>
                    <a:lnTo>
                      <a:pt x="1138" y="968"/>
                    </a:lnTo>
                    <a:lnTo>
                      <a:pt x="1138" y="960"/>
                    </a:lnTo>
                    <a:lnTo>
                      <a:pt x="1138" y="956"/>
                    </a:lnTo>
                    <a:lnTo>
                      <a:pt x="1138" y="956"/>
                    </a:lnTo>
                    <a:lnTo>
                      <a:pt x="1150" y="944"/>
                    </a:lnTo>
                    <a:lnTo>
                      <a:pt x="1160" y="930"/>
                    </a:lnTo>
                    <a:lnTo>
                      <a:pt x="1168" y="916"/>
                    </a:lnTo>
                    <a:lnTo>
                      <a:pt x="1176" y="900"/>
                    </a:lnTo>
                    <a:lnTo>
                      <a:pt x="1182" y="884"/>
                    </a:lnTo>
                    <a:lnTo>
                      <a:pt x="1188" y="868"/>
                    </a:lnTo>
                    <a:lnTo>
                      <a:pt x="1196" y="832"/>
                    </a:lnTo>
                    <a:lnTo>
                      <a:pt x="1202" y="794"/>
                    </a:lnTo>
                    <a:lnTo>
                      <a:pt x="1204" y="754"/>
                    </a:lnTo>
                    <a:lnTo>
                      <a:pt x="1204" y="712"/>
                    </a:lnTo>
                    <a:lnTo>
                      <a:pt x="1202" y="672"/>
                    </a:lnTo>
                    <a:lnTo>
                      <a:pt x="1198" y="630"/>
                    </a:lnTo>
                    <a:lnTo>
                      <a:pt x="1194" y="590"/>
                    </a:lnTo>
                    <a:lnTo>
                      <a:pt x="1182" y="516"/>
                    </a:lnTo>
                    <a:lnTo>
                      <a:pt x="1170" y="454"/>
                    </a:lnTo>
                    <a:lnTo>
                      <a:pt x="1162" y="408"/>
                    </a:lnTo>
                    <a:lnTo>
                      <a:pt x="1162" y="408"/>
                    </a:lnTo>
                    <a:lnTo>
                      <a:pt x="1160" y="388"/>
                    </a:lnTo>
                    <a:lnTo>
                      <a:pt x="1152" y="368"/>
                    </a:lnTo>
                    <a:lnTo>
                      <a:pt x="1144" y="346"/>
                    </a:lnTo>
                    <a:lnTo>
                      <a:pt x="1134" y="324"/>
                    </a:lnTo>
                    <a:lnTo>
                      <a:pt x="1108" y="276"/>
                    </a:lnTo>
                    <a:lnTo>
                      <a:pt x="1078" y="230"/>
                    </a:lnTo>
                    <a:lnTo>
                      <a:pt x="1048" y="186"/>
                    </a:lnTo>
                    <a:lnTo>
                      <a:pt x="1020" y="148"/>
                    </a:lnTo>
                    <a:lnTo>
                      <a:pt x="998" y="120"/>
                    </a:lnTo>
                    <a:lnTo>
                      <a:pt x="984" y="104"/>
                    </a:lnTo>
                    <a:lnTo>
                      <a:pt x="984" y="104"/>
                    </a:lnTo>
                    <a:lnTo>
                      <a:pt x="974" y="94"/>
                    </a:lnTo>
                    <a:lnTo>
                      <a:pt x="966" y="78"/>
                    </a:lnTo>
                    <a:lnTo>
                      <a:pt x="958" y="62"/>
                    </a:lnTo>
                    <a:lnTo>
                      <a:pt x="952" y="44"/>
                    </a:lnTo>
                    <a:lnTo>
                      <a:pt x="944" y="14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42" y="0"/>
                    </a:lnTo>
                    <a:lnTo>
                      <a:pt x="938" y="14"/>
                    </a:lnTo>
                    <a:lnTo>
                      <a:pt x="930" y="44"/>
                    </a:lnTo>
                    <a:lnTo>
                      <a:pt x="924" y="62"/>
                    </a:lnTo>
                    <a:lnTo>
                      <a:pt x="918" y="78"/>
                    </a:lnTo>
                    <a:lnTo>
                      <a:pt x="910" y="94"/>
                    </a:lnTo>
                    <a:lnTo>
                      <a:pt x="900" y="104"/>
                    </a:lnTo>
                    <a:lnTo>
                      <a:pt x="900" y="104"/>
                    </a:lnTo>
                    <a:lnTo>
                      <a:pt x="884" y="120"/>
                    </a:lnTo>
                    <a:lnTo>
                      <a:pt x="862" y="148"/>
                    </a:lnTo>
                    <a:lnTo>
                      <a:pt x="834" y="186"/>
                    </a:lnTo>
                    <a:lnTo>
                      <a:pt x="804" y="230"/>
                    </a:lnTo>
                    <a:lnTo>
                      <a:pt x="776" y="276"/>
                    </a:lnTo>
                    <a:lnTo>
                      <a:pt x="750" y="324"/>
                    </a:lnTo>
                    <a:lnTo>
                      <a:pt x="738" y="346"/>
                    </a:lnTo>
                    <a:lnTo>
                      <a:pt x="730" y="368"/>
                    </a:lnTo>
                    <a:lnTo>
                      <a:pt x="724" y="388"/>
                    </a:lnTo>
                    <a:lnTo>
                      <a:pt x="720" y="408"/>
                    </a:lnTo>
                    <a:lnTo>
                      <a:pt x="720" y="408"/>
                    </a:lnTo>
                    <a:lnTo>
                      <a:pt x="712" y="454"/>
                    </a:lnTo>
                    <a:lnTo>
                      <a:pt x="702" y="516"/>
                    </a:lnTo>
                    <a:lnTo>
                      <a:pt x="690" y="590"/>
                    </a:lnTo>
                    <a:lnTo>
                      <a:pt x="684" y="630"/>
                    </a:lnTo>
                    <a:lnTo>
                      <a:pt x="680" y="672"/>
                    </a:lnTo>
                    <a:lnTo>
                      <a:pt x="678" y="712"/>
                    </a:lnTo>
                    <a:lnTo>
                      <a:pt x="678" y="754"/>
                    </a:lnTo>
                    <a:lnTo>
                      <a:pt x="680" y="794"/>
                    </a:lnTo>
                    <a:lnTo>
                      <a:pt x="686" y="832"/>
                    </a:lnTo>
                    <a:lnTo>
                      <a:pt x="694" y="868"/>
                    </a:lnTo>
                    <a:lnTo>
                      <a:pt x="700" y="884"/>
                    </a:lnTo>
                    <a:lnTo>
                      <a:pt x="708" y="900"/>
                    </a:lnTo>
                    <a:lnTo>
                      <a:pt x="714" y="916"/>
                    </a:lnTo>
                    <a:lnTo>
                      <a:pt x="724" y="930"/>
                    </a:lnTo>
                    <a:lnTo>
                      <a:pt x="734" y="944"/>
                    </a:lnTo>
                    <a:lnTo>
                      <a:pt x="744" y="956"/>
                    </a:lnTo>
                    <a:lnTo>
                      <a:pt x="744" y="956"/>
                    </a:lnTo>
                    <a:lnTo>
                      <a:pt x="746" y="960"/>
                    </a:lnTo>
                    <a:lnTo>
                      <a:pt x="746" y="968"/>
                    </a:lnTo>
                    <a:lnTo>
                      <a:pt x="744" y="972"/>
                    </a:lnTo>
                    <a:lnTo>
                      <a:pt x="740" y="974"/>
                    </a:lnTo>
                    <a:lnTo>
                      <a:pt x="736" y="972"/>
                    </a:lnTo>
                    <a:lnTo>
                      <a:pt x="728" y="968"/>
                    </a:lnTo>
                    <a:lnTo>
                      <a:pt x="728" y="968"/>
                    </a:lnTo>
                    <a:lnTo>
                      <a:pt x="694" y="940"/>
                    </a:lnTo>
                    <a:lnTo>
                      <a:pt x="636" y="896"/>
                    </a:lnTo>
                    <a:lnTo>
                      <a:pt x="602" y="874"/>
                    </a:lnTo>
                    <a:lnTo>
                      <a:pt x="568" y="852"/>
                    </a:lnTo>
                    <a:lnTo>
                      <a:pt x="534" y="836"/>
                    </a:lnTo>
                    <a:lnTo>
                      <a:pt x="518" y="830"/>
                    </a:lnTo>
                    <a:lnTo>
                      <a:pt x="504" y="826"/>
                    </a:lnTo>
                    <a:lnTo>
                      <a:pt x="504" y="826"/>
                    </a:lnTo>
                    <a:lnTo>
                      <a:pt x="442" y="812"/>
                    </a:lnTo>
                    <a:lnTo>
                      <a:pt x="402" y="804"/>
                    </a:lnTo>
                    <a:lnTo>
                      <a:pt x="354" y="798"/>
                    </a:lnTo>
                    <a:lnTo>
                      <a:pt x="292" y="794"/>
                    </a:lnTo>
                    <a:lnTo>
                      <a:pt x="216" y="792"/>
                    </a:lnTo>
                    <a:lnTo>
                      <a:pt x="118" y="794"/>
                    </a:lnTo>
                    <a:lnTo>
                      <a:pt x="0" y="800"/>
                    </a:lnTo>
                    <a:lnTo>
                      <a:pt x="0" y="800"/>
                    </a:lnTo>
                    <a:lnTo>
                      <a:pt x="4" y="802"/>
                    </a:lnTo>
                    <a:lnTo>
                      <a:pt x="18" y="806"/>
                    </a:lnTo>
                    <a:lnTo>
                      <a:pt x="40" y="816"/>
                    </a:lnTo>
                    <a:lnTo>
                      <a:pt x="72" y="836"/>
                    </a:lnTo>
                    <a:lnTo>
                      <a:pt x="92" y="850"/>
                    </a:lnTo>
                    <a:lnTo>
                      <a:pt x="114" y="870"/>
                    </a:lnTo>
                    <a:lnTo>
                      <a:pt x="140" y="892"/>
                    </a:lnTo>
                    <a:lnTo>
                      <a:pt x="168" y="918"/>
                    </a:lnTo>
                    <a:lnTo>
                      <a:pt x="198" y="950"/>
                    </a:lnTo>
                    <a:lnTo>
                      <a:pt x="232" y="986"/>
                    </a:lnTo>
                    <a:lnTo>
                      <a:pt x="268" y="1028"/>
                    </a:lnTo>
                    <a:lnTo>
                      <a:pt x="306" y="1076"/>
                    </a:lnTo>
                    <a:lnTo>
                      <a:pt x="306" y="1076"/>
                    </a:lnTo>
                    <a:lnTo>
                      <a:pt x="348" y="1124"/>
                    </a:lnTo>
                    <a:lnTo>
                      <a:pt x="386" y="1162"/>
                    </a:lnTo>
                    <a:lnTo>
                      <a:pt x="424" y="1194"/>
                    </a:lnTo>
                    <a:lnTo>
                      <a:pt x="460" y="1218"/>
                    </a:lnTo>
                    <a:lnTo>
                      <a:pt x="494" y="1238"/>
                    </a:lnTo>
                    <a:lnTo>
                      <a:pt x="526" y="1250"/>
                    </a:lnTo>
                    <a:lnTo>
                      <a:pt x="556" y="1260"/>
                    </a:lnTo>
                    <a:lnTo>
                      <a:pt x="584" y="1264"/>
                    </a:lnTo>
                    <a:lnTo>
                      <a:pt x="608" y="1266"/>
                    </a:lnTo>
                    <a:lnTo>
                      <a:pt x="632" y="1266"/>
                    </a:lnTo>
                    <a:lnTo>
                      <a:pt x="650" y="1264"/>
                    </a:lnTo>
                    <a:lnTo>
                      <a:pt x="668" y="1260"/>
                    </a:lnTo>
                    <a:lnTo>
                      <a:pt x="690" y="1252"/>
                    </a:lnTo>
                    <a:lnTo>
                      <a:pt x="698" y="1248"/>
                    </a:lnTo>
                    <a:lnTo>
                      <a:pt x="698" y="1248"/>
                    </a:lnTo>
                    <a:lnTo>
                      <a:pt x="704" y="1248"/>
                    </a:lnTo>
                    <a:lnTo>
                      <a:pt x="716" y="1250"/>
                    </a:lnTo>
                    <a:lnTo>
                      <a:pt x="720" y="1252"/>
                    </a:lnTo>
                    <a:lnTo>
                      <a:pt x="720" y="1256"/>
                    </a:lnTo>
                    <a:lnTo>
                      <a:pt x="718" y="1260"/>
                    </a:lnTo>
                    <a:lnTo>
                      <a:pt x="708" y="1268"/>
                    </a:lnTo>
                    <a:lnTo>
                      <a:pt x="708" y="1268"/>
                    </a:lnTo>
                    <a:lnTo>
                      <a:pt x="686" y="1282"/>
                    </a:lnTo>
                    <a:lnTo>
                      <a:pt x="652" y="1306"/>
                    </a:lnTo>
                    <a:lnTo>
                      <a:pt x="608" y="1338"/>
                    </a:lnTo>
                    <a:lnTo>
                      <a:pt x="584" y="1360"/>
                    </a:lnTo>
                    <a:lnTo>
                      <a:pt x="558" y="1382"/>
                    </a:lnTo>
                    <a:lnTo>
                      <a:pt x="532" y="1406"/>
                    </a:lnTo>
                    <a:lnTo>
                      <a:pt x="506" y="1434"/>
                    </a:lnTo>
                    <a:lnTo>
                      <a:pt x="482" y="1462"/>
                    </a:lnTo>
                    <a:lnTo>
                      <a:pt x="458" y="1494"/>
                    </a:lnTo>
                    <a:lnTo>
                      <a:pt x="436" y="1526"/>
                    </a:lnTo>
                    <a:lnTo>
                      <a:pt x="416" y="1562"/>
                    </a:lnTo>
                    <a:lnTo>
                      <a:pt x="400" y="1598"/>
                    </a:lnTo>
                    <a:lnTo>
                      <a:pt x="386" y="1638"/>
                    </a:lnTo>
                    <a:lnTo>
                      <a:pt x="386" y="1638"/>
                    </a:lnTo>
                    <a:lnTo>
                      <a:pt x="396" y="1638"/>
                    </a:lnTo>
                    <a:lnTo>
                      <a:pt x="422" y="1638"/>
                    </a:lnTo>
                    <a:lnTo>
                      <a:pt x="460" y="1634"/>
                    </a:lnTo>
                    <a:lnTo>
                      <a:pt x="484" y="1632"/>
                    </a:lnTo>
                    <a:lnTo>
                      <a:pt x="510" y="1626"/>
                    </a:lnTo>
                    <a:lnTo>
                      <a:pt x="538" y="1620"/>
                    </a:lnTo>
                    <a:lnTo>
                      <a:pt x="568" y="1612"/>
                    </a:lnTo>
                    <a:lnTo>
                      <a:pt x="598" y="1602"/>
                    </a:lnTo>
                    <a:lnTo>
                      <a:pt x="628" y="1588"/>
                    </a:lnTo>
                    <a:lnTo>
                      <a:pt x="660" y="1572"/>
                    </a:lnTo>
                    <a:lnTo>
                      <a:pt x="690" y="1552"/>
                    </a:lnTo>
                    <a:lnTo>
                      <a:pt x="720" y="1530"/>
                    </a:lnTo>
                    <a:lnTo>
                      <a:pt x="750" y="1504"/>
                    </a:lnTo>
                    <a:lnTo>
                      <a:pt x="750" y="1504"/>
                    </a:lnTo>
                    <a:lnTo>
                      <a:pt x="752" y="1516"/>
                    </a:lnTo>
                    <a:lnTo>
                      <a:pt x="758" y="1542"/>
                    </a:lnTo>
                    <a:lnTo>
                      <a:pt x="764" y="1556"/>
                    </a:lnTo>
                    <a:lnTo>
                      <a:pt x="770" y="1566"/>
                    </a:lnTo>
                    <a:lnTo>
                      <a:pt x="774" y="1570"/>
                    </a:lnTo>
                    <a:lnTo>
                      <a:pt x="778" y="1574"/>
                    </a:lnTo>
                    <a:lnTo>
                      <a:pt x="784" y="1576"/>
                    </a:lnTo>
                    <a:lnTo>
                      <a:pt x="790" y="1576"/>
                    </a:lnTo>
                    <a:lnTo>
                      <a:pt x="790" y="1576"/>
                    </a:lnTo>
                    <a:lnTo>
                      <a:pt x="798" y="1572"/>
                    </a:lnTo>
                    <a:lnTo>
                      <a:pt x="806" y="1570"/>
                    </a:lnTo>
                    <a:lnTo>
                      <a:pt x="812" y="1564"/>
                    </a:lnTo>
                    <a:lnTo>
                      <a:pt x="816" y="1560"/>
                    </a:lnTo>
                    <a:lnTo>
                      <a:pt x="820" y="1552"/>
                    </a:lnTo>
                    <a:lnTo>
                      <a:pt x="820" y="1548"/>
                    </a:lnTo>
                    <a:lnTo>
                      <a:pt x="820" y="1548"/>
                    </a:lnTo>
                    <a:lnTo>
                      <a:pt x="828" y="1522"/>
                    </a:lnTo>
                    <a:lnTo>
                      <a:pt x="846" y="1458"/>
                    </a:lnTo>
                    <a:lnTo>
                      <a:pt x="858" y="1422"/>
                    </a:lnTo>
                    <a:lnTo>
                      <a:pt x="872" y="1386"/>
                    </a:lnTo>
                    <a:lnTo>
                      <a:pt x="888" y="1354"/>
                    </a:lnTo>
                    <a:lnTo>
                      <a:pt x="896" y="1340"/>
                    </a:lnTo>
                    <a:lnTo>
                      <a:pt x="904" y="1330"/>
                    </a:lnTo>
                    <a:lnTo>
                      <a:pt x="904" y="1330"/>
                    </a:lnTo>
                    <a:lnTo>
                      <a:pt x="904" y="1368"/>
                    </a:lnTo>
                    <a:lnTo>
                      <a:pt x="904" y="1428"/>
                    </a:lnTo>
                    <a:lnTo>
                      <a:pt x="900" y="1500"/>
                    </a:lnTo>
                    <a:lnTo>
                      <a:pt x="896" y="1540"/>
                    </a:lnTo>
                    <a:lnTo>
                      <a:pt x="892" y="1582"/>
                    </a:lnTo>
                    <a:lnTo>
                      <a:pt x="886" y="1622"/>
                    </a:lnTo>
                    <a:lnTo>
                      <a:pt x="878" y="1664"/>
                    </a:lnTo>
                    <a:lnTo>
                      <a:pt x="870" y="1702"/>
                    </a:lnTo>
                    <a:lnTo>
                      <a:pt x="858" y="1738"/>
                    </a:lnTo>
                    <a:lnTo>
                      <a:pt x="844" y="1772"/>
                    </a:lnTo>
                    <a:lnTo>
                      <a:pt x="828" y="1800"/>
                    </a:lnTo>
                    <a:lnTo>
                      <a:pt x="820" y="1814"/>
                    </a:lnTo>
                    <a:lnTo>
                      <a:pt x="810" y="1824"/>
                    </a:lnTo>
                    <a:lnTo>
                      <a:pt x="800" y="1834"/>
                    </a:lnTo>
                    <a:lnTo>
                      <a:pt x="788" y="1842"/>
                    </a:lnTo>
                    <a:lnTo>
                      <a:pt x="788" y="1842"/>
                    </a:lnTo>
                    <a:lnTo>
                      <a:pt x="784" y="1846"/>
                    </a:lnTo>
                    <a:lnTo>
                      <a:pt x="780" y="1850"/>
                    </a:lnTo>
                    <a:lnTo>
                      <a:pt x="780" y="1854"/>
                    </a:lnTo>
                    <a:lnTo>
                      <a:pt x="780" y="1858"/>
                    </a:lnTo>
                    <a:lnTo>
                      <a:pt x="784" y="1862"/>
                    </a:lnTo>
                    <a:lnTo>
                      <a:pt x="788" y="1866"/>
                    </a:lnTo>
                    <a:lnTo>
                      <a:pt x="788" y="1866"/>
                    </a:lnTo>
                    <a:lnTo>
                      <a:pt x="796" y="1872"/>
                    </a:lnTo>
                    <a:lnTo>
                      <a:pt x="806" y="1876"/>
                    </a:lnTo>
                    <a:lnTo>
                      <a:pt x="816" y="1880"/>
                    </a:lnTo>
                    <a:lnTo>
                      <a:pt x="828" y="1882"/>
                    </a:lnTo>
                    <a:lnTo>
                      <a:pt x="842" y="1882"/>
                    </a:lnTo>
                    <a:lnTo>
                      <a:pt x="858" y="1878"/>
                    </a:lnTo>
                    <a:lnTo>
                      <a:pt x="874" y="1868"/>
                    </a:lnTo>
                    <a:lnTo>
                      <a:pt x="874" y="1868"/>
                    </a:lnTo>
                    <a:lnTo>
                      <a:pt x="878" y="1866"/>
                    </a:lnTo>
                    <a:lnTo>
                      <a:pt x="884" y="1864"/>
                    </a:lnTo>
                    <a:lnTo>
                      <a:pt x="892" y="1864"/>
                    </a:lnTo>
                    <a:lnTo>
                      <a:pt x="896" y="1862"/>
                    </a:lnTo>
                    <a:lnTo>
                      <a:pt x="900" y="1860"/>
                    </a:lnTo>
                    <a:lnTo>
                      <a:pt x="904" y="1856"/>
                    </a:lnTo>
                    <a:lnTo>
                      <a:pt x="908" y="1850"/>
                    </a:lnTo>
                    <a:lnTo>
                      <a:pt x="908" y="1850"/>
                    </a:lnTo>
                    <a:lnTo>
                      <a:pt x="920" y="1822"/>
                    </a:lnTo>
                    <a:lnTo>
                      <a:pt x="932" y="1784"/>
                    </a:lnTo>
                    <a:lnTo>
                      <a:pt x="942" y="1738"/>
                    </a:lnTo>
                    <a:lnTo>
                      <a:pt x="952" y="1680"/>
                    </a:lnTo>
                    <a:lnTo>
                      <a:pt x="960" y="1610"/>
                    </a:lnTo>
                    <a:lnTo>
                      <a:pt x="968" y="1530"/>
                    </a:lnTo>
                    <a:lnTo>
                      <a:pt x="974" y="1436"/>
                    </a:lnTo>
                    <a:lnTo>
                      <a:pt x="980" y="1330"/>
                    </a:lnTo>
                    <a:lnTo>
                      <a:pt x="980" y="1330"/>
                    </a:lnTo>
                    <a:lnTo>
                      <a:pt x="988" y="1342"/>
                    </a:lnTo>
                    <a:lnTo>
                      <a:pt x="996" y="1356"/>
                    </a:lnTo>
                    <a:lnTo>
                      <a:pt x="1012" y="1388"/>
                    </a:lnTo>
                    <a:lnTo>
                      <a:pt x="1026" y="1424"/>
                    </a:lnTo>
                    <a:lnTo>
                      <a:pt x="1038" y="1460"/>
                    </a:lnTo>
                    <a:lnTo>
                      <a:pt x="1056" y="1522"/>
                    </a:lnTo>
                    <a:lnTo>
                      <a:pt x="1062" y="1548"/>
                    </a:lnTo>
                    <a:lnTo>
                      <a:pt x="1062" y="1548"/>
                    </a:lnTo>
                    <a:lnTo>
                      <a:pt x="1062" y="1552"/>
                    </a:lnTo>
                    <a:lnTo>
                      <a:pt x="1066" y="1560"/>
                    </a:lnTo>
                    <a:lnTo>
                      <a:pt x="1070" y="1564"/>
                    </a:lnTo>
                    <a:lnTo>
                      <a:pt x="1076" y="1570"/>
                    </a:lnTo>
                    <a:lnTo>
                      <a:pt x="1084" y="1572"/>
                    </a:lnTo>
                    <a:lnTo>
                      <a:pt x="1094" y="1576"/>
                    </a:lnTo>
                    <a:lnTo>
                      <a:pt x="1094" y="1576"/>
                    </a:lnTo>
                    <a:lnTo>
                      <a:pt x="1100" y="1576"/>
                    </a:lnTo>
                    <a:lnTo>
                      <a:pt x="1104" y="1574"/>
                    </a:lnTo>
                    <a:lnTo>
                      <a:pt x="1108" y="1570"/>
                    </a:lnTo>
                    <a:lnTo>
                      <a:pt x="1112" y="1566"/>
                    </a:lnTo>
                    <a:lnTo>
                      <a:pt x="1120" y="1556"/>
                    </a:lnTo>
                    <a:lnTo>
                      <a:pt x="1124" y="1542"/>
                    </a:lnTo>
                    <a:lnTo>
                      <a:pt x="1132" y="1516"/>
                    </a:lnTo>
                    <a:lnTo>
                      <a:pt x="1134" y="1504"/>
                    </a:lnTo>
                    <a:lnTo>
                      <a:pt x="1134" y="1504"/>
                    </a:lnTo>
                    <a:lnTo>
                      <a:pt x="1162" y="1530"/>
                    </a:lnTo>
                    <a:lnTo>
                      <a:pt x="1192" y="1552"/>
                    </a:lnTo>
                    <a:lnTo>
                      <a:pt x="1224" y="1572"/>
                    </a:lnTo>
                    <a:lnTo>
                      <a:pt x="1254" y="1588"/>
                    </a:lnTo>
                    <a:lnTo>
                      <a:pt x="1286" y="1602"/>
                    </a:lnTo>
                    <a:lnTo>
                      <a:pt x="1316" y="1612"/>
                    </a:lnTo>
                    <a:lnTo>
                      <a:pt x="1344" y="1620"/>
                    </a:lnTo>
                    <a:lnTo>
                      <a:pt x="1372" y="1626"/>
                    </a:lnTo>
                    <a:lnTo>
                      <a:pt x="1398" y="1632"/>
                    </a:lnTo>
                    <a:lnTo>
                      <a:pt x="1422" y="1634"/>
                    </a:lnTo>
                    <a:lnTo>
                      <a:pt x="1462" y="1638"/>
                    </a:lnTo>
                    <a:lnTo>
                      <a:pt x="1488" y="1638"/>
                    </a:lnTo>
                    <a:lnTo>
                      <a:pt x="1498" y="1638"/>
                    </a:lnTo>
                    <a:lnTo>
                      <a:pt x="1498" y="1638"/>
                    </a:lnTo>
                    <a:lnTo>
                      <a:pt x="1484" y="1598"/>
                    </a:lnTo>
                    <a:lnTo>
                      <a:pt x="1466" y="1562"/>
                    </a:lnTo>
                    <a:lnTo>
                      <a:pt x="1446" y="1526"/>
                    </a:lnTo>
                    <a:lnTo>
                      <a:pt x="1424" y="1494"/>
                    </a:lnTo>
                    <a:lnTo>
                      <a:pt x="1402" y="1462"/>
                    </a:lnTo>
                    <a:lnTo>
                      <a:pt x="1376" y="1434"/>
                    </a:lnTo>
                    <a:lnTo>
                      <a:pt x="1350" y="1406"/>
                    </a:lnTo>
                    <a:lnTo>
                      <a:pt x="1326" y="1382"/>
                    </a:lnTo>
                    <a:lnTo>
                      <a:pt x="1300" y="1360"/>
                    </a:lnTo>
                    <a:lnTo>
                      <a:pt x="1276" y="1338"/>
                    </a:lnTo>
                    <a:lnTo>
                      <a:pt x="1230" y="1306"/>
                    </a:lnTo>
                    <a:lnTo>
                      <a:pt x="1196" y="1282"/>
                    </a:lnTo>
                    <a:lnTo>
                      <a:pt x="1176" y="1268"/>
                    </a:lnTo>
                    <a:lnTo>
                      <a:pt x="1176" y="1268"/>
                    </a:lnTo>
                    <a:lnTo>
                      <a:pt x="1166" y="1260"/>
                    </a:lnTo>
                    <a:lnTo>
                      <a:pt x="1162" y="1256"/>
                    </a:lnTo>
                    <a:lnTo>
                      <a:pt x="1164" y="1252"/>
                    </a:lnTo>
                    <a:lnTo>
                      <a:pt x="1168" y="1250"/>
                    </a:lnTo>
                    <a:lnTo>
                      <a:pt x="1178" y="1248"/>
                    </a:lnTo>
                    <a:lnTo>
                      <a:pt x="1184" y="1248"/>
                    </a:lnTo>
                    <a:lnTo>
                      <a:pt x="1184" y="1248"/>
                    </a:lnTo>
                    <a:lnTo>
                      <a:pt x="1192" y="1252"/>
                    </a:lnTo>
                    <a:lnTo>
                      <a:pt x="1216" y="1260"/>
                    </a:lnTo>
                    <a:lnTo>
                      <a:pt x="1232" y="1264"/>
                    </a:lnTo>
                    <a:lnTo>
                      <a:pt x="1252" y="1266"/>
                    </a:lnTo>
                    <a:lnTo>
                      <a:pt x="1274" y="1266"/>
                    </a:lnTo>
                    <a:lnTo>
                      <a:pt x="1300" y="1264"/>
                    </a:lnTo>
                    <a:lnTo>
                      <a:pt x="1328" y="1260"/>
                    </a:lnTo>
                    <a:lnTo>
                      <a:pt x="1358" y="1250"/>
                    </a:lnTo>
                    <a:lnTo>
                      <a:pt x="1390" y="1238"/>
                    </a:lnTo>
                    <a:lnTo>
                      <a:pt x="1424" y="1218"/>
                    </a:lnTo>
                    <a:lnTo>
                      <a:pt x="1460" y="1194"/>
                    </a:lnTo>
                    <a:lnTo>
                      <a:pt x="1498" y="1162"/>
                    </a:lnTo>
                    <a:lnTo>
                      <a:pt x="1536" y="1124"/>
                    </a:lnTo>
                    <a:lnTo>
                      <a:pt x="1576" y="1076"/>
                    </a:lnTo>
                    <a:lnTo>
                      <a:pt x="1576" y="1076"/>
                    </a:lnTo>
                    <a:lnTo>
                      <a:pt x="1616" y="1028"/>
                    </a:lnTo>
                    <a:lnTo>
                      <a:pt x="1652" y="986"/>
                    </a:lnTo>
                    <a:lnTo>
                      <a:pt x="1684" y="950"/>
                    </a:lnTo>
                    <a:lnTo>
                      <a:pt x="1716" y="918"/>
                    </a:lnTo>
                    <a:lnTo>
                      <a:pt x="1744" y="892"/>
                    </a:lnTo>
                    <a:lnTo>
                      <a:pt x="1768" y="870"/>
                    </a:lnTo>
                    <a:lnTo>
                      <a:pt x="1790" y="850"/>
                    </a:lnTo>
                    <a:lnTo>
                      <a:pt x="1810" y="836"/>
                    </a:lnTo>
                    <a:lnTo>
                      <a:pt x="1844" y="816"/>
                    </a:lnTo>
                    <a:lnTo>
                      <a:pt x="1866" y="806"/>
                    </a:lnTo>
                    <a:lnTo>
                      <a:pt x="1880" y="802"/>
                    </a:lnTo>
                    <a:lnTo>
                      <a:pt x="1884" y="800"/>
                    </a:lnTo>
                    <a:lnTo>
                      <a:pt x="1884" y="800"/>
                    </a:lnTo>
                    <a:lnTo>
                      <a:pt x="1764" y="794"/>
                    </a:lnTo>
                    <a:lnTo>
                      <a:pt x="1668" y="792"/>
                    </a:lnTo>
                    <a:lnTo>
                      <a:pt x="1590" y="794"/>
                    </a:lnTo>
                    <a:lnTo>
                      <a:pt x="1528" y="798"/>
                    </a:lnTo>
                    <a:lnTo>
                      <a:pt x="1480" y="804"/>
                    </a:lnTo>
                    <a:lnTo>
                      <a:pt x="1442" y="812"/>
                    </a:lnTo>
                    <a:lnTo>
                      <a:pt x="1380" y="826"/>
                    </a:lnTo>
                    <a:lnTo>
                      <a:pt x="1380" y="82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32"/>
              <p:cNvSpPr>
                <a:spLocks noChangeAspect="1"/>
              </p:cNvSpPr>
              <p:nvPr/>
            </p:nvSpPr>
            <p:spPr bwMode="auto">
              <a:xfrm rot="6220444">
                <a:off x="7291403" y="1558152"/>
                <a:ext cx="570505" cy="1349733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6"/>
              <p:cNvSpPr>
                <a:spLocks noChangeAspect="1"/>
              </p:cNvSpPr>
              <p:nvPr/>
            </p:nvSpPr>
            <p:spPr bwMode="auto">
              <a:xfrm rot="6533397">
                <a:off x="7959862" y="4914145"/>
                <a:ext cx="854656" cy="1307334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20"/>
              <p:cNvSpPr>
                <a:spLocks noChangeAspect="1"/>
              </p:cNvSpPr>
              <p:nvPr/>
            </p:nvSpPr>
            <p:spPr bwMode="auto">
              <a:xfrm rot="7604267">
                <a:off x="7426592" y="5451070"/>
                <a:ext cx="795973" cy="1524580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101600">
                  <a:schemeClr val="accent1">
                    <a:alpha val="4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3" name="Group 189"/>
            <p:cNvGrpSpPr/>
            <p:nvPr/>
          </p:nvGrpSpPr>
          <p:grpSpPr>
            <a:xfrm>
              <a:off x="1" y="189385"/>
              <a:ext cx="9143999" cy="6668614"/>
              <a:chOff x="1" y="189385"/>
              <a:chExt cx="9143999" cy="6668614"/>
            </a:xfrm>
          </p:grpSpPr>
          <p:sp>
            <p:nvSpPr>
              <p:cNvPr id="82" name="Freeform 12"/>
              <p:cNvSpPr>
                <a:spLocks noChangeAspect="1"/>
              </p:cNvSpPr>
              <p:nvPr/>
            </p:nvSpPr>
            <p:spPr bwMode="auto">
              <a:xfrm rot="19954067">
                <a:off x="7722899" y="3726444"/>
                <a:ext cx="934359" cy="972946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0"/>
              <p:cNvSpPr>
                <a:spLocks noChangeAspect="1"/>
              </p:cNvSpPr>
              <p:nvPr/>
            </p:nvSpPr>
            <p:spPr bwMode="auto">
              <a:xfrm rot="12859877">
                <a:off x="6911677" y="5192992"/>
                <a:ext cx="658602" cy="1261468"/>
              </a:xfrm>
              <a:custGeom>
                <a:avLst/>
                <a:gdLst/>
                <a:ahLst/>
                <a:cxnLst>
                  <a:cxn ang="0">
                    <a:pos x="846" y="504"/>
                  </a:cxn>
                  <a:cxn ang="0">
                    <a:pos x="764" y="522"/>
                  </a:cxn>
                  <a:cxn ang="0">
                    <a:pos x="702" y="500"/>
                  </a:cxn>
                  <a:cxn ang="0">
                    <a:pos x="660" y="452"/>
                  </a:cxn>
                  <a:cxn ang="0">
                    <a:pos x="620" y="326"/>
                  </a:cxn>
                  <a:cxn ang="0">
                    <a:pos x="612" y="232"/>
                  </a:cxn>
                  <a:cxn ang="0">
                    <a:pos x="556" y="198"/>
                  </a:cxn>
                  <a:cxn ang="0">
                    <a:pos x="474" y="96"/>
                  </a:cxn>
                  <a:cxn ang="0">
                    <a:pos x="422" y="0"/>
                  </a:cxn>
                  <a:cxn ang="0">
                    <a:pos x="368" y="114"/>
                  </a:cxn>
                  <a:cxn ang="0">
                    <a:pos x="300" y="214"/>
                  </a:cxn>
                  <a:cxn ang="0">
                    <a:pos x="256" y="244"/>
                  </a:cxn>
                  <a:cxn ang="0">
                    <a:pos x="256" y="370"/>
                  </a:cxn>
                  <a:cxn ang="0">
                    <a:pos x="226" y="484"/>
                  </a:cxn>
                  <a:cxn ang="0">
                    <a:pos x="184" y="530"/>
                  </a:cxn>
                  <a:cxn ang="0">
                    <a:pos x="120" y="550"/>
                  </a:cxn>
                  <a:cxn ang="0">
                    <a:pos x="28" y="530"/>
                  </a:cxn>
                  <a:cxn ang="0">
                    <a:pos x="60" y="602"/>
                  </a:cxn>
                  <a:cxn ang="0">
                    <a:pos x="166" y="772"/>
                  </a:cxn>
                  <a:cxn ang="0">
                    <a:pos x="204" y="874"/>
                  </a:cxn>
                  <a:cxn ang="0">
                    <a:pos x="194" y="930"/>
                  </a:cxn>
                  <a:cxn ang="0">
                    <a:pos x="136" y="948"/>
                  </a:cxn>
                  <a:cxn ang="0">
                    <a:pos x="50" y="928"/>
                  </a:cxn>
                  <a:cxn ang="0">
                    <a:pos x="48" y="964"/>
                  </a:cxn>
                  <a:cxn ang="0">
                    <a:pos x="74" y="1006"/>
                  </a:cxn>
                  <a:cxn ang="0">
                    <a:pos x="144" y="1062"/>
                  </a:cxn>
                  <a:cxn ang="0">
                    <a:pos x="290" y="1168"/>
                  </a:cxn>
                  <a:cxn ang="0">
                    <a:pos x="418" y="1298"/>
                  </a:cxn>
                  <a:cxn ang="0">
                    <a:pos x="474" y="1394"/>
                  </a:cxn>
                  <a:cxn ang="0">
                    <a:pos x="468" y="1514"/>
                  </a:cxn>
                  <a:cxn ang="0">
                    <a:pos x="438" y="1640"/>
                  </a:cxn>
                  <a:cxn ang="0">
                    <a:pos x="398" y="1694"/>
                  </a:cxn>
                  <a:cxn ang="0">
                    <a:pos x="394" y="1704"/>
                  </a:cxn>
                  <a:cxn ang="0">
                    <a:pos x="416" y="1718"/>
                  </a:cxn>
                  <a:cxn ang="0">
                    <a:pos x="456" y="1712"/>
                  </a:cxn>
                  <a:cxn ang="0">
                    <a:pos x="472" y="1706"/>
                  </a:cxn>
                  <a:cxn ang="0">
                    <a:pos x="492" y="1662"/>
                  </a:cxn>
                  <a:cxn ang="0">
                    <a:pos x="512" y="1528"/>
                  </a:cxn>
                  <a:cxn ang="0">
                    <a:pos x="536" y="1370"/>
                  </a:cxn>
                  <a:cxn ang="0">
                    <a:pos x="594" y="1262"/>
                  </a:cxn>
                  <a:cxn ang="0">
                    <a:pos x="724" y="1116"/>
                  </a:cxn>
                  <a:cxn ang="0">
                    <a:pos x="838" y="1014"/>
                  </a:cxn>
                  <a:cxn ang="0">
                    <a:pos x="884" y="942"/>
                  </a:cxn>
                  <a:cxn ang="0">
                    <a:pos x="890" y="884"/>
                  </a:cxn>
                  <a:cxn ang="0">
                    <a:pos x="874" y="836"/>
                  </a:cxn>
                  <a:cxn ang="0">
                    <a:pos x="792" y="866"/>
                  </a:cxn>
                  <a:cxn ang="0">
                    <a:pos x="732" y="860"/>
                  </a:cxn>
                  <a:cxn ang="0">
                    <a:pos x="720" y="814"/>
                  </a:cxn>
                  <a:cxn ang="0">
                    <a:pos x="752" y="720"/>
                  </a:cxn>
                  <a:cxn ang="0">
                    <a:pos x="844" y="556"/>
                  </a:cxn>
                </a:cxnLst>
                <a:rect l="0" t="0" r="r" b="b"/>
                <a:pathLst>
                  <a:path w="898" h="1720">
                    <a:moveTo>
                      <a:pt x="898" y="476"/>
                    </a:moveTo>
                    <a:lnTo>
                      <a:pt x="898" y="476"/>
                    </a:lnTo>
                    <a:lnTo>
                      <a:pt x="872" y="492"/>
                    </a:lnTo>
                    <a:lnTo>
                      <a:pt x="846" y="504"/>
                    </a:lnTo>
                    <a:lnTo>
                      <a:pt x="824" y="512"/>
                    </a:lnTo>
                    <a:lnTo>
                      <a:pt x="802" y="518"/>
                    </a:lnTo>
                    <a:lnTo>
                      <a:pt x="782" y="520"/>
                    </a:lnTo>
                    <a:lnTo>
                      <a:pt x="764" y="522"/>
                    </a:lnTo>
                    <a:lnTo>
                      <a:pt x="746" y="520"/>
                    </a:lnTo>
                    <a:lnTo>
                      <a:pt x="730" y="514"/>
                    </a:lnTo>
                    <a:lnTo>
                      <a:pt x="716" y="508"/>
                    </a:lnTo>
                    <a:lnTo>
                      <a:pt x="702" y="500"/>
                    </a:lnTo>
                    <a:lnTo>
                      <a:pt x="690" y="490"/>
                    </a:lnTo>
                    <a:lnTo>
                      <a:pt x="680" y="480"/>
                    </a:lnTo>
                    <a:lnTo>
                      <a:pt x="670" y="466"/>
                    </a:lnTo>
                    <a:lnTo>
                      <a:pt x="660" y="452"/>
                    </a:lnTo>
                    <a:lnTo>
                      <a:pt x="646" y="422"/>
                    </a:lnTo>
                    <a:lnTo>
                      <a:pt x="634" y="390"/>
                    </a:lnTo>
                    <a:lnTo>
                      <a:pt x="626" y="358"/>
                    </a:lnTo>
                    <a:lnTo>
                      <a:pt x="620" y="326"/>
                    </a:lnTo>
                    <a:lnTo>
                      <a:pt x="616" y="296"/>
                    </a:lnTo>
                    <a:lnTo>
                      <a:pt x="612" y="250"/>
                    </a:lnTo>
                    <a:lnTo>
                      <a:pt x="612" y="232"/>
                    </a:lnTo>
                    <a:lnTo>
                      <a:pt x="612" y="232"/>
                    </a:lnTo>
                    <a:lnTo>
                      <a:pt x="598" y="228"/>
                    </a:lnTo>
                    <a:lnTo>
                      <a:pt x="584" y="222"/>
                    </a:lnTo>
                    <a:lnTo>
                      <a:pt x="570" y="210"/>
                    </a:lnTo>
                    <a:lnTo>
                      <a:pt x="556" y="198"/>
                    </a:lnTo>
                    <a:lnTo>
                      <a:pt x="540" y="184"/>
                    </a:lnTo>
                    <a:lnTo>
                      <a:pt x="526" y="168"/>
                    </a:lnTo>
                    <a:lnTo>
                      <a:pt x="498" y="132"/>
                    </a:lnTo>
                    <a:lnTo>
                      <a:pt x="474" y="96"/>
                    </a:lnTo>
                    <a:lnTo>
                      <a:pt x="452" y="62"/>
                    </a:lnTo>
                    <a:lnTo>
                      <a:pt x="424" y="14"/>
                    </a:lnTo>
                    <a:lnTo>
                      <a:pt x="424" y="14"/>
                    </a:lnTo>
                    <a:lnTo>
                      <a:pt x="422" y="0"/>
                    </a:lnTo>
                    <a:lnTo>
                      <a:pt x="422" y="0"/>
                    </a:lnTo>
                    <a:lnTo>
                      <a:pt x="406" y="34"/>
                    </a:lnTo>
                    <a:lnTo>
                      <a:pt x="390" y="70"/>
                    </a:lnTo>
                    <a:lnTo>
                      <a:pt x="368" y="114"/>
                    </a:lnTo>
                    <a:lnTo>
                      <a:pt x="342" y="156"/>
                    </a:lnTo>
                    <a:lnTo>
                      <a:pt x="328" y="178"/>
                    </a:lnTo>
                    <a:lnTo>
                      <a:pt x="314" y="196"/>
                    </a:lnTo>
                    <a:lnTo>
                      <a:pt x="300" y="214"/>
                    </a:lnTo>
                    <a:lnTo>
                      <a:pt x="286" y="228"/>
                    </a:lnTo>
                    <a:lnTo>
                      <a:pt x="270" y="238"/>
                    </a:lnTo>
                    <a:lnTo>
                      <a:pt x="256" y="244"/>
                    </a:lnTo>
                    <a:lnTo>
                      <a:pt x="256" y="244"/>
                    </a:lnTo>
                    <a:lnTo>
                      <a:pt x="258" y="262"/>
                    </a:lnTo>
                    <a:lnTo>
                      <a:pt x="260" y="308"/>
                    </a:lnTo>
                    <a:lnTo>
                      <a:pt x="260" y="338"/>
                    </a:lnTo>
                    <a:lnTo>
                      <a:pt x="256" y="370"/>
                    </a:lnTo>
                    <a:lnTo>
                      <a:pt x="252" y="404"/>
                    </a:lnTo>
                    <a:lnTo>
                      <a:pt x="244" y="438"/>
                    </a:lnTo>
                    <a:lnTo>
                      <a:pt x="234" y="468"/>
                    </a:lnTo>
                    <a:lnTo>
                      <a:pt x="226" y="484"/>
                    </a:lnTo>
                    <a:lnTo>
                      <a:pt x="218" y="496"/>
                    </a:lnTo>
                    <a:lnTo>
                      <a:pt x="208" y="510"/>
                    </a:lnTo>
                    <a:lnTo>
                      <a:pt x="198" y="520"/>
                    </a:lnTo>
                    <a:lnTo>
                      <a:pt x="184" y="530"/>
                    </a:lnTo>
                    <a:lnTo>
                      <a:pt x="172" y="538"/>
                    </a:lnTo>
                    <a:lnTo>
                      <a:pt x="156" y="544"/>
                    </a:lnTo>
                    <a:lnTo>
                      <a:pt x="140" y="548"/>
                    </a:lnTo>
                    <a:lnTo>
                      <a:pt x="120" y="550"/>
                    </a:lnTo>
                    <a:lnTo>
                      <a:pt x="100" y="550"/>
                    </a:lnTo>
                    <a:lnTo>
                      <a:pt x="78" y="546"/>
                    </a:lnTo>
                    <a:lnTo>
                      <a:pt x="54" y="540"/>
                    </a:lnTo>
                    <a:lnTo>
                      <a:pt x="28" y="530"/>
                    </a:lnTo>
                    <a:lnTo>
                      <a:pt x="0" y="518"/>
                    </a:lnTo>
                    <a:lnTo>
                      <a:pt x="0" y="518"/>
                    </a:lnTo>
                    <a:lnTo>
                      <a:pt x="18" y="542"/>
                    </a:lnTo>
                    <a:lnTo>
                      <a:pt x="60" y="602"/>
                    </a:lnTo>
                    <a:lnTo>
                      <a:pt x="88" y="640"/>
                    </a:lnTo>
                    <a:lnTo>
                      <a:pt x="116" y="682"/>
                    </a:lnTo>
                    <a:lnTo>
                      <a:pt x="142" y="728"/>
                    </a:lnTo>
                    <a:lnTo>
                      <a:pt x="166" y="772"/>
                    </a:lnTo>
                    <a:lnTo>
                      <a:pt x="186" y="816"/>
                    </a:lnTo>
                    <a:lnTo>
                      <a:pt x="194" y="836"/>
                    </a:lnTo>
                    <a:lnTo>
                      <a:pt x="200" y="856"/>
                    </a:lnTo>
                    <a:lnTo>
                      <a:pt x="204" y="874"/>
                    </a:lnTo>
                    <a:lnTo>
                      <a:pt x="206" y="892"/>
                    </a:lnTo>
                    <a:lnTo>
                      <a:pt x="204" y="906"/>
                    </a:lnTo>
                    <a:lnTo>
                      <a:pt x="202" y="920"/>
                    </a:lnTo>
                    <a:lnTo>
                      <a:pt x="194" y="930"/>
                    </a:lnTo>
                    <a:lnTo>
                      <a:pt x="186" y="940"/>
                    </a:lnTo>
                    <a:lnTo>
                      <a:pt x="172" y="946"/>
                    </a:lnTo>
                    <a:lnTo>
                      <a:pt x="156" y="948"/>
                    </a:lnTo>
                    <a:lnTo>
                      <a:pt x="136" y="948"/>
                    </a:lnTo>
                    <a:lnTo>
                      <a:pt x="112" y="946"/>
                    </a:lnTo>
                    <a:lnTo>
                      <a:pt x="82" y="940"/>
                    </a:lnTo>
                    <a:lnTo>
                      <a:pt x="50" y="928"/>
                    </a:lnTo>
                    <a:lnTo>
                      <a:pt x="50" y="928"/>
                    </a:lnTo>
                    <a:lnTo>
                      <a:pt x="48" y="932"/>
                    </a:lnTo>
                    <a:lnTo>
                      <a:pt x="46" y="938"/>
                    </a:lnTo>
                    <a:lnTo>
                      <a:pt x="44" y="948"/>
                    </a:lnTo>
                    <a:lnTo>
                      <a:pt x="48" y="964"/>
                    </a:lnTo>
                    <a:lnTo>
                      <a:pt x="52" y="972"/>
                    </a:lnTo>
                    <a:lnTo>
                      <a:pt x="56" y="982"/>
                    </a:lnTo>
                    <a:lnTo>
                      <a:pt x="64" y="994"/>
                    </a:lnTo>
                    <a:lnTo>
                      <a:pt x="74" y="1006"/>
                    </a:lnTo>
                    <a:lnTo>
                      <a:pt x="86" y="1018"/>
                    </a:lnTo>
                    <a:lnTo>
                      <a:pt x="102" y="1032"/>
                    </a:lnTo>
                    <a:lnTo>
                      <a:pt x="122" y="1046"/>
                    </a:lnTo>
                    <a:lnTo>
                      <a:pt x="144" y="1062"/>
                    </a:lnTo>
                    <a:lnTo>
                      <a:pt x="144" y="1062"/>
                    </a:lnTo>
                    <a:lnTo>
                      <a:pt x="192" y="1094"/>
                    </a:lnTo>
                    <a:lnTo>
                      <a:pt x="240" y="1130"/>
                    </a:lnTo>
                    <a:lnTo>
                      <a:pt x="290" y="1168"/>
                    </a:lnTo>
                    <a:lnTo>
                      <a:pt x="336" y="1208"/>
                    </a:lnTo>
                    <a:lnTo>
                      <a:pt x="380" y="1252"/>
                    </a:lnTo>
                    <a:lnTo>
                      <a:pt x="400" y="1274"/>
                    </a:lnTo>
                    <a:lnTo>
                      <a:pt x="418" y="1298"/>
                    </a:lnTo>
                    <a:lnTo>
                      <a:pt x="436" y="1320"/>
                    </a:lnTo>
                    <a:lnTo>
                      <a:pt x="450" y="1344"/>
                    </a:lnTo>
                    <a:lnTo>
                      <a:pt x="464" y="1370"/>
                    </a:lnTo>
                    <a:lnTo>
                      <a:pt x="474" y="1394"/>
                    </a:lnTo>
                    <a:lnTo>
                      <a:pt x="474" y="1394"/>
                    </a:lnTo>
                    <a:lnTo>
                      <a:pt x="474" y="1428"/>
                    </a:lnTo>
                    <a:lnTo>
                      <a:pt x="472" y="1470"/>
                    </a:lnTo>
                    <a:lnTo>
                      <a:pt x="468" y="1514"/>
                    </a:lnTo>
                    <a:lnTo>
                      <a:pt x="462" y="1558"/>
                    </a:lnTo>
                    <a:lnTo>
                      <a:pt x="452" y="1602"/>
                    </a:lnTo>
                    <a:lnTo>
                      <a:pt x="446" y="1622"/>
                    </a:lnTo>
                    <a:lnTo>
                      <a:pt x="438" y="1640"/>
                    </a:lnTo>
                    <a:lnTo>
                      <a:pt x="430" y="1658"/>
                    </a:lnTo>
                    <a:lnTo>
                      <a:pt x="422" y="1672"/>
                    </a:lnTo>
                    <a:lnTo>
                      <a:pt x="410" y="1686"/>
                    </a:lnTo>
                    <a:lnTo>
                      <a:pt x="398" y="1694"/>
                    </a:lnTo>
                    <a:lnTo>
                      <a:pt x="398" y="1694"/>
                    </a:lnTo>
                    <a:lnTo>
                      <a:pt x="396" y="1696"/>
                    </a:lnTo>
                    <a:lnTo>
                      <a:pt x="394" y="1700"/>
                    </a:lnTo>
                    <a:lnTo>
                      <a:pt x="394" y="1704"/>
                    </a:lnTo>
                    <a:lnTo>
                      <a:pt x="398" y="1710"/>
                    </a:lnTo>
                    <a:lnTo>
                      <a:pt x="398" y="1710"/>
                    </a:lnTo>
                    <a:lnTo>
                      <a:pt x="404" y="1714"/>
                    </a:lnTo>
                    <a:lnTo>
                      <a:pt x="416" y="1718"/>
                    </a:lnTo>
                    <a:lnTo>
                      <a:pt x="424" y="1720"/>
                    </a:lnTo>
                    <a:lnTo>
                      <a:pt x="434" y="1720"/>
                    </a:lnTo>
                    <a:lnTo>
                      <a:pt x="444" y="1718"/>
                    </a:lnTo>
                    <a:lnTo>
                      <a:pt x="456" y="1712"/>
                    </a:lnTo>
                    <a:lnTo>
                      <a:pt x="456" y="1712"/>
                    </a:lnTo>
                    <a:lnTo>
                      <a:pt x="460" y="1708"/>
                    </a:lnTo>
                    <a:lnTo>
                      <a:pt x="466" y="1708"/>
                    </a:lnTo>
                    <a:lnTo>
                      <a:pt x="472" y="1706"/>
                    </a:lnTo>
                    <a:lnTo>
                      <a:pt x="478" y="1698"/>
                    </a:lnTo>
                    <a:lnTo>
                      <a:pt x="478" y="1698"/>
                    </a:lnTo>
                    <a:lnTo>
                      <a:pt x="484" y="1684"/>
                    </a:lnTo>
                    <a:lnTo>
                      <a:pt x="492" y="1662"/>
                    </a:lnTo>
                    <a:lnTo>
                      <a:pt x="498" y="1638"/>
                    </a:lnTo>
                    <a:lnTo>
                      <a:pt x="502" y="1606"/>
                    </a:lnTo>
                    <a:lnTo>
                      <a:pt x="508" y="1570"/>
                    </a:lnTo>
                    <a:lnTo>
                      <a:pt x="512" y="1528"/>
                    </a:lnTo>
                    <a:lnTo>
                      <a:pt x="520" y="1426"/>
                    </a:lnTo>
                    <a:lnTo>
                      <a:pt x="520" y="1426"/>
                    </a:lnTo>
                    <a:lnTo>
                      <a:pt x="526" y="1398"/>
                    </a:lnTo>
                    <a:lnTo>
                      <a:pt x="536" y="1370"/>
                    </a:lnTo>
                    <a:lnTo>
                      <a:pt x="546" y="1344"/>
                    </a:lnTo>
                    <a:lnTo>
                      <a:pt x="560" y="1316"/>
                    </a:lnTo>
                    <a:lnTo>
                      <a:pt x="576" y="1290"/>
                    </a:lnTo>
                    <a:lnTo>
                      <a:pt x="594" y="1262"/>
                    </a:lnTo>
                    <a:lnTo>
                      <a:pt x="612" y="1236"/>
                    </a:lnTo>
                    <a:lnTo>
                      <a:pt x="632" y="1212"/>
                    </a:lnTo>
                    <a:lnTo>
                      <a:pt x="676" y="1162"/>
                    </a:lnTo>
                    <a:lnTo>
                      <a:pt x="724" y="1116"/>
                    </a:lnTo>
                    <a:lnTo>
                      <a:pt x="770" y="1072"/>
                    </a:lnTo>
                    <a:lnTo>
                      <a:pt x="816" y="1032"/>
                    </a:lnTo>
                    <a:lnTo>
                      <a:pt x="816" y="1032"/>
                    </a:lnTo>
                    <a:lnTo>
                      <a:pt x="838" y="1014"/>
                    </a:lnTo>
                    <a:lnTo>
                      <a:pt x="854" y="996"/>
                    </a:lnTo>
                    <a:lnTo>
                      <a:pt x="866" y="978"/>
                    </a:lnTo>
                    <a:lnTo>
                      <a:pt x="876" y="960"/>
                    </a:lnTo>
                    <a:lnTo>
                      <a:pt x="884" y="942"/>
                    </a:lnTo>
                    <a:lnTo>
                      <a:pt x="888" y="926"/>
                    </a:lnTo>
                    <a:lnTo>
                      <a:pt x="890" y="910"/>
                    </a:lnTo>
                    <a:lnTo>
                      <a:pt x="890" y="896"/>
                    </a:lnTo>
                    <a:lnTo>
                      <a:pt x="890" y="884"/>
                    </a:lnTo>
                    <a:lnTo>
                      <a:pt x="888" y="872"/>
                    </a:lnTo>
                    <a:lnTo>
                      <a:pt x="882" y="852"/>
                    </a:lnTo>
                    <a:lnTo>
                      <a:pt x="876" y="840"/>
                    </a:lnTo>
                    <a:lnTo>
                      <a:pt x="874" y="836"/>
                    </a:lnTo>
                    <a:lnTo>
                      <a:pt x="874" y="836"/>
                    </a:lnTo>
                    <a:lnTo>
                      <a:pt x="842" y="850"/>
                    </a:lnTo>
                    <a:lnTo>
                      <a:pt x="816" y="860"/>
                    </a:lnTo>
                    <a:lnTo>
                      <a:pt x="792" y="866"/>
                    </a:lnTo>
                    <a:lnTo>
                      <a:pt x="772" y="870"/>
                    </a:lnTo>
                    <a:lnTo>
                      <a:pt x="756" y="870"/>
                    </a:lnTo>
                    <a:lnTo>
                      <a:pt x="742" y="866"/>
                    </a:lnTo>
                    <a:lnTo>
                      <a:pt x="732" y="860"/>
                    </a:lnTo>
                    <a:lnTo>
                      <a:pt x="726" y="852"/>
                    </a:lnTo>
                    <a:lnTo>
                      <a:pt x="722" y="842"/>
                    </a:lnTo>
                    <a:lnTo>
                      <a:pt x="720" y="828"/>
                    </a:lnTo>
                    <a:lnTo>
                      <a:pt x="720" y="814"/>
                    </a:lnTo>
                    <a:lnTo>
                      <a:pt x="724" y="798"/>
                    </a:lnTo>
                    <a:lnTo>
                      <a:pt x="728" y="780"/>
                    </a:lnTo>
                    <a:lnTo>
                      <a:pt x="734" y="760"/>
                    </a:lnTo>
                    <a:lnTo>
                      <a:pt x="752" y="720"/>
                    </a:lnTo>
                    <a:lnTo>
                      <a:pt x="772" y="678"/>
                    </a:lnTo>
                    <a:lnTo>
                      <a:pt x="796" y="636"/>
                    </a:lnTo>
                    <a:lnTo>
                      <a:pt x="820" y="594"/>
                    </a:lnTo>
                    <a:lnTo>
                      <a:pt x="844" y="556"/>
                    </a:lnTo>
                    <a:lnTo>
                      <a:pt x="882" y="498"/>
                    </a:lnTo>
                    <a:lnTo>
                      <a:pt x="898" y="476"/>
                    </a:lnTo>
                    <a:lnTo>
                      <a:pt x="898" y="476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20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12"/>
              <p:cNvSpPr>
                <a:spLocks noChangeAspect="1"/>
              </p:cNvSpPr>
              <p:nvPr/>
            </p:nvSpPr>
            <p:spPr bwMode="auto">
              <a:xfrm rot="1886122">
                <a:off x="7260150" y="2458059"/>
                <a:ext cx="819391" cy="853231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16"/>
              <p:cNvSpPr>
                <a:spLocks noChangeAspect="1"/>
              </p:cNvSpPr>
              <p:nvPr/>
            </p:nvSpPr>
            <p:spPr bwMode="auto">
              <a:xfrm rot="19458545">
                <a:off x="8145717" y="189385"/>
                <a:ext cx="644376" cy="985678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32"/>
              <p:cNvSpPr>
                <a:spLocks noChangeAspect="1"/>
              </p:cNvSpPr>
              <p:nvPr/>
            </p:nvSpPr>
            <p:spPr bwMode="auto">
              <a:xfrm rot="16200000">
                <a:off x="7201560" y="869773"/>
                <a:ext cx="359022" cy="849390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28"/>
              <p:cNvSpPr>
                <a:spLocks noChangeAspect="1"/>
              </p:cNvSpPr>
              <p:nvPr/>
            </p:nvSpPr>
            <p:spPr bwMode="auto">
              <a:xfrm rot="2065346">
                <a:off x="782448" y="200491"/>
                <a:ext cx="753489" cy="1188586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18000"/>
                  </a:schemeClr>
                </a:glow>
                <a:softEdge rad="254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39"/>
              <p:cNvSpPr>
                <a:spLocks noChangeAspect="1"/>
              </p:cNvSpPr>
              <p:nvPr/>
            </p:nvSpPr>
            <p:spPr bwMode="auto">
              <a:xfrm>
                <a:off x="8828844" y="1270466"/>
                <a:ext cx="315155" cy="776632"/>
              </a:xfrm>
              <a:custGeom>
                <a:avLst/>
                <a:gdLst>
                  <a:gd name="T0" fmla="*/ 60 w 280"/>
                  <a:gd name="T1" fmla="*/ 500 h 690"/>
                  <a:gd name="T2" fmla="*/ 70 w 280"/>
                  <a:gd name="T3" fmla="*/ 516 h 690"/>
                  <a:gd name="T4" fmla="*/ 78 w 280"/>
                  <a:gd name="T5" fmla="*/ 538 h 690"/>
                  <a:gd name="T6" fmla="*/ 82 w 280"/>
                  <a:gd name="T7" fmla="*/ 594 h 690"/>
                  <a:gd name="T8" fmla="*/ 82 w 280"/>
                  <a:gd name="T9" fmla="*/ 648 h 690"/>
                  <a:gd name="T10" fmla="*/ 78 w 280"/>
                  <a:gd name="T11" fmla="*/ 684 h 690"/>
                  <a:gd name="T12" fmla="*/ 78 w 280"/>
                  <a:gd name="T13" fmla="*/ 690 h 690"/>
                  <a:gd name="T14" fmla="*/ 110 w 280"/>
                  <a:gd name="T15" fmla="*/ 672 h 690"/>
                  <a:gd name="T16" fmla="*/ 158 w 280"/>
                  <a:gd name="T17" fmla="*/ 646 h 690"/>
                  <a:gd name="T18" fmla="*/ 210 w 280"/>
                  <a:gd name="T19" fmla="*/ 628 h 690"/>
                  <a:gd name="T20" fmla="*/ 244 w 280"/>
                  <a:gd name="T21" fmla="*/ 624 h 690"/>
                  <a:gd name="T22" fmla="*/ 252 w 280"/>
                  <a:gd name="T23" fmla="*/ 626 h 690"/>
                  <a:gd name="T24" fmla="*/ 280 w 280"/>
                  <a:gd name="T25" fmla="*/ 582 h 690"/>
                  <a:gd name="T26" fmla="*/ 280 w 280"/>
                  <a:gd name="T27" fmla="*/ 0 h 690"/>
                  <a:gd name="T28" fmla="*/ 250 w 280"/>
                  <a:gd name="T29" fmla="*/ 2 h 690"/>
                  <a:gd name="T30" fmla="*/ 216 w 280"/>
                  <a:gd name="T31" fmla="*/ 8 h 690"/>
                  <a:gd name="T32" fmla="*/ 192 w 280"/>
                  <a:gd name="T33" fmla="*/ 18 h 690"/>
                  <a:gd name="T34" fmla="*/ 174 w 280"/>
                  <a:gd name="T35" fmla="*/ 32 h 690"/>
                  <a:gd name="T36" fmla="*/ 152 w 280"/>
                  <a:gd name="T37" fmla="*/ 60 h 690"/>
                  <a:gd name="T38" fmla="*/ 146 w 280"/>
                  <a:gd name="T39" fmla="*/ 84 h 690"/>
                  <a:gd name="T40" fmla="*/ 168 w 280"/>
                  <a:gd name="T41" fmla="*/ 88 h 690"/>
                  <a:gd name="T42" fmla="*/ 202 w 280"/>
                  <a:gd name="T43" fmla="*/ 98 h 690"/>
                  <a:gd name="T44" fmla="*/ 222 w 280"/>
                  <a:gd name="T45" fmla="*/ 110 h 690"/>
                  <a:gd name="T46" fmla="*/ 230 w 280"/>
                  <a:gd name="T47" fmla="*/ 124 h 690"/>
                  <a:gd name="T48" fmla="*/ 230 w 280"/>
                  <a:gd name="T49" fmla="*/ 138 h 690"/>
                  <a:gd name="T50" fmla="*/ 220 w 280"/>
                  <a:gd name="T51" fmla="*/ 152 h 690"/>
                  <a:gd name="T52" fmla="*/ 192 w 280"/>
                  <a:gd name="T53" fmla="*/ 176 h 690"/>
                  <a:gd name="T54" fmla="*/ 142 w 280"/>
                  <a:gd name="T55" fmla="*/ 206 h 690"/>
                  <a:gd name="T56" fmla="*/ 58 w 280"/>
                  <a:gd name="T57" fmla="*/ 242 h 690"/>
                  <a:gd name="T58" fmla="*/ 0 w 280"/>
                  <a:gd name="T59" fmla="*/ 264 h 690"/>
                  <a:gd name="T60" fmla="*/ 20 w 280"/>
                  <a:gd name="T61" fmla="*/ 266 h 690"/>
                  <a:gd name="T62" fmla="*/ 52 w 280"/>
                  <a:gd name="T63" fmla="*/ 274 h 690"/>
                  <a:gd name="T64" fmla="*/ 78 w 280"/>
                  <a:gd name="T65" fmla="*/ 284 h 690"/>
                  <a:gd name="T66" fmla="*/ 96 w 280"/>
                  <a:gd name="T67" fmla="*/ 298 h 690"/>
                  <a:gd name="T68" fmla="*/ 108 w 280"/>
                  <a:gd name="T69" fmla="*/ 316 h 690"/>
                  <a:gd name="T70" fmla="*/ 116 w 280"/>
                  <a:gd name="T71" fmla="*/ 334 h 690"/>
                  <a:gd name="T72" fmla="*/ 116 w 280"/>
                  <a:gd name="T73" fmla="*/ 366 h 690"/>
                  <a:gd name="T74" fmla="*/ 108 w 280"/>
                  <a:gd name="T75" fmla="*/ 408 h 690"/>
                  <a:gd name="T76" fmla="*/ 90 w 280"/>
                  <a:gd name="T77" fmla="*/ 448 h 690"/>
                  <a:gd name="T78" fmla="*/ 66 w 280"/>
                  <a:gd name="T79" fmla="*/ 490 h 690"/>
                  <a:gd name="T80" fmla="*/ 60 w 280"/>
                  <a:gd name="T81" fmla="*/ 50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0" h="690">
                    <a:moveTo>
                      <a:pt x="60" y="500"/>
                    </a:moveTo>
                    <a:lnTo>
                      <a:pt x="60" y="500"/>
                    </a:lnTo>
                    <a:lnTo>
                      <a:pt x="66" y="506"/>
                    </a:lnTo>
                    <a:lnTo>
                      <a:pt x="70" y="516"/>
                    </a:lnTo>
                    <a:lnTo>
                      <a:pt x="74" y="526"/>
                    </a:lnTo>
                    <a:lnTo>
                      <a:pt x="78" y="538"/>
                    </a:lnTo>
                    <a:lnTo>
                      <a:pt x="82" y="566"/>
                    </a:lnTo>
                    <a:lnTo>
                      <a:pt x="82" y="594"/>
                    </a:lnTo>
                    <a:lnTo>
                      <a:pt x="82" y="622"/>
                    </a:lnTo>
                    <a:lnTo>
                      <a:pt x="82" y="648"/>
                    </a:lnTo>
                    <a:lnTo>
                      <a:pt x="78" y="684"/>
                    </a:lnTo>
                    <a:lnTo>
                      <a:pt x="78" y="684"/>
                    </a:lnTo>
                    <a:lnTo>
                      <a:pt x="76" y="690"/>
                    </a:lnTo>
                    <a:lnTo>
                      <a:pt x="78" y="690"/>
                    </a:lnTo>
                    <a:lnTo>
                      <a:pt x="78" y="690"/>
                    </a:lnTo>
                    <a:lnTo>
                      <a:pt x="110" y="672"/>
                    </a:lnTo>
                    <a:lnTo>
                      <a:pt x="132" y="658"/>
                    </a:lnTo>
                    <a:lnTo>
                      <a:pt x="158" y="646"/>
                    </a:lnTo>
                    <a:lnTo>
                      <a:pt x="184" y="636"/>
                    </a:lnTo>
                    <a:lnTo>
                      <a:pt x="210" y="628"/>
                    </a:lnTo>
                    <a:lnTo>
                      <a:pt x="234" y="624"/>
                    </a:lnTo>
                    <a:lnTo>
                      <a:pt x="244" y="624"/>
                    </a:lnTo>
                    <a:lnTo>
                      <a:pt x="252" y="626"/>
                    </a:lnTo>
                    <a:lnTo>
                      <a:pt x="252" y="626"/>
                    </a:lnTo>
                    <a:lnTo>
                      <a:pt x="260" y="612"/>
                    </a:lnTo>
                    <a:lnTo>
                      <a:pt x="280" y="582"/>
                    </a:lnTo>
                    <a:lnTo>
                      <a:pt x="280" y="0"/>
                    </a:lnTo>
                    <a:lnTo>
                      <a:pt x="280" y="0"/>
                    </a:lnTo>
                    <a:lnTo>
                      <a:pt x="250" y="2"/>
                    </a:lnTo>
                    <a:lnTo>
                      <a:pt x="250" y="2"/>
                    </a:lnTo>
                    <a:lnTo>
                      <a:pt x="232" y="4"/>
                    </a:lnTo>
                    <a:lnTo>
                      <a:pt x="216" y="8"/>
                    </a:lnTo>
                    <a:lnTo>
                      <a:pt x="204" y="12"/>
                    </a:lnTo>
                    <a:lnTo>
                      <a:pt x="192" y="18"/>
                    </a:lnTo>
                    <a:lnTo>
                      <a:pt x="182" y="24"/>
                    </a:lnTo>
                    <a:lnTo>
                      <a:pt x="174" y="32"/>
                    </a:lnTo>
                    <a:lnTo>
                      <a:pt x="160" y="46"/>
                    </a:lnTo>
                    <a:lnTo>
                      <a:pt x="152" y="60"/>
                    </a:lnTo>
                    <a:lnTo>
                      <a:pt x="148" y="72"/>
                    </a:lnTo>
                    <a:lnTo>
                      <a:pt x="146" y="84"/>
                    </a:lnTo>
                    <a:lnTo>
                      <a:pt x="146" y="84"/>
                    </a:lnTo>
                    <a:lnTo>
                      <a:pt x="168" y="88"/>
                    </a:lnTo>
                    <a:lnTo>
                      <a:pt x="186" y="94"/>
                    </a:lnTo>
                    <a:lnTo>
                      <a:pt x="202" y="98"/>
                    </a:lnTo>
                    <a:lnTo>
                      <a:pt x="214" y="104"/>
                    </a:lnTo>
                    <a:lnTo>
                      <a:pt x="222" y="110"/>
                    </a:lnTo>
                    <a:lnTo>
                      <a:pt x="228" y="116"/>
                    </a:lnTo>
                    <a:lnTo>
                      <a:pt x="230" y="124"/>
                    </a:lnTo>
                    <a:lnTo>
                      <a:pt x="230" y="130"/>
                    </a:lnTo>
                    <a:lnTo>
                      <a:pt x="230" y="138"/>
                    </a:lnTo>
                    <a:lnTo>
                      <a:pt x="226" y="146"/>
                    </a:lnTo>
                    <a:lnTo>
                      <a:pt x="220" y="152"/>
                    </a:lnTo>
                    <a:lnTo>
                      <a:pt x="212" y="160"/>
                    </a:lnTo>
                    <a:lnTo>
                      <a:pt x="192" y="176"/>
                    </a:lnTo>
                    <a:lnTo>
                      <a:pt x="168" y="190"/>
                    </a:lnTo>
                    <a:lnTo>
                      <a:pt x="142" y="206"/>
                    </a:lnTo>
                    <a:lnTo>
                      <a:pt x="114" y="218"/>
                    </a:lnTo>
                    <a:lnTo>
                      <a:pt x="58" y="242"/>
                    </a:lnTo>
                    <a:lnTo>
                      <a:pt x="16" y="258"/>
                    </a:lnTo>
                    <a:lnTo>
                      <a:pt x="0" y="264"/>
                    </a:lnTo>
                    <a:lnTo>
                      <a:pt x="0" y="264"/>
                    </a:lnTo>
                    <a:lnTo>
                      <a:pt x="20" y="266"/>
                    </a:lnTo>
                    <a:lnTo>
                      <a:pt x="38" y="270"/>
                    </a:lnTo>
                    <a:lnTo>
                      <a:pt x="52" y="274"/>
                    </a:lnTo>
                    <a:lnTo>
                      <a:pt x="66" y="278"/>
                    </a:lnTo>
                    <a:lnTo>
                      <a:pt x="78" y="284"/>
                    </a:lnTo>
                    <a:lnTo>
                      <a:pt x="88" y="290"/>
                    </a:lnTo>
                    <a:lnTo>
                      <a:pt x="96" y="298"/>
                    </a:lnTo>
                    <a:lnTo>
                      <a:pt x="104" y="306"/>
                    </a:lnTo>
                    <a:lnTo>
                      <a:pt x="108" y="316"/>
                    </a:lnTo>
                    <a:lnTo>
                      <a:pt x="112" y="324"/>
                    </a:lnTo>
                    <a:lnTo>
                      <a:pt x="116" y="334"/>
                    </a:lnTo>
                    <a:lnTo>
                      <a:pt x="116" y="344"/>
                    </a:lnTo>
                    <a:lnTo>
                      <a:pt x="116" y="366"/>
                    </a:lnTo>
                    <a:lnTo>
                      <a:pt x="114" y="386"/>
                    </a:lnTo>
                    <a:lnTo>
                      <a:pt x="108" y="408"/>
                    </a:lnTo>
                    <a:lnTo>
                      <a:pt x="100" y="428"/>
                    </a:lnTo>
                    <a:lnTo>
                      <a:pt x="90" y="448"/>
                    </a:lnTo>
                    <a:lnTo>
                      <a:pt x="82" y="464"/>
                    </a:lnTo>
                    <a:lnTo>
                      <a:pt x="66" y="490"/>
                    </a:lnTo>
                    <a:lnTo>
                      <a:pt x="60" y="500"/>
                    </a:lnTo>
                    <a:lnTo>
                      <a:pt x="60" y="5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88"/>
              <p:cNvSpPr>
                <a:spLocks noChangeAspect="1"/>
              </p:cNvSpPr>
              <p:nvPr/>
            </p:nvSpPr>
            <p:spPr bwMode="auto">
              <a:xfrm>
                <a:off x="10820" y="5117153"/>
                <a:ext cx="692706" cy="903148"/>
              </a:xfrm>
              <a:custGeom>
                <a:avLst/>
                <a:gdLst>
                  <a:gd name="T0" fmla="*/ 628 w 632"/>
                  <a:gd name="T1" fmla="*/ 772 h 824"/>
                  <a:gd name="T2" fmla="*/ 572 w 632"/>
                  <a:gd name="T3" fmla="*/ 684 h 824"/>
                  <a:gd name="T4" fmla="*/ 520 w 632"/>
                  <a:gd name="T5" fmla="*/ 616 h 824"/>
                  <a:gd name="T6" fmla="*/ 500 w 632"/>
                  <a:gd name="T7" fmla="*/ 560 h 824"/>
                  <a:gd name="T8" fmla="*/ 486 w 632"/>
                  <a:gd name="T9" fmla="*/ 432 h 824"/>
                  <a:gd name="T10" fmla="*/ 496 w 632"/>
                  <a:gd name="T11" fmla="*/ 306 h 824"/>
                  <a:gd name="T12" fmla="*/ 496 w 632"/>
                  <a:gd name="T13" fmla="*/ 272 h 824"/>
                  <a:gd name="T14" fmla="*/ 486 w 632"/>
                  <a:gd name="T15" fmla="*/ 232 h 824"/>
                  <a:gd name="T16" fmla="*/ 456 w 632"/>
                  <a:gd name="T17" fmla="*/ 196 h 824"/>
                  <a:gd name="T18" fmla="*/ 434 w 632"/>
                  <a:gd name="T19" fmla="*/ 184 h 824"/>
                  <a:gd name="T20" fmla="*/ 408 w 632"/>
                  <a:gd name="T21" fmla="*/ 236 h 824"/>
                  <a:gd name="T22" fmla="*/ 384 w 632"/>
                  <a:gd name="T23" fmla="*/ 260 h 824"/>
                  <a:gd name="T24" fmla="*/ 362 w 632"/>
                  <a:gd name="T25" fmla="*/ 256 h 824"/>
                  <a:gd name="T26" fmla="*/ 344 w 632"/>
                  <a:gd name="T27" fmla="*/ 234 h 824"/>
                  <a:gd name="T28" fmla="*/ 312 w 632"/>
                  <a:gd name="T29" fmla="*/ 154 h 824"/>
                  <a:gd name="T30" fmla="*/ 284 w 632"/>
                  <a:gd name="T31" fmla="*/ 18 h 824"/>
                  <a:gd name="T32" fmla="*/ 276 w 632"/>
                  <a:gd name="T33" fmla="*/ 18 h 824"/>
                  <a:gd name="T34" fmla="*/ 254 w 632"/>
                  <a:gd name="T35" fmla="*/ 64 h 824"/>
                  <a:gd name="T36" fmla="*/ 228 w 632"/>
                  <a:gd name="T37" fmla="*/ 90 h 824"/>
                  <a:gd name="T38" fmla="*/ 198 w 632"/>
                  <a:gd name="T39" fmla="*/ 100 h 824"/>
                  <a:gd name="T40" fmla="*/ 156 w 632"/>
                  <a:gd name="T41" fmla="*/ 96 h 824"/>
                  <a:gd name="T42" fmla="*/ 96 w 632"/>
                  <a:gd name="T43" fmla="*/ 66 h 824"/>
                  <a:gd name="T44" fmla="*/ 42 w 632"/>
                  <a:gd name="T45" fmla="*/ 18 h 824"/>
                  <a:gd name="T46" fmla="*/ 26 w 632"/>
                  <a:gd name="T47" fmla="*/ 14 h 824"/>
                  <a:gd name="T48" fmla="*/ 0 w 632"/>
                  <a:gd name="T49" fmla="*/ 456 h 824"/>
                  <a:gd name="T50" fmla="*/ 80 w 632"/>
                  <a:gd name="T51" fmla="*/ 482 h 824"/>
                  <a:gd name="T52" fmla="*/ 124 w 632"/>
                  <a:gd name="T53" fmla="*/ 506 h 824"/>
                  <a:gd name="T54" fmla="*/ 146 w 632"/>
                  <a:gd name="T55" fmla="*/ 536 h 824"/>
                  <a:gd name="T56" fmla="*/ 134 w 632"/>
                  <a:gd name="T57" fmla="*/ 568 h 824"/>
                  <a:gd name="T58" fmla="*/ 76 w 632"/>
                  <a:gd name="T59" fmla="*/ 604 h 824"/>
                  <a:gd name="T60" fmla="*/ 82 w 632"/>
                  <a:gd name="T61" fmla="*/ 616 h 824"/>
                  <a:gd name="T62" fmla="*/ 122 w 632"/>
                  <a:gd name="T63" fmla="*/ 630 h 824"/>
                  <a:gd name="T64" fmla="*/ 182 w 632"/>
                  <a:gd name="T65" fmla="*/ 626 h 824"/>
                  <a:gd name="T66" fmla="*/ 300 w 632"/>
                  <a:gd name="T67" fmla="*/ 610 h 824"/>
                  <a:gd name="T68" fmla="*/ 422 w 632"/>
                  <a:gd name="T69" fmla="*/ 616 h 824"/>
                  <a:gd name="T70" fmla="*/ 476 w 632"/>
                  <a:gd name="T71" fmla="*/ 630 h 824"/>
                  <a:gd name="T72" fmla="*/ 526 w 632"/>
                  <a:gd name="T73" fmla="*/ 674 h 824"/>
                  <a:gd name="T74" fmla="*/ 576 w 632"/>
                  <a:gd name="T75" fmla="*/ 748 h 824"/>
                  <a:gd name="T76" fmla="*/ 594 w 632"/>
                  <a:gd name="T77" fmla="*/ 796 h 824"/>
                  <a:gd name="T78" fmla="*/ 592 w 632"/>
                  <a:gd name="T79" fmla="*/ 818 h 824"/>
                  <a:gd name="T80" fmla="*/ 598 w 632"/>
                  <a:gd name="T81" fmla="*/ 824 h 824"/>
                  <a:gd name="T82" fmla="*/ 612 w 632"/>
                  <a:gd name="T83" fmla="*/ 822 h 824"/>
                  <a:gd name="T84" fmla="*/ 624 w 632"/>
                  <a:gd name="T85" fmla="*/ 808 h 824"/>
                  <a:gd name="T86" fmla="*/ 630 w 632"/>
                  <a:gd name="T87" fmla="*/ 796 h 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32" h="824">
                    <a:moveTo>
                      <a:pt x="632" y="784"/>
                    </a:moveTo>
                    <a:lnTo>
                      <a:pt x="632" y="784"/>
                    </a:lnTo>
                    <a:lnTo>
                      <a:pt x="628" y="772"/>
                    </a:lnTo>
                    <a:lnTo>
                      <a:pt x="622" y="760"/>
                    </a:lnTo>
                    <a:lnTo>
                      <a:pt x="602" y="726"/>
                    </a:lnTo>
                    <a:lnTo>
                      <a:pt x="572" y="684"/>
                    </a:lnTo>
                    <a:lnTo>
                      <a:pt x="530" y="632"/>
                    </a:lnTo>
                    <a:lnTo>
                      <a:pt x="530" y="632"/>
                    </a:lnTo>
                    <a:lnTo>
                      <a:pt x="520" y="616"/>
                    </a:lnTo>
                    <a:lnTo>
                      <a:pt x="512" y="598"/>
                    </a:lnTo>
                    <a:lnTo>
                      <a:pt x="504" y="580"/>
                    </a:lnTo>
                    <a:lnTo>
                      <a:pt x="500" y="560"/>
                    </a:lnTo>
                    <a:lnTo>
                      <a:pt x="492" y="520"/>
                    </a:lnTo>
                    <a:lnTo>
                      <a:pt x="486" y="476"/>
                    </a:lnTo>
                    <a:lnTo>
                      <a:pt x="486" y="432"/>
                    </a:lnTo>
                    <a:lnTo>
                      <a:pt x="488" y="388"/>
                    </a:lnTo>
                    <a:lnTo>
                      <a:pt x="490" y="346"/>
                    </a:lnTo>
                    <a:lnTo>
                      <a:pt x="496" y="306"/>
                    </a:lnTo>
                    <a:lnTo>
                      <a:pt x="496" y="306"/>
                    </a:lnTo>
                    <a:lnTo>
                      <a:pt x="496" y="288"/>
                    </a:lnTo>
                    <a:lnTo>
                      <a:pt x="496" y="272"/>
                    </a:lnTo>
                    <a:lnTo>
                      <a:pt x="494" y="256"/>
                    </a:lnTo>
                    <a:lnTo>
                      <a:pt x="492" y="244"/>
                    </a:lnTo>
                    <a:lnTo>
                      <a:pt x="486" y="232"/>
                    </a:lnTo>
                    <a:lnTo>
                      <a:pt x="482" y="222"/>
                    </a:lnTo>
                    <a:lnTo>
                      <a:pt x="470" y="206"/>
                    </a:lnTo>
                    <a:lnTo>
                      <a:pt x="456" y="196"/>
                    </a:lnTo>
                    <a:lnTo>
                      <a:pt x="446" y="188"/>
                    </a:lnTo>
                    <a:lnTo>
                      <a:pt x="434" y="184"/>
                    </a:lnTo>
                    <a:lnTo>
                      <a:pt x="434" y="184"/>
                    </a:lnTo>
                    <a:lnTo>
                      <a:pt x="424" y="206"/>
                    </a:lnTo>
                    <a:lnTo>
                      <a:pt x="416" y="222"/>
                    </a:lnTo>
                    <a:lnTo>
                      <a:pt x="408" y="236"/>
                    </a:lnTo>
                    <a:lnTo>
                      <a:pt x="400" y="248"/>
                    </a:lnTo>
                    <a:lnTo>
                      <a:pt x="392" y="254"/>
                    </a:lnTo>
                    <a:lnTo>
                      <a:pt x="384" y="260"/>
                    </a:lnTo>
                    <a:lnTo>
                      <a:pt x="376" y="260"/>
                    </a:lnTo>
                    <a:lnTo>
                      <a:pt x="370" y="260"/>
                    </a:lnTo>
                    <a:lnTo>
                      <a:pt x="362" y="256"/>
                    </a:lnTo>
                    <a:lnTo>
                      <a:pt x="356" y="250"/>
                    </a:lnTo>
                    <a:lnTo>
                      <a:pt x="350" y="244"/>
                    </a:lnTo>
                    <a:lnTo>
                      <a:pt x="344" y="234"/>
                    </a:lnTo>
                    <a:lnTo>
                      <a:pt x="332" y="212"/>
                    </a:lnTo>
                    <a:lnTo>
                      <a:pt x="322" y="184"/>
                    </a:lnTo>
                    <a:lnTo>
                      <a:pt x="312" y="154"/>
                    </a:lnTo>
                    <a:lnTo>
                      <a:pt x="304" y="122"/>
                    </a:lnTo>
                    <a:lnTo>
                      <a:pt x="292" y="62"/>
                    </a:lnTo>
                    <a:lnTo>
                      <a:pt x="284" y="18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6" y="18"/>
                    </a:lnTo>
                    <a:lnTo>
                      <a:pt x="270" y="36"/>
                    </a:lnTo>
                    <a:lnTo>
                      <a:pt x="262" y="50"/>
                    </a:lnTo>
                    <a:lnTo>
                      <a:pt x="254" y="64"/>
                    </a:lnTo>
                    <a:lnTo>
                      <a:pt x="246" y="74"/>
                    </a:lnTo>
                    <a:lnTo>
                      <a:pt x="238" y="82"/>
                    </a:lnTo>
                    <a:lnTo>
                      <a:pt x="228" y="90"/>
                    </a:lnTo>
                    <a:lnTo>
                      <a:pt x="218" y="94"/>
                    </a:lnTo>
                    <a:lnTo>
                      <a:pt x="208" y="98"/>
                    </a:lnTo>
                    <a:lnTo>
                      <a:pt x="198" y="100"/>
                    </a:lnTo>
                    <a:lnTo>
                      <a:pt x="188" y="100"/>
                    </a:lnTo>
                    <a:lnTo>
                      <a:pt x="178" y="100"/>
                    </a:lnTo>
                    <a:lnTo>
                      <a:pt x="156" y="96"/>
                    </a:lnTo>
                    <a:lnTo>
                      <a:pt x="136" y="88"/>
                    </a:lnTo>
                    <a:lnTo>
                      <a:pt x="116" y="78"/>
                    </a:lnTo>
                    <a:lnTo>
                      <a:pt x="96" y="66"/>
                    </a:lnTo>
                    <a:lnTo>
                      <a:pt x="80" y="52"/>
                    </a:lnTo>
                    <a:lnTo>
                      <a:pt x="64" y="40"/>
                    </a:lnTo>
                    <a:lnTo>
                      <a:pt x="42" y="18"/>
                    </a:lnTo>
                    <a:lnTo>
                      <a:pt x="34" y="10"/>
                    </a:lnTo>
                    <a:lnTo>
                      <a:pt x="34" y="10"/>
                    </a:lnTo>
                    <a:lnTo>
                      <a:pt x="26" y="14"/>
                    </a:lnTo>
                    <a:lnTo>
                      <a:pt x="18" y="16"/>
                    </a:lnTo>
                    <a:lnTo>
                      <a:pt x="0" y="20"/>
                    </a:lnTo>
                    <a:lnTo>
                      <a:pt x="0" y="456"/>
                    </a:lnTo>
                    <a:lnTo>
                      <a:pt x="0" y="456"/>
                    </a:lnTo>
                    <a:lnTo>
                      <a:pt x="42" y="468"/>
                    </a:lnTo>
                    <a:lnTo>
                      <a:pt x="80" y="482"/>
                    </a:lnTo>
                    <a:lnTo>
                      <a:pt x="96" y="490"/>
                    </a:lnTo>
                    <a:lnTo>
                      <a:pt x="112" y="498"/>
                    </a:lnTo>
                    <a:lnTo>
                      <a:pt x="124" y="506"/>
                    </a:lnTo>
                    <a:lnTo>
                      <a:pt x="136" y="516"/>
                    </a:lnTo>
                    <a:lnTo>
                      <a:pt x="142" y="526"/>
                    </a:lnTo>
                    <a:lnTo>
                      <a:pt x="146" y="536"/>
                    </a:lnTo>
                    <a:lnTo>
                      <a:pt x="146" y="546"/>
                    </a:lnTo>
                    <a:lnTo>
                      <a:pt x="142" y="556"/>
                    </a:lnTo>
                    <a:lnTo>
                      <a:pt x="134" y="568"/>
                    </a:lnTo>
                    <a:lnTo>
                      <a:pt x="120" y="580"/>
                    </a:lnTo>
                    <a:lnTo>
                      <a:pt x="100" y="592"/>
                    </a:lnTo>
                    <a:lnTo>
                      <a:pt x="76" y="604"/>
                    </a:lnTo>
                    <a:lnTo>
                      <a:pt x="76" y="604"/>
                    </a:lnTo>
                    <a:lnTo>
                      <a:pt x="78" y="610"/>
                    </a:lnTo>
                    <a:lnTo>
                      <a:pt x="82" y="616"/>
                    </a:lnTo>
                    <a:lnTo>
                      <a:pt x="90" y="622"/>
                    </a:lnTo>
                    <a:lnTo>
                      <a:pt x="104" y="626"/>
                    </a:lnTo>
                    <a:lnTo>
                      <a:pt x="122" y="630"/>
                    </a:lnTo>
                    <a:lnTo>
                      <a:pt x="148" y="630"/>
                    </a:lnTo>
                    <a:lnTo>
                      <a:pt x="182" y="626"/>
                    </a:lnTo>
                    <a:lnTo>
                      <a:pt x="182" y="626"/>
                    </a:lnTo>
                    <a:lnTo>
                      <a:pt x="220" y="620"/>
                    </a:lnTo>
                    <a:lnTo>
                      <a:pt x="260" y="614"/>
                    </a:lnTo>
                    <a:lnTo>
                      <a:pt x="300" y="610"/>
                    </a:lnTo>
                    <a:lnTo>
                      <a:pt x="342" y="610"/>
                    </a:lnTo>
                    <a:lnTo>
                      <a:pt x="382" y="610"/>
                    </a:lnTo>
                    <a:lnTo>
                      <a:pt x="422" y="616"/>
                    </a:lnTo>
                    <a:lnTo>
                      <a:pt x="440" y="620"/>
                    </a:lnTo>
                    <a:lnTo>
                      <a:pt x="458" y="624"/>
                    </a:lnTo>
                    <a:lnTo>
                      <a:pt x="476" y="630"/>
                    </a:lnTo>
                    <a:lnTo>
                      <a:pt x="492" y="636"/>
                    </a:lnTo>
                    <a:lnTo>
                      <a:pt x="492" y="636"/>
                    </a:lnTo>
                    <a:lnTo>
                      <a:pt x="526" y="674"/>
                    </a:lnTo>
                    <a:lnTo>
                      <a:pt x="544" y="698"/>
                    </a:lnTo>
                    <a:lnTo>
                      <a:pt x="562" y="722"/>
                    </a:lnTo>
                    <a:lnTo>
                      <a:pt x="576" y="748"/>
                    </a:lnTo>
                    <a:lnTo>
                      <a:pt x="588" y="772"/>
                    </a:lnTo>
                    <a:lnTo>
                      <a:pt x="590" y="784"/>
                    </a:lnTo>
                    <a:lnTo>
                      <a:pt x="594" y="796"/>
                    </a:lnTo>
                    <a:lnTo>
                      <a:pt x="594" y="806"/>
                    </a:lnTo>
                    <a:lnTo>
                      <a:pt x="592" y="818"/>
                    </a:lnTo>
                    <a:lnTo>
                      <a:pt x="592" y="818"/>
                    </a:lnTo>
                    <a:lnTo>
                      <a:pt x="592" y="822"/>
                    </a:lnTo>
                    <a:lnTo>
                      <a:pt x="594" y="824"/>
                    </a:lnTo>
                    <a:lnTo>
                      <a:pt x="598" y="824"/>
                    </a:lnTo>
                    <a:lnTo>
                      <a:pt x="598" y="824"/>
                    </a:lnTo>
                    <a:lnTo>
                      <a:pt x="602" y="824"/>
                    </a:lnTo>
                    <a:lnTo>
                      <a:pt x="612" y="822"/>
                    </a:lnTo>
                    <a:lnTo>
                      <a:pt x="616" y="818"/>
                    </a:lnTo>
                    <a:lnTo>
                      <a:pt x="620" y="814"/>
                    </a:lnTo>
                    <a:lnTo>
                      <a:pt x="624" y="808"/>
                    </a:lnTo>
                    <a:lnTo>
                      <a:pt x="626" y="800"/>
                    </a:lnTo>
                    <a:lnTo>
                      <a:pt x="626" y="800"/>
                    </a:lnTo>
                    <a:lnTo>
                      <a:pt x="630" y="796"/>
                    </a:lnTo>
                    <a:lnTo>
                      <a:pt x="632" y="792"/>
                    </a:lnTo>
                    <a:lnTo>
                      <a:pt x="632" y="784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47"/>
              <p:cNvSpPr>
                <a:spLocks noChangeAspect="1"/>
              </p:cNvSpPr>
              <p:nvPr/>
            </p:nvSpPr>
            <p:spPr bwMode="auto">
              <a:xfrm>
                <a:off x="1" y="2438400"/>
                <a:ext cx="453574" cy="852529"/>
              </a:xfrm>
              <a:custGeom>
                <a:avLst/>
                <a:gdLst>
                  <a:gd name="T0" fmla="*/ 194 w 382"/>
                  <a:gd name="T1" fmla="*/ 442 h 718"/>
                  <a:gd name="T2" fmla="*/ 238 w 382"/>
                  <a:gd name="T3" fmla="*/ 410 h 718"/>
                  <a:gd name="T4" fmla="*/ 264 w 382"/>
                  <a:gd name="T5" fmla="*/ 368 h 718"/>
                  <a:gd name="T6" fmla="*/ 270 w 382"/>
                  <a:gd name="T7" fmla="*/ 334 h 718"/>
                  <a:gd name="T8" fmla="*/ 292 w 382"/>
                  <a:gd name="T9" fmla="*/ 278 h 718"/>
                  <a:gd name="T10" fmla="*/ 310 w 382"/>
                  <a:gd name="T11" fmla="*/ 250 h 718"/>
                  <a:gd name="T12" fmla="*/ 248 w 382"/>
                  <a:gd name="T13" fmla="*/ 258 h 718"/>
                  <a:gd name="T14" fmla="*/ 212 w 382"/>
                  <a:gd name="T15" fmla="*/ 242 h 718"/>
                  <a:gd name="T16" fmla="*/ 194 w 382"/>
                  <a:gd name="T17" fmla="*/ 212 h 718"/>
                  <a:gd name="T18" fmla="*/ 194 w 382"/>
                  <a:gd name="T19" fmla="*/ 160 h 718"/>
                  <a:gd name="T20" fmla="*/ 200 w 382"/>
                  <a:gd name="T21" fmla="*/ 140 h 718"/>
                  <a:gd name="T22" fmla="*/ 200 w 382"/>
                  <a:gd name="T23" fmla="*/ 110 h 718"/>
                  <a:gd name="T24" fmla="*/ 184 w 382"/>
                  <a:gd name="T25" fmla="*/ 72 h 718"/>
                  <a:gd name="T26" fmla="*/ 158 w 382"/>
                  <a:gd name="T27" fmla="*/ 50 h 718"/>
                  <a:gd name="T28" fmla="*/ 80 w 382"/>
                  <a:gd name="T29" fmla="*/ 0 h 718"/>
                  <a:gd name="T30" fmla="*/ 84 w 382"/>
                  <a:gd name="T31" fmla="*/ 6 h 718"/>
                  <a:gd name="T32" fmla="*/ 96 w 382"/>
                  <a:gd name="T33" fmla="*/ 38 h 718"/>
                  <a:gd name="T34" fmla="*/ 94 w 382"/>
                  <a:gd name="T35" fmla="*/ 70 h 718"/>
                  <a:gd name="T36" fmla="*/ 80 w 382"/>
                  <a:gd name="T37" fmla="*/ 66 h 718"/>
                  <a:gd name="T38" fmla="*/ 48 w 382"/>
                  <a:gd name="T39" fmla="*/ 82 h 718"/>
                  <a:gd name="T40" fmla="*/ 34 w 382"/>
                  <a:gd name="T41" fmla="*/ 106 h 718"/>
                  <a:gd name="T42" fmla="*/ 26 w 382"/>
                  <a:gd name="T43" fmla="*/ 138 h 718"/>
                  <a:gd name="T44" fmla="*/ 24 w 382"/>
                  <a:gd name="T45" fmla="*/ 194 h 718"/>
                  <a:gd name="T46" fmla="*/ 22 w 382"/>
                  <a:gd name="T47" fmla="*/ 204 h 718"/>
                  <a:gd name="T48" fmla="*/ 20 w 382"/>
                  <a:gd name="T49" fmla="*/ 202 h 718"/>
                  <a:gd name="T50" fmla="*/ 0 w 382"/>
                  <a:gd name="T51" fmla="*/ 662 h 718"/>
                  <a:gd name="T52" fmla="*/ 30 w 382"/>
                  <a:gd name="T53" fmla="*/ 636 h 718"/>
                  <a:gd name="T54" fmla="*/ 80 w 382"/>
                  <a:gd name="T55" fmla="*/ 606 h 718"/>
                  <a:gd name="T56" fmla="*/ 108 w 382"/>
                  <a:gd name="T57" fmla="*/ 586 h 718"/>
                  <a:gd name="T58" fmla="*/ 132 w 382"/>
                  <a:gd name="T59" fmla="*/ 542 h 718"/>
                  <a:gd name="T60" fmla="*/ 144 w 382"/>
                  <a:gd name="T61" fmla="*/ 484 h 718"/>
                  <a:gd name="T62" fmla="*/ 220 w 382"/>
                  <a:gd name="T63" fmla="*/ 544 h 718"/>
                  <a:gd name="T64" fmla="*/ 300 w 382"/>
                  <a:gd name="T65" fmla="*/ 626 h 718"/>
                  <a:gd name="T66" fmla="*/ 330 w 382"/>
                  <a:gd name="T67" fmla="*/ 678 h 718"/>
                  <a:gd name="T68" fmla="*/ 336 w 382"/>
                  <a:gd name="T69" fmla="*/ 710 h 718"/>
                  <a:gd name="T70" fmla="*/ 340 w 382"/>
                  <a:gd name="T71" fmla="*/ 718 h 718"/>
                  <a:gd name="T72" fmla="*/ 352 w 382"/>
                  <a:gd name="T73" fmla="*/ 716 h 718"/>
                  <a:gd name="T74" fmla="*/ 372 w 382"/>
                  <a:gd name="T75" fmla="*/ 698 h 718"/>
                  <a:gd name="T76" fmla="*/ 376 w 382"/>
                  <a:gd name="T77" fmla="*/ 680 h 718"/>
                  <a:gd name="T78" fmla="*/ 382 w 382"/>
                  <a:gd name="T79" fmla="*/ 666 h 718"/>
                  <a:gd name="T80" fmla="*/ 372 w 382"/>
                  <a:gd name="T81" fmla="*/ 644 h 718"/>
                  <a:gd name="T82" fmla="*/ 318 w 382"/>
                  <a:gd name="T83" fmla="*/ 582 h 718"/>
                  <a:gd name="T84" fmla="*/ 170 w 382"/>
                  <a:gd name="T85" fmla="*/ 452 h 7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2" h="718">
                    <a:moveTo>
                      <a:pt x="170" y="452"/>
                    </a:moveTo>
                    <a:lnTo>
                      <a:pt x="170" y="452"/>
                    </a:lnTo>
                    <a:lnTo>
                      <a:pt x="194" y="442"/>
                    </a:lnTo>
                    <a:lnTo>
                      <a:pt x="208" y="434"/>
                    </a:lnTo>
                    <a:lnTo>
                      <a:pt x="224" y="424"/>
                    </a:lnTo>
                    <a:lnTo>
                      <a:pt x="238" y="410"/>
                    </a:lnTo>
                    <a:lnTo>
                      <a:pt x="250" y="396"/>
                    </a:lnTo>
                    <a:lnTo>
                      <a:pt x="260" y="378"/>
                    </a:lnTo>
                    <a:lnTo>
                      <a:pt x="264" y="368"/>
                    </a:lnTo>
                    <a:lnTo>
                      <a:pt x="266" y="358"/>
                    </a:lnTo>
                    <a:lnTo>
                      <a:pt x="266" y="358"/>
                    </a:lnTo>
                    <a:lnTo>
                      <a:pt x="270" y="334"/>
                    </a:lnTo>
                    <a:lnTo>
                      <a:pt x="276" y="312"/>
                    </a:lnTo>
                    <a:lnTo>
                      <a:pt x="284" y="294"/>
                    </a:lnTo>
                    <a:lnTo>
                      <a:pt x="292" y="278"/>
                    </a:lnTo>
                    <a:lnTo>
                      <a:pt x="304" y="256"/>
                    </a:lnTo>
                    <a:lnTo>
                      <a:pt x="310" y="250"/>
                    </a:lnTo>
                    <a:lnTo>
                      <a:pt x="310" y="250"/>
                    </a:lnTo>
                    <a:lnTo>
                      <a:pt x="286" y="256"/>
                    </a:lnTo>
                    <a:lnTo>
                      <a:pt x="266" y="258"/>
                    </a:lnTo>
                    <a:lnTo>
                      <a:pt x="248" y="258"/>
                    </a:lnTo>
                    <a:lnTo>
                      <a:pt x="234" y="254"/>
                    </a:lnTo>
                    <a:lnTo>
                      <a:pt x="220" y="250"/>
                    </a:lnTo>
                    <a:lnTo>
                      <a:pt x="212" y="242"/>
                    </a:lnTo>
                    <a:lnTo>
                      <a:pt x="204" y="234"/>
                    </a:lnTo>
                    <a:lnTo>
                      <a:pt x="198" y="224"/>
                    </a:lnTo>
                    <a:lnTo>
                      <a:pt x="194" y="212"/>
                    </a:lnTo>
                    <a:lnTo>
                      <a:pt x="192" y="202"/>
                    </a:lnTo>
                    <a:lnTo>
                      <a:pt x="190" y="180"/>
                    </a:lnTo>
                    <a:lnTo>
                      <a:pt x="194" y="160"/>
                    </a:lnTo>
                    <a:lnTo>
                      <a:pt x="198" y="148"/>
                    </a:lnTo>
                    <a:lnTo>
                      <a:pt x="198" y="148"/>
                    </a:lnTo>
                    <a:lnTo>
                      <a:pt x="200" y="140"/>
                    </a:lnTo>
                    <a:lnTo>
                      <a:pt x="202" y="130"/>
                    </a:lnTo>
                    <a:lnTo>
                      <a:pt x="202" y="120"/>
                    </a:lnTo>
                    <a:lnTo>
                      <a:pt x="200" y="110"/>
                    </a:lnTo>
                    <a:lnTo>
                      <a:pt x="194" y="90"/>
                    </a:lnTo>
                    <a:lnTo>
                      <a:pt x="188" y="80"/>
                    </a:lnTo>
                    <a:lnTo>
                      <a:pt x="184" y="72"/>
                    </a:lnTo>
                    <a:lnTo>
                      <a:pt x="184" y="72"/>
                    </a:lnTo>
                    <a:lnTo>
                      <a:pt x="174" y="64"/>
                    </a:lnTo>
                    <a:lnTo>
                      <a:pt x="158" y="50"/>
                    </a:lnTo>
                    <a:lnTo>
                      <a:pt x="120" y="22"/>
                    </a:lnTo>
                    <a:lnTo>
                      <a:pt x="88" y="4"/>
                    </a:lnTo>
                    <a:lnTo>
                      <a:pt x="80" y="0"/>
                    </a:lnTo>
                    <a:lnTo>
                      <a:pt x="80" y="2"/>
                    </a:lnTo>
                    <a:lnTo>
                      <a:pt x="84" y="6"/>
                    </a:lnTo>
                    <a:lnTo>
                      <a:pt x="84" y="6"/>
                    </a:lnTo>
                    <a:lnTo>
                      <a:pt x="90" y="16"/>
                    </a:lnTo>
                    <a:lnTo>
                      <a:pt x="94" y="28"/>
                    </a:lnTo>
                    <a:lnTo>
                      <a:pt x="96" y="38"/>
                    </a:lnTo>
                    <a:lnTo>
                      <a:pt x="98" y="48"/>
                    </a:lnTo>
                    <a:lnTo>
                      <a:pt x="96" y="64"/>
                    </a:lnTo>
                    <a:lnTo>
                      <a:pt x="94" y="70"/>
                    </a:lnTo>
                    <a:lnTo>
                      <a:pt x="94" y="70"/>
                    </a:lnTo>
                    <a:lnTo>
                      <a:pt x="88" y="68"/>
                    </a:lnTo>
                    <a:lnTo>
                      <a:pt x="80" y="66"/>
                    </a:lnTo>
                    <a:lnTo>
                      <a:pt x="70" y="68"/>
                    </a:lnTo>
                    <a:lnTo>
                      <a:pt x="58" y="72"/>
                    </a:lnTo>
                    <a:lnTo>
                      <a:pt x="48" y="82"/>
                    </a:lnTo>
                    <a:lnTo>
                      <a:pt x="44" y="88"/>
                    </a:lnTo>
                    <a:lnTo>
                      <a:pt x="38" y="96"/>
                    </a:lnTo>
                    <a:lnTo>
                      <a:pt x="34" y="106"/>
                    </a:lnTo>
                    <a:lnTo>
                      <a:pt x="30" y="118"/>
                    </a:lnTo>
                    <a:lnTo>
                      <a:pt x="30" y="118"/>
                    </a:lnTo>
                    <a:lnTo>
                      <a:pt x="26" y="138"/>
                    </a:lnTo>
                    <a:lnTo>
                      <a:pt x="24" y="154"/>
                    </a:lnTo>
                    <a:lnTo>
                      <a:pt x="24" y="180"/>
                    </a:lnTo>
                    <a:lnTo>
                      <a:pt x="24" y="194"/>
                    </a:lnTo>
                    <a:lnTo>
                      <a:pt x="24" y="202"/>
                    </a:lnTo>
                    <a:lnTo>
                      <a:pt x="24" y="202"/>
                    </a:lnTo>
                    <a:lnTo>
                      <a:pt x="22" y="204"/>
                    </a:lnTo>
                    <a:lnTo>
                      <a:pt x="20" y="204"/>
                    </a:lnTo>
                    <a:lnTo>
                      <a:pt x="20" y="202"/>
                    </a:lnTo>
                    <a:lnTo>
                      <a:pt x="20" y="202"/>
                    </a:lnTo>
                    <a:lnTo>
                      <a:pt x="16" y="194"/>
                    </a:lnTo>
                    <a:lnTo>
                      <a:pt x="0" y="146"/>
                    </a:lnTo>
                    <a:lnTo>
                      <a:pt x="0" y="662"/>
                    </a:lnTo>
                    <a:lnTo>
                      <a:pt x="0" y="662"/>
                    </a:lnTo>
                    <a:lnTo>
                      <a:pt x="12" y="650"/>
                    </a:lnTo>
                    <a:lnTo>
                      <a:pt x="30" y="636"/>
                    </a:lnTo>
                    <a:lnTo>
                      <a:pt x="52" y="620"/>
                    </a:lnTo>
                    <a:lnTo>
                      <a:pt x="80" y="606"/>
                    </a:lnTo>
                    <a:lnTo>
                      <a:pt x="80" y="606"/>
                    </a:lnTo>
                    <a:lnTo>
                      <a:pt x="90" y="600"/>
                    </a:lnTo>
                    <a:lnTo>
                      <a:pt x="100" y="594"/>
                    </a:lnTo>
                    <a:lnTo>
                      <a:pt x="108" y="586"/>
                    </a:lnTo>
                    <a:lnTo>
                      <a:pt x="114" y="578"/>
                    </a:lnTo>
                    <a:lnTo>
                      <a:pt x="126" y="560"/>
                    </a:lnTo>
                    <a:lnTo>
                      <a:pt x="132" y="542"/>
                    </a:lnTo>
                    <a:lnTo>
                      <a:pt x="138" y="524"/>
                    </a:lnTo>
                    <a:lnTo>
                      <a:pt x="142" y="508"/>
                    </a:lnTo>
                    <a:lnTo>
                      <a:pt x="144" y="484"/>
                    </a:lnTo>
                    <a:lnTo>
                      <a:pt x="144" y="484"/>
                    </a:lnTo>
                    <a:lnTo>
                      <a:pt x="188" y="518"/>
                    </a:lnTo>
                    <a:lnTo>
                      <a:pt x="220" y="544"/>
                    </a:lnTo>
                    <a:lnTo>
                      <a:pt x="254" y="576"/>
                    </a:lnTo>
                    <a:lnTo>
                      <a:pt x="286" y="610"/>
                    </a:lnTo>
                    <a:lnTo>
                      <a:pt x="300" y="626"/>
                    </a:lnTo>
                    <a:lnTo>
                      <a:pt x="312" y="644"/>
                    </a:lnTo>
                    <a:lnTo>
                      <a:pt x="322" y="662"/>
                    </a:lnTo>
                    <a:lnTo>
                      <a:pt x="330" y="678"/>
                    </a:lnTo>
                    <a:lnTo>
                      <a:pt x="336" y="694"/>
                    </a:lnTo>
                    <a:lnTo>
                      <a:pt x="336" y="710"/>
                    </a:lnTo>
                    <a:lnTo>
                      <a:pt x="336" y="710"/>
                    </a:lnTo>
                    <a:lnTo>
                      <a:pt x="336" y="712"/>
                    </a:lnTo>
                    <a:lnTo>
                      <a:pt x="336" y="716"/>
                    </a:lnTo>
                    <a:lnTo>
                      <a:pt x="340" y="718"/>
                    </a:lnTo>
                    <a:lnTo>
                      <a:pt x="346" y="718"/>
                    </a:lnTo>
                    <a:lnTo>
                      <a:pt x="346" y="718"/>
                    </a:lnTo>
                    <a:lnTo>
                      <a:pt x="352" y="716"/>
                    </a:lnTo>
                    <a:lnTo>
                      <a:pt x="362" y="710"/>
                    </a:lnTo>
                    <a:lnTo>
                      <a:pt x="368" y="706"/>
                    </a:lnTo>
                    <a:lnTo>
                      <a:pt x="372" y="698"/>
                    </a:lnTo>
                    <a:lnTo>
                      <a:pt x="376" y="690"/>
                    </a:lnTo>
                    <a:lnTo>
                      <a:pt x="376" y="680"/>
                    </a:lnTo>
                    <a:lnTo>
                      <a:pt x="376" y="680"/>
                    </a:lnTo>
                    <a:lnTo>
                      <a:pt x="378" y="674"/>
                    </a:lnTo>
                    <a:lnTo>
                      <a:pt x="380" y="670"/>
                    </a:lnTo>
                    <a:lnTo>
                      <a:pt x="382" y="666"/>
                    </a:lnTo>
                    <a:lnTo>
                      <a:pt x="380" y="658"/>
                    </a:lnTo>
                    <a:lnTo>
                      <a:pt x="380" y="658"/>
                    </a:lnTo>
                    <a:lnTo>
                      <a:pt x="372" y="644"/>
                    </a:lnTo>
                    <a:lnTo>
                      <a:pt x="358" y="626"/>
                    </a:lnTo>
                    <a:lnTo>
                      <a:pt x="340" y="606"/>
                    </a:lnTo>
                    <a:lnTo>
                      <a:pt x="318" y="582"/>
                    </a:lnTo>
                    <a:lnTo>
                      <a:pt x="290" y="554"/>
                    </a:lnTo>
                    <a:lnTo>
                      <a:pt x="256" y="524"/>
                    </a:lnTo>
                    <a:lnTo>
                      <a:pt x="170" y="452"/>
                    </a:lnTo>
                    <a:lnTo>
                      <a:pt x="170" y="452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8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23"/>
              <p:cNvSpPr>
                <a:spLocks noChangeAspect="1"/>
              </p:cNvSpPr>
              <p:nvPr/>
            </p:nvSpPr>
            <p:spPr bwMode="auto">
              <a:xfrm>
                <a:off x="8551334" y="6180666"/>
                <a:ext cx="592666" cy="677333"/>
              </a:xfrm>
              <a:custGeom>
                <a:avLst/>
                <a:gdLst>
                  <a:gd name="T0" fmla="*/ 536 w 560"/>
                  <a:gd name="T1" fmla="*/ 100 h 640"/>
                  <a:gd name="T2" fmla="*/ 496 w 560"/>
                  <a:gd name="T3" fmla="*/ 106 h 640"/>
                  <a:gd name="T4" fmla="*/ 456 w 560"/>
                  <a:gd name="T5" fmla="*/ 118 h 640"/>
                  <a:gd name="T6" fmla="*/ 438 w 560"/>
                  <a:gd name="T7" fmla="*/ 110 h 640"/>
                  <a:gd name="T8" fmla="*/ 436 w 560"/>
                  <a:gd name="T9" fmla="*/ 82 h 640"/>
                  <a:gd name="T10" fmla="*/ 428 w 560"/>
                  <a:gd name="T11" fmla="*/ 76 h 640"/>
                  <a:gd name="T12" fmla="*/ 360 w 560"/>
                  <a:gd name="T13" fmla="*/ 146 h 640"/>
                  <a:gd name="T14" fmla="*/ 328 w 560"/>
                  <a:gd name="T15" fmla="*/ 192 h 640"/>
                  <a:gd name="T16" fmla="*/ 290 w 560"/>
                  <a:gd name="T17" fmla="*/ 108 h 640"/>
                  <a:gd name="T18" fmla="*/ 274 w 560"/>
                  <a:gd name="T19" fmla="*/ 38 h 640"/>
                  <a:gd name="T20" fmla="*/ 280 w 560"/>
                  <a:gd name="T21" fmla="*/ 6 h 640"/>
                  <a:gd name="T22" fmla="*/ 280 w 560"/>
                  <a:gd name="T23" fmla="*/ 2 h 640"/>
                  <a:gd name="T24" fmla="*/ 262 w 560"/>
                  <a:gd name="T25" fmla="*/ 0 h 640"/>
                  <a:gd name="T26" fmla="*/ 248 w 560"/>
                  <a:gd name="T27" fmla="*/ 14 h 640"/>
                  <a:gd name="T28" fmla="*/ 244 w 560"/>
                  <a:gd name="T29" fmla="*/ 18 h 640"/>
                  <a:gd name="T30" fmla="*/ 240 w 560"/>
                  <a:gd name="T31" fmla="*/ 26 h 640"/>
                  <a:gd name="T32" fmla="*/ 254 w 560"/>
                  <a:gd name="T33" fmla="*/ 88 h 640"/>
                  <a:gd name="T34" fmla="*/ 304 w 560"/>
                  <a:gd name="T35" fmla="*/ 204 h 640"/>
                  <a:gd name="T36" fmla="*/ 222 w 560"/>
                  <a:gd name="T37" fmla="*/ 206 h 640"/>
                  <a:gd name="T38" fmla="*/ 136 w 560"/>
                  <a:gd name="T39" fmla="*/ 224 h 640"/>
                  <a:gd name="T40" fmla="*/ 164 w 560"/>
                  <a:gd name="T41" fmla="*/ 234 h 640"/>
                  <a:gd name="T42" fmla="*/ 178 w 560"/>
                  <a:gd name="T43" fmla="*/ 254 h 640"/>
                  <a:gd name="T44" fmla="*/ 166 w 560"/>
                  <a:gd name="T45" fmla="*/ 272 h 640"/>
                  <a:gd name="T46" fmla="*/ 122 w 560"/>
                  <a:gd name="T47" fmla="*/ 300 h 640"/>
                  <a:gd name="T48" fmla="*/ 90 w 560"/>
                  <a:gd name="T49" fmla="*/ 348 h 640"/>
                  <a:gd name="T50" fmla="*/ 22 w 560"/>
                  <a:gd name="T51" fmla="*/ 414 h 640"/>
                  <a:gd name="T52" fmla="*/ 0 w 560"/>
                  <a:gd name="T53" fmla="*/ 430 h 640"/>
                  <a:gd name="T54" fmla="*/ 102 w 560"/>
                  <a:gd name="T55" fmla="*/ 404 h 640"/>
                  <a:gd name="T56" fmla="*/ 136 w 560"/>
                  <a:gd name="T57" fmla="*/ 406 h 640"/>
                  <a:gd name="T58" fmla="*/ 152 w 560"/>
                  <a:gd name="T59" fmla="*/ 418 h 640"/>
                  <a:gd name="T60" fmla="*/ 156 w 560"/>
                  <a:gd name="T61" fmla="*/ 438 h 640"/>
                  <a:gd name="T62" fmla="*/ 138 w 560"/>
                  <a:gd name="T63" fmla="*/ 486 h 640"/>
                  <a:gd name="T64" fmla="*/ 90 w 560"/>
                  <a:gd name="T65" fmla="*/ 550 h 640"/>
                  <a:gd name="T66" fmla="*/ 126 w 560"/>
                  <a:gd name="T67" fmla="*/ 542 h 640"/>
                  <a:gd name="T68" fmla="*/ 158 w 560"/>
                  <a:gd name="T69" fmla="*/ 550 h 640"/>
                  <a:gd name="T70" fmla="*/ 170 w 560"/>
                  <a:gd name="T71" fmla="*/ 572 h 640"/>
                  <a:gd name="T72" fmla="*/ 168 w 560"/>
                  <a:gd name="T73" fmla="*/ 626 h 640"/>
                  <a:gd name="T74" fmla="*/ 186 w 560"/>
                  <a:gd name="T75" fmla="*/ 626 h 640"/>
                  <a:gd name="T76" fmla="*/ 280 w 560"/>
                  <a:gd name="T77" fmla="*/ 640 h 640"/>
                  <a:gd name="T78" fmla="*/ 310 w 560"/>
                  <a:gd name="T79" fmla="*/ 628 h 640"/>
                  <a:gd name="T80" fmla="*/ 322 w 560"/>
                  <a:gd name="T81" fmla="*/ 628 h 640"/>
                  <a:gd name="T82" fmla="*/ 330 w 560"/>
                  <a:gd name="T83" fmla="*/ 580 h 640"/>
                  <a:gd name="T84" fmla="*/ 346 w 560"/>
                  <a:gd name="T85" fmla="*/ 526 h 640"/>
                  <a:gd name="T86" fmla="*/ 354 w 560"/>
                  <a:gd name="T87" fmla="*/ 526 h 640"/>
                  <a:gd name="T88" fmla="*/ 358 w 560"/>
                  <a:gd name="T89" fmla="*/ 534 h 640"/>
                  <a:gd name="T90" fmla="*/ 364 w 560"/>
                  <a:gd name="T91" fmla="*/ 584 h 640"/>
                  <a:gd name="T92" fmla="*/ 424 w 560"/>
                  <a:gd name="T93" fmla="*/ 640 h 640"/>
                  <a:gd name="T94" fmla="*/ 438 w 560"/>
                  <a:gd name="T95" fmla="*/ 624 h 640"/>
                  <a:gd name="T96" fmla="*/ 458 w 560"/>
                  <a:gd name="T97" fmla="*/ 622 h 640"/>
                  <a:gd name="T98" fmla="*/ 474 w 560"/>
                  <a:gd name="T99" fmla="*/ 64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60" h="640">
                    <a:moveTo>
                      <a:pt x="560" y="100"/>
                    </a:moveTo>
                    <a:lnTo>
                      <a:pt x="560" y="100"/>
                    </a:lnTo>
                    <a:lnTo>
                      <a:pt x="536" y="100"/>
                    </a:lnTo>
                    <a:lnTo>
                      <a:pt x="512" y="98"/>
                    </a:lnTo>
                    <a:lnTo>
                      <a:pt x="512" y="98"/>
                    </a:lnTo>
                    <a:lnTo>
                      <a:pt x="496" y="106"/>
                    </a:lnTo>
                    <a:lnTo>
                      <a:pt x="480" y="114"/>
                    </a:lnTo>
                    <a:lnTo>
                      <a:pt x="464" y="118"/>
                    </a:lnTo>
                    <a:lnTo>
                      <a:pt x="456" y="118"/>
                    </a:lnTo>
                    <a:lnTo>
                      <a:pt x="448" y="118"/>
                    </a:lnTo>
                    <a:lnTo>
                      <a:pt x="442" y="116"/>
                    </a:lnTo>
                    <a:lnTo>
                      <a:pt x="438" y="110"/>
                    </a:lnTo>
                    <a:lnTo>
                      <a:pt x="436" y="104"/>
                    </a:lnTo>
                    <a:lnTo>
                      <a:pt x="434" y="94"/>
                    </a:lnTo>
                    <a:lnTo>
                      <a:pt x="436" y="82"/>
                    </a:lnTo>
                    <a:lnTo>
                      <a:pt x="442" y="66"/>
                    </a:lnTo>
                    <a:lnTo>
                      <a:pt x="442" y="66"/>
                    </a:lnTo>
                    <a:lnTo>
                      <a:pt x="428" y="76"/>
                    </a:lnTo>
                    <a:lnTo>
                      <a:pt x="396" y="106"/>
                    </a:lnTo>
                    <a:lnTo>
                      <a:pt x="378" y="126"/>
                    </a:lnTo>
                    <a:lnTo>
                      <a:pt x="360" y="146"/>
                    </a:lnTo>
                    <a:lnTo>
                      <a:pt x="342" y="170"/>
                    </a:lnTo>
                    <a:lnTo>
                      <a:pt x="328" y="192"/>
                    </a:lnTo>
                    <a:lnTo>
                      <a:pt x="328" y="192"/>
                    </a:lnTo>
                    <a:lnTo>
                      <a:pt x="312" y="160"/>
                    </a:lnTo>
                    <a:lnTo>
                      <a:pt x="300" y="134"/>
                    </a:lnTo>
                    <a:lnTo>
                      <a:pt x="290" y="108"/>
                    </a:lnTo>
                    <a:lnTo>
                      <a:pt x="280" y="80"/>
                    </a:lnTo>
                    <a:lnTo>
                      <a:pt x="276" y="52"/>
                    </a:lnTo>
                    <a:lnTo>
                      <a:pt x="274" y="38"/>
                    </a:lnTo>
                    <a:lnTo>
                      <a:pt x="274" y="26"/>
                    </a:lnTo>
                    <a:lnTo>
                      <a:pt x="276" y="16"/>
                    </a:lnTo>
                    <a:lnTo>
                      <a:pt x="280" y="6"/>
                    </a:lnTo>
                    <a:lnTo>
                      <a:pt x="280" y="6"/>
                    </a:lnTo>
                    <a:lnTo>
                      <a:pt x="282" y="4"/>
                    </a:lnTo>
                    <a:lnTo>
                      <a:pt x="280" y="2"/>
                    </a:lnTo>
                    <a:lnTo>
                      <a:pt x="280" y="0"/>
                    </a:lnTo>
                    <a:lnTo>
                      <a:pt x="262" y="0"/>
                    </a:lnTo>
                    <a:lnTo>
                      <a:pt x="262" y="0"/>
                    </a:lnTo>
                    <a:lnTo>
                      <a:pt x="254" y="4"/>
                    </a:lnTo>
                    <a:lnTo>
                      <a:pt x="252" y="8"/>
                    </a:lnTo>
                    <a:lnTo>
                      <a:pt x="248" y="14"/>
                    </a:lnTo>
                    <a:lnTo>
                      <a:pt x="248" y="14"/>
                    </a:lnTo>
                    <a:lnTo>
                      <a:pt x="246" y="16"/>
                    </a:lnTo>
                    <a:lnTo>
                      <a:pt x="244" y="18"/>
                    </a:lnTo>
                    <a:lnTo>
                      <a:pt x="242" y="20"/>
                    </a:lnTo>
                    <a:lnTo>
                      <a:pt x="240" y="26"/>
                    </a:lnTo>
                    <a:lnTo>
                      <a:pt x="240" y="26"/>
                    </a:lnTo>
                    <a:lnTo>
                      <a:pt x="240" y="36"/>
                    </a:lnTo>
                    <a:lnTo>
                      <a:pt x="244" y="50"/>
                    </a:lnTo>
                    <a:lnTo>
                      <a:pt x="254" y="88"/>
                    </a:lnTo>
                    <a:lnTo>
                      <a:pt x="274" y="138"/>
                    </a:lnTo>
                    <a:lnTo>
                      <a:pt x="304" y="204"/>
                    </a:lnTo>
                    <a:lnTo>
                      <a:pt x="304" y="204"/>
                    </a:lnTo>
                    <a:lnTo>
                      <a:pt x="278" y="202"/>
                    </a:lnTo>
                    <a:lnTo>
                      <a:pt x="250" y="204"/>
                    </a:lnTo>
                    <a:lnTo>
                      <a:pt x="222" y="206"/>
                    </a:lnTo>
                    <a:lnTo>
                      <a:pt x="196" y="210"/>
                    </a:lnTo>
                    <a:lnTo>
                      <a:pt x="154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52" y="230"/>
                    </a:lnTo>
                    <a:lnTo>
                      <a:pt x="164" y="234"/>
                    </a:lnTo>
                    <a:lnTo>
                      <a:pt x="172" y="242"/>
                    </a:lnTo>
                    <a:lnTo>
                      <a:pt x="176" y="248"/>
                    </a:lnTo>
                    <a:lnTo>
                      <a:pt x="178" y="254"/>
                    </a:lnTo>
                    <a:lnTo>
                      <a:pt x="176" y="260"/>
                    </a:lnTo>
                    <a:lnTo>
                      <a:pt x="172" y="266"/>
                    </a:lnTo>
                    <a:lnTo>
                      <a:pt x="166" y="272"/>
                    </a:lnTo>
                    <a:lnTo>
                      <a:pt x="154" y="284"/>
                    </a:lnTo>
                    <a:lnTo>
                      <a:pt x="138" y="292"/>
                    </a:lnTo>
                    <a:lnTo>
                      <a:pt x="122" y="300"/>
                    </a:lnTo>
                    <a:lnTo>
                      <a:pt x="122" y="300"/>
                    </a:lnTo>
                    <a:lnTo>
                      <a:pt x="108" y="326"/>
                    </a:lnTo>
                    <a:lnTo>
                      <a:pt x="90" y="348"/>
                    </a:lnTo>
                    <a:lnTo>
                      <a:pt x="72" y="368"/>
                    </a:lnTo>
                    <a:lnTo>
                      <a:pt x="54" y="386"/>
                    </a:lnTo>
                    <a:lnTo>
                      <a:pt x="22" y="414"/>
                    </a:lnTo>
                    <a:lnTo>
                      <a:pt x="0" y="428"/>
                    </a:lnTo>
                    <a:lnTo>
                      <a:pt x="0" y="430"/>
                    </a:lnTo>
                    <a:lnTo>
                      <a:pt x="0" y="430"/>
                    </a:lnTo>
                    <a:lnTo>
                      <a:pt x="48" y="414"/>
                    </a:lnTo>
                    <a:lnTo>
                      <a:pt x="86" y="406"/>
                    </a:lnTo>
                    <a:lnTo>
                      <a:pt x="102" y="404"/>
                    </a:lnTo>
                    <a:lnTo>
                      <a:pt x="116" y="404"/>
                    </a:lnTo>
                    <a:lnTo>
                      <a:pt x="126" y="404"/>
                    </a:lnTo>
                    <a:lnTo>
                      <a:pt x="136" y="406"/>
                    </a:lnTo>
                    <a:lnTo>
                      <a:pt x="144" y="410"/>
                    </a:lnTo>
                    <a:lnTo>
                      <a:pt x="148" y="414"/>
                    </a:lnTo>
                    <a:lnTo>
                      <a:pt x="152" y="418"/>
                    </a:lnTo>
                    <a:lnTo>
                      <a:pt x="156" y="424"/>
                    </a:lnTo>
                    <a:lnTo>
                      <a:pt x="156" y="430"/>
                    </a:lnTo>
                    <a:lnTo>
                      <a:pt x="156" y="438"/>
                    </a:lnTo>
                    <a:lnTo>
                      <a:pt x="154" y="454"/>
                    </a:lnTo>
                    <a:lnTo>
                      <a:pt x="146" y="470"/>
                    </a:lnTo>
                    <a:lnTo>
                      <a:pt x="138" y="486"/>
                    </a:lnTo>
                    <a:lnTo>
                      <a:pt x="116" y="518"/>
                    </a:lnTo>
                    <a:lnTo>
                      <a:pt x="98" y="540"/>
                    </a:lnTo>
                    <a:lnTo>
                      <a:pt x="90" y="550"/>
                    </a:lnTo>
                    <a:lnTo>
                      <a:pt x="90" y="550"/>
                    </a:lnTo>
                    <a:lnTo>
                      <a:pt x="110" y="544"/>
                    </a:lnTo>
                    <a:lnTo>
                      <a:pt x="126" y="542"/>
                    </a:lnTo>
                    <a:lnTo>
                      <a:pt x="138" y="542"/>
                    </a:lnTo>
                    <a:lnTo>
                      <a:pt x="148" y="544"/>
                    </a:lnTo>
                    <a:lnTo>
                      <a:pt x="158" y="550"/>
                    </a:lnTo>
                    <a:lnTo>
                      <a:pt x="164" y="556"/>
                    </a:lnTo>
                    <a:lnTo>
                      <a:pt x="168" y="564"/>
                    </a:lnTo>
                    <a:lnTo>
                      <a:pt x="170" y="572"/>
                    </a:lnTo>
                    <a:lnTo>
                      <a:pt x="172" y="592"/>
                    </a:lnTo>
                    <a:lnTo>
                      <a:pt x="172" y="608"/>
                    </a:lnTo>
                    <a:lnTo>
                      <a:pt x="168" y="626"/>
                    </a:lnTo>
                    <a:lnTo>
                      <a:pt x="168" y="626"/>
                    </a:lnTo>
                    <a:lnTo>
                      <a:pt x="178" y="624"/>
                    </a:lnTo>
                    <a:lnTo>
                      <a:pt x="186" y="626"/>
                    </a:lnTo>
                    <a:lnTo>
                      <a:pt x="192" y="632"/>
                    </a:lnTo>
                    <a:lnTo>
                      <a:pt x="198" y="640"/>
                    </a:lnTo>
                    <a:lnTo>
                      <a:pt x="280" y="640"/>
                    </a:lnTo>
                    <a:lnTo>
                      <a:pt x="280" y="640"/>
                    </a:lnTo>
                    <a:lnTo>
                      <a:pt x="296" y="632"/>
                    </a:lnTo>
                    <a:lnTo>
                      <a:pt x="310" y="628"/>
                    </a:lnTo>
                    <a:lnTo>
                      <a:pt x="320" y="628"/>
                    </a:lnTo>
                    <a:lnTo>
                      <a:pt x="322" y="628"/>
                    </a:lnTo>
                    <a:lnTo>
                      <a:pt x="322" y="628"/>
                    </a:lnTo>
                    <a:lnTo>
                      <a:pt x="322" y="620"/>
                    </a:lnTo>
                    <a:lnTo>
                      <a:pt x="324" y="608"/>
                    </a:lnTo>
                    <a:lnTo>
                      <a:pt x="330" y="580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26"/>
                    </a:lnTo>
                    <a:lnTo>
                      <a:pt x="348" y="522"/>
                    </a:lnTo>
                    <a:lnTo>
                      <a:pt x="352" y="524"/>
                    </a:lnTo>
                    <a:lnTo>
                      <a:pt x="354" y="526"/>
                    </a:lnTo>
                    <a:lnTo>
                      <a:pt x="356" y="530"/>
                    </a:lnTo>
                    <a:lnTo>
                      <a:pt x="358" y="534"/>
                    </a:lnTo>
                    <a:lnTo>
                      <a:pt x="358" y="534"/>
                    </a:lnTo>
                    <a:lnTo>
                      <a:pt x="358" y="544"/>
                    </a:lnTo>
                    <a:lnTo>
                      <a:pt x="358" y="556"/>
                    </a:lnTo>
                    <a:lnTo>
                      <a:pt x="364" y="584"/>
                    </a:lnTo>
                    <a:lnTo>
                      <a:pt x="372" y="612"/>
                    </a:lnTo>
                    <a:lnTo>
                      <a:pt x="382" y="640"/>
                    </a:lnTo>
                    <a:lnTo>
                      <a:pt x="424" y="640"/>
                    </a:lnTo>
                    <a:lnTo>
                      <a:pt x="424" y="640"/>
                    </a:lnTo>
                    <a:lnTo>
                      <a:pt x="432" y="630"/>
                    </a:lnTo>
                    <a:lnTo>
                      <a:pt x="438" y="624"/>
                    </a:lnTo>
                    <a:lnTo>
                      <a:pt x="446" y="620"/>
                    </a:lnTo>
                    <a:lnTo>
                      <a:pt x="452" y="620"/>
                    </a:lnTo>
                    <a:lnTo>
                      <a:pt x="458" y="622"/>
                    </a:lnTo>
                    <a:lnTo>
                      <a:pt x="464" y="628"/>
                    </a:lnTo>
                    <a:lnTo>
                      <a:pt x="470" y="632"/>
                    </a:lnTo>
                    <a:lnTo>
                      <a:pt x="474" y="640"/>
                    </a:lnTo>
                    <a:lnTo>
                      <a:pt x="560" y="640"/>
                    </a:lnTo>
                    <a:lnTo>
                      <a:pt x="560" y="100"/>
                    </a:lnTo>
                    <a:close/>
                  </a:path>
                </a:pathLst>
              </a:custGeom>
              <a:solidFill>
                <a:schemeClr val="accent1">
                  <a:alpha val="8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15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4" name="Group 200"/>
            <p:cNvGrpSpPr/>
            <p:nvPr/>
          </p:nvGrpSpPr>
          <p:grpSpPr>
            <a:xfrm>
              <a:off x="-17347" y="0"/>
              <a:ext cx="9161347" cy="6857992"/>
              <a:chOff x="-17347" y="0"/>
              <a:chExt cx="9161347" cy="6857992"/>
            </a:xfrm>
          </p:grpSpPr>
          <p:sp>
            <p:nvSpPr>
              <p:cNvPr id="65" name="Freeform 16"/>
              <p:cNvSpPr>
                <a:spLocks noChangeAspect="1"/>
              </p:cNvSpPr>
              <p:nvPr/>
            </p:nvSpPr>
            <p:spPr bwMode="auto">
              <a:xfrm rot="9111631">
                <a:off x="7788433" y="1465582"/>
                <a:ext cx="1285378" cy="1966190"/>
              </a:xfrm>
              <a:custGeom>
                <a:avLst/>
                <a:gdLst/>
                <a:ahLst/>
                <a:cxnLst>
                  <a:cxn ang="0">
                    <a:pos x="942" y="650"/>
                  </a:cxn>
                  <a:cxn ang="0">
                    <a:pos x="932" y="564"/>
                  </a:cxn>
                  <a:cxn ang="0">
                    <a:pos x="906" y="552"/>
                  </a:cxn>
                  <a:cxn ang="0">
                    <a:pos x="752" y="596"/>
                  </a:cxn>
                  <a:cxn ang="0">
                    <a:pos x="706" y="618"/>
                  </a:cxn>
                  <a:cxn ang="0">
                    <a:pos x="654" y="660"/>
                  </a:cxn>
                  <a:cxn ang="0">
                    <a:pos x="650" y="654"/>
                  </a:cxn>
                  <a:cxn ang="0">
                    <a:pos x="744" y="506"/>
                  </a:cxn>
                  <a:cxn ang="0">
                    <a:pos x="744" y="390"/>
                  </a:cxn>
                  <a:cxn ang="0">
                    <a:pos x="702" y="264"/>
                  </a:cxn>
                  <a:cxn ang="0">
                    <a:pos x="594" y="224"/>
                  </a:cxn>
                  <a:cxn ang="0">
                    <a:pos x="498" y="116"/>
                  </a:cxn>
                  <a:cxn ang="0">
                    <a:pos x="472" y="8"/>
                  </a:cxn>
                  <a:cxn ang="0">
                    <a:pos x="470" y="8"/>
                  </a:cxn>
                  <a:cxn ang="0">
                    <a:pos x="444" y="116"/>
                  </a:cxn>
                  <a:cxn ang="0">
                    <a:pos x="350" y="224"/>
                  </a:cxn>
                  <a:cxn ang="0">
                    <a:pos x="240" y="264"/>
                  </a:cxn>
                  <a:cxn ang="0">
                    <a:pos x="198" y="390"/>
                  </a:cxn>
                  <a:cxn ang="0">
                    <a:pos x="198" y="506"/>
                  </a:cxn>
                  <a:cxn ang="0">
                    <a:pos x="292" y="654"/>
                  </a:cxn>
                  <a:cxn ang="0">
                    <a:pos x="288" y="660"/>
                  </a:cxn>
                  <a:cxn ang="0">
                    <a:pos x="240" y="622"/>
                  </a:cxn>
                  <a:cxn ang="0">
                    <a:pos x="180" y="592"/>
                  </a:cxn>
                  <a:cxn ang="0">
                    <a:pos x="30" y="552"/>
                  </a:cxn>
                  <a:cxn ang="0">
                    <a:pos x="8" y="576"/>
                  </a:cxn>
                  <a:cxn ang="0">
                    <a:pos x="8" y="692"/>
                  </a:cxn>
                  <a:cxn ang="0">
                    <a:pos x="22" y="740"/>
                  </a:cxn>
                  <a:cxn ang="0">
                    <a:pos x="52" y="782"/>
                  </a:cxn>
                  <a:cxn ang="0">
                    <a:pos x="88" y="804"/>
                  </a:cxn>
                  <a:cxn ang="0">
                    <a:pos x="150" y="840"/>
                  </a:cxn>
                  <a:cxn ang="0">
                    <a:pos x="178" y="912"/>
                  </a:cxn>
                  <a:cxn ang="0">
                    <a:pos x="106" y="1008"/>
                  </a:cxn>
                  <a:cxn ang="0">
                    <a:pos x="174" y="1016"/>
                  </a:cxn>
                  <a:cxn ang="0">
                    <a:pos x="274" y="1056"/>
                  </a:cxn>
                  <a:cxn ang="0">
                    <a:pos x="346" y="1062"/>
                  </a:cxn>
                  <a:cxn ang="0">
                    <a:pos x="444" y="1020"/>
                  </a:cxn>
                  <a:cxn ang="0">
                    <a:pos x="430" y="1246"/>
                  </a:cxn>
                  <a:cxn ang="0">
                    <a:pos x="386" y="1382"/>
                  </a:cxn>
                  <a:cxn ang="0">
                    <a:pos x="352" y="1416"/>
                  </a:cxn>
                  <a:cxn ang="0">
                    <a:pos x="354" y="1432"/>
                  </a:cxn>
                  <a:cxn ang="0">
                    <a:pos x="386" y="1444"/>
                  </a:cxn>
                  <a:cxn ang="0">
                    <a:pos x="428" y="1430"/>
                  </a:cxn>
                  <a:cxn ang="0">
                    <a:pos x="448" y="1418"/>
                  </a:cxn>
                  <a:cxn ang="0">
                    <a:pos x="488" y="1236"/>
                  </a:cxn>
                  <a:cxn ang="0">
                    <a:pos x="516" y="1030"/>
                  </a:cxn>
                  <a:cxn ang="0">
                    <a:pos x="616" y="1064"/>
                  </a:cxn>
                  <a:cxn ang="0">
                    <a:pos x="682" y="1050"/>
                  </a:cxn>
                  <a:cxn ang="0">
                    <a:pos x="790" y="1012"/>
                  </a:cxn>
                  <a:cxn ang="0">
                    <a:pos x="810" y="988"/>
                  </a:cxn>
                  <a:cxn ang="0">
                    <a:pos x="764" y="896"/>
                  </a:cxn>
                  <a:cxn ang="0">
                    <a:pos x="804" y="830"/>
                  </a:cxn>
                  <a:cxn ang="0">
                    <a:pos x="868" y="798"/>
                  </a:cxn>
                  <a:cxn ang="0">
                    <a:pos x="902" y="772"/>
                  </a:cxn>
                  <a:cxn ang="0">
                    <a:pos x="924" y="732"/>
                  </a:cxn>
                </a:cxnLst>
                <a:rect l="0" t="0" r="r" b="b"/>
                <a:pathLst>
                  <a:path w="944" h="1444">
                    <a:moveTo>
                      <a:pt x="924" y="732"/>
                    </a:moveTo>
                    <a:lnTo>
                      <a:pt x="924" y="732"/>
                    </a:lnTo>
                    <a:lnTo>
                      <a:pt x="932" y="706"/>
                    </a:lnTo>
                    <a:lnTo>
                      <a:pt x="938" y="678"/>
                    </a:lnTo>
                    <a:lnTo>
                      <a:pt x="942" y="650"/>
                    </a:lnTo>
                    <a:lnTo>
                      <a:pt x="944" y="622"/>
                    </a:lnTo>
                    <a:lnTo>
                      <a:pt x="942" y="598"/>
                    </a:lnTo>
                    <a:lnTo>
                      <a:pt x="938" y="578"/>
                    </a:lnTo>
                    <a:lnTo>
                      <a:pt x="934" y="570"/>
                    </a:lnTo>
                    <a:lnTo>
                      <a:pt x="932" y="564"/>
                    </a:lnTo>
                    <a:lnTo>
                      <a:pt x="926" y="558"/>
                    </a:lnTo>
                    <a:lnTo>
                      <a:pt x="922" y="556"/>
                    </a:lnTo>
                    <a:lnTo>
                      <a:pt x="922" y="556"/>
                    </a:lnTo>
                    <a:lnTo>
                      <a:pt x="916" y="554"/>
                    </a:lnTo>
                    <a:lnTo>
                      <a:pt x="906" y="552"/>
                    </a:lnTo>
                    <a:lnTo>
                      <a:pt x="886" y="554"/>
                    </a:lnTo>
                    <a:lnTo>
                      <a:pt x="862" y="558"/>
                    </a:lnTo>
                    <a:lnTo>
                      <a:pt x="838" y="566"/>
                    </a:lnTo>
                    <a:lnTo>
                      <a:pt x="788" y="582"/>
                    </a:lnTo>
                    <a:lnTo>
                      <a:pt x="752" y="596"/>
                    </a:lnTo>
                    <a:lnTo>
                      <a:pt x="752" y="596"/>
                    </a:lnTo>
                    <a:lnTo>
                      <a:pt x="750" y="596"/>
                    </a:lnTo>
                    <a:lnTo>
                      <a:pt x="750" y="596"/>
                    </a:lnTo>
                    <a:lnTo>
                      <a:pt x="726" y="608"/>
                    </a:lnTo>
                    <a:lnTo>
                      <a:pt x="706" y="618"/>
                    </a:lnTo>
                    <a:lnTo>
                      <a:pt x="692" y="630"/>
                    </a:lnTo>
                    <a:lnTo>
                      <a:pt x="678" y="638"/>
                    </a:lnTo>
                    <a:lnTo>
                      <a:pt x="662" y="654"/>
                    </a:lnTo>
                    <a:lnTo>
                      <a:pt x="658" y="658"/>
                    </a:lnTo>
                    <a:lnTo>
                      <a:pt x="654" y="660"/>
                    </a:lnTo>
                    <a:lnTo>
                      <a:pt x="654" y="660"/>
                    </a:lnTo>
                    <a:lnTo>
                      <a:pt x="650" y="660"/>
                    </a:lnTo>
                    <a:lnTo>
                      <a:pt x="648" y="658"/>
                    </a:lnTo>
                    <a:lnTo>
                      <a:pt x="650" y="654"/>
                    </a:lnTo>
                    <a:lnTo>
                      <a:pt x="650" y="654"/>
                    </a:lnTo>
                    <a:lnTo>
                      <a:pt x="660" y="638"/>
                    </a:lnTo>
                    <a:lnTo>
                      <a:pt x="724" y="548"/>
                    </a:lnTo>
                    <a:lnTo>
                      <a:pt x="724" y="548"/>
                    </a:lnTo>
                    <a:lnTo>
                      <a:pt x="736" y="528"/>
                    </a:lnTo>
                    <a:lnTo>
                      <a:pt x="744" y="506"/>
                    </a:lnTo>
                    <a:lnTo>
                      <a:pt x="748" y="484"/>
                    </a:lnTo>
                    <a:lnTo>
                      <a:pt x="750" y="462"/>
                    </a:lnTo>
                    <a:lnTo>
                      <a:pt x="750" y="438"/>
                    </a:lnTo>
                    <a:lnTo>
                      <a:pt x="748" y="414"/>
                    </a:lnTo>
                    <a:lnTo>
                      <a:pt x="744" y="390"/>
                    </a:lnTo>
                    <a:lnTo>
                      <a:pt x="740" y="368"/>
                    </a:lnTo>
                    <a:lnTo>
                      <a:pt x="728" y="328"/>
                    </a:lnTo>
                    <a:lnTo>
                      <a:pt x="716" y="294"/>
                    </a:lnTo>
                    <a:lnTo>
                      <a:pt x="702" y="264"/>
                    </a:lnTo>
                    <a:lnTo>
                      <a:pt x="702" y="264"/>
                    </a:lnTo>
                    <a:lnTo>
                      <a:pt x="680" y="260"/>
                    </a:lnTo>
                    <a:lnTo>
                      <a:pt x="660" y="254"/>
                    </a:lnTo>
                    <a:lnTo>
                      <a:pt x="642" y="248"/>
                    </a:lnTo>
                    <a:lnTo>
                      <a:pt x="624" y="240"/>
                    </a:lnTo>
                    <a:lnTo>
                      <a:pt x="594" y="224"/>
                    </a:lnTo>
                    <a:lnTo>
                      <a:pt x="566" y="204"/>
                    </a:lnTo>
                    <a:lnTo>
                      <a:pt x="544" y="184"/>
                    </a:lnTo>
                    <a:lnTo>
                      <a:pt x="526" y="162"/>
                    </a:lnTo>
                    <a:lnTo>
                      <a:pt x="510" y="138"/>
                    </a:lnTo>
                    <a:lnTo>
                      <a:pt x="498" y="116"/>
                    </a:lnTo>
                    <a:lnTo>
                      <a:pt x="490" y="92"/>
                    </a:lnTo>
                    <a:lnTo>
                      <a:pt x="482" y="72"/>
                    </a:lnTo>
                    <a:lnTo>
                      <a:pt x="478" y="52"/>
                    </a:lnTo>
                    <a:lnTo>
                      <a:pt x="474" y="34"/>
                    </a:lnTo>
                    <a:lnTo>
                      <a:pt x="472" y="8"/>
                    </a:lnTo>
                    <a:lnTo>
                      <a:pt x="472" y="0"/>
                    </a:lnTo>
                    <a:lnTo>
                      <a:pt x="472" y="2"/>
                    </a:lnTo>
                    <a:lnTo>
                      <a:pt x="472" y="0"/>
                    </a:lnTo>
                    <a:lnTo>
                      <a:pt x="472" y="0"/>
                    </a:lnTo>
                    <a:lnTo>
                      <a:pt x="470" y="8"/>
                    </a:lnTo>
                    <a:lnTo>
                      <a:pt x="468" y="34"/>
                    </a:lnTo>
                    <a:lnTo>
                      <a:pt x="466" y="52"/>
                    </a:lnTo>
                    <a:lnTo>
                      <a:pt x="460" y="72"/>
                    </a:lnTo>
                    <a:lnTo>
                      <a:pt x="454" y="92"/>
                    </a:lnTo>
                    <a:lnTo>
                      <a:pt x="444" y="116"/>
                    </a:lnTo>
                    <a:lnTo>
                      <a:pt x="432" y="138"/>
                    </a:lnTo>
                    <a:lnTo>
                      <a:pt x="418" y="162"/>
                    </a:lnTo>
                    <a:lnTo>
                      <a:pt x="398" y="184"/>
                    </a:lnTo>
                    <a:lnTo>
                      <a:pt x="376" y="204"/>
                    </a:lnTo>
                    <a:lnTo>
                      <a:pt x="350" y="224"/>
                    </a:lnTo>
                    <a:lnTo>
                      <a:pt x="318" y="240"/>
                    </a:lnTo>
                    <a:lnTo>
                      <a:pt x="300" y="248"/>
                    </a:lnTo>
                    <a:lnTo>
                      <a:pt x="282" y="254"/>
                    </a:lnTo>
                    <a:lnTo>
                      <a:pt x="262" y="260"/>
                    </a:lnTo>
                    <a:lnTo>
                      <a:pt x="240" y="264"/>
                    </a:lnTo>
                    <a:lnTo>
                      <a:pt x="240" y="264"/>
                    </a:lnTo>
                    <a:lnTo>
                      <a:pt x="226" y="294"/>
                    </a:lnTo>
                    <a:lnTo>
                      <a:pt x="214" y="328"/>
                    </a:lnTo>
                    <a:lnTo>
                      <a:pt x="202" y="368"/>
                    </a:lnTo>
                    <a:lnTo>
                      <a:pt x="198" y="390"/>
                    </a:lnTo>
                    <a:lnTo>
                      <a:pt x="194" y="414"/>
                    </a:lnTo>
                    <a:lnTo>
                      <a:pt x="192" y="438"/>
                    </a:lnTo>
                    <a:lnTo>
                      <a:pt x="192" y="462"/>
                    </a:lnTo>
                    <a:lnTo>
                      <a:pt x="194" y="484"/>
                    </a:lnTo>
                    <a:lnTo>
                      <a:pt x="198" y="506"/>
                    </a:lnTo>
                    <a:lnTo>
                      <a:pt x="208" y="528"/>
                    </a:lnTo>
                    <a:lnTo>
                      <a:pt x="218" y="548"/>
                    </a:lnTo>
                    <a:lnTo>
                      <a:pt x="218" y="548"/>
                    </a:lnTo>
                    <a:lnTo>
                      <a:pt x="282" y="638"/>
                    </a:lnTo>
                    <a:lnTo>
                      <a:pt x="292" y="654"/>
                    </a:lnTo>
                    <a:lnTo>
                      <a:pt x="292" y="654"/>
                    </a:lnTo>
                    <a:lnTo>
                      <a:pt x="294" y="658"/>
                    </a:lnTo>
                    <a:lnTo>
                      <a:pt x="292" y="660"/>
                    </a:lnTo>
                    <a:lnTo>
                      <a:pt x="288" y="660"/>
                    </a:lnTo>
                    <a:lnTo>
                      <a:pt x="288" y="660"/>
                    </a:lnTo>
                    <a:lnTo>
                      <a:pt x="284" y="658"/>
                    </a:lnTo>
                    <a:lnTo>
                      <a:pt x="280" y="654"/>
                    </a:lnTo>
                    <a:lnTo>
                      <a:pt x="266" y="640"/>
                    </a:lnTo>
                    <a:lnTo>
                      <a:pt x="254" y="632"/>
                    </a:lnTo>
                    <a:lnTo>
                      <a:pt x="240" y="622"/>
                    </a:lnTo>
                    <a:lnTo>
                      <a:pt x="224" y="612"/>
                    </a:lnTo>
                    <a:lnTo>
                      <a:pt x="202" y="602"/>
                    </a:lnTo>
                    <a:lnTo>
                      <a:pt x="202" y="600"/>
                    </a:lnTo>
                    <a:lnTo>
                      <a:pt x="202" y="600"/>
                    </a:lnTo>
                    <a:lnTo>
                      <a:pt x="180" y="592"/>
                    </a:lnTo>
                    <a:lnTo>
                      <a:pt x="126" y="572"/>
                    </a:lnTo>
                    <a:lnTo>
                      <a:pt x="96" y="562"/>
                    </a:lnTo>
                    <a:lnTo>
                      <a:pt x="66" y="556"/>
                    </a:lnTo>
                    <a:lnTo>
                      <a:pt x="42" y="552"/>
                    </a:lnTo>
                    <a:lnTo>
                      <a:pt x="30" y="552"/>
                    </a:lnTo>
                    <a:lnTo>
                      <a:pt x="22" y="556"/>
                    </a:lnTo>
                    <a:lnTo>
                      <a:pt x="22" y="556"/>
                    </a:lnTo>
                    <a:lnTo>
                      <a:pt x="18" y="558"/>
                    </a:lnTo>
                    <a:lnTo>
                      <a:pt x="14" y="562"/>
                    </a:lnTo>
                    <a:lnTo>
                      <a:pt x="8" y="576"/>
                    </a:lnTo>
                    <a:lnTo>
                      <a:pt x="2" y="594"/>
                    </a:lnTo>
                    <a:lnTo>
                      <a:pt x="0" y="616"/>
                    </a:lnTo>
                    <a:lnTo>
                      <a:pt x="2" y="640"/>
                    </a:lnTo>
                    <a:lnTo>
                      <a:pt x="4" y="666"/>
                    </a:lnTo>
                    <a:lnTo>
                      <a:pt x="8" y="692"/>
                    </a:lnTo>
                    <a:lnTo>
                      <a:pt x="16" y="718"/>
                    </a:lnTo>
                    <a:lnTo>
                      <a:pt x="16" y="718"/>
                    </a:lnTo>
                    <a:lnTo>
                      <a:pt x="16" y="726"/>
                    </a:lnTo>
                    <a:lnTo>
                      <a:pt x="16" y="726"/>
                    </a:lnTo>
                    <a:lnTo>
                      <a:pt x="22" y="740"/>
                    </a:lnTo>
                    <a:lnTo>
                      <a:pt x="30" y="754"/>
                    </a:lnTo>
                    <a:lnTo>
                      <a:pt x="38" y="768"/>
                    </a:lnTo>
                    <a:lnTo>
                      <a:pt x="50" y="782"/>
                    </a:lnTo>
                    <a:lnTo>
                      <a:pt x="50" y="782"/>
                    </a:lnTo>
                    <a:lnTo>
                      <a:pt x="52" y="782"/>
                    </a:lnTo>
                    <a:lnTo>
                      <a:pt x="52" y="782"/>
                    </a:lnTo>
                    <a:lnTo>
                      <a:pt x="60" y="790"/>
                    </a:lnTo>
                    <a:lnTo>
                      <a:pt x="70" y="796"/>
                    </a:lnTo>
                    <a:lnTo>
                      <a:pt x="78" y="800"/>
                    </a:lnTo>
                    <a:lnTo>
                      <a:pt x="88" y="804"/>
                    </a:lnTo>
                    <a:lnTo>
                      <a:pt x="88" y="804"/>
                    </a:lnTo>
                    <a:lnTo>
                      <a:pt x="104" y="808"/>
                    </a:lnTo>
                    <a:lnTo>
                      <a:pt x="128" y="822"/>
                    </a:lnTo>
                    <a:lnTo>
                      <a:pt x="138" y="830"/>
                    </a:lnTo>
                    <a:lnTo>
                      <a:pt x="150" y="840"/>
                    </a:lnTo>
                    <a:lnTo>
                      <a:pt x="160" y="852"/>
                    </a:lnTo>
                    <a:lnTo>
                      <a:pt x="168" y="866"/>
                    </a:lnTo>
                    <a:lnTo>
                      <a:pt x="176" y="880"/>
                    </a:lnTo>
                    <a:lnTo>
                      <a:pt x="178" y="896"/>
                    </a:lnTo>
                    <a:lnTo>
                      <a:pt x="178" y="912"/>
                    </a:lnTo>
                    <a:lnTo>
                      <a:pt x="174" y="930"/>
                    </a:lnTo>
                    <a:lnTo>
                      <a:pt x="166" y="948"/>
                    </a:lnTo>
                    <a:lnTo>
                      <a:pt x="152" y="968"/>
                    </a:lnTo>
                    <a:lnTo>
                      <a:pt x="132" y="988"/>
                    </a:lnTo>
                    <a:lnTo>
                      <a:pt x="106" y="1008"/>
                    </a:lnTo>
                    <a:lnTo>
                      <a:pt x="106" y="1008"/>
                    </a:lnTo>
                    <a:lnTo>
                      <a:pt x="118" y="1008"/>
                    </a:lnTo>
                    <a:lnTo>
                      <a:pt x="132" y="1008"/>
                    </a:lnTo>
                    <a:lnTo>
                      <a:pt x="152" y="1012"/>
                    </a:lnTo>
                    <a:lnTo>
                      <a:pt x="174" y="1016"/>
                    </a:lnTo>
                    <a:lnTo>
                      <a:pt x="202" y="1024"/>
                    </a:lnTo>
                    <a:lnTo>
                      <a:pt x="230" y="1034"/>
                    </a:lnTo>
                    <a:lnTo>
                      <a:pt x="260" y="1050"/>
                    </a:lnTo>
                    <a:lnTo>
                      <a:pt x="260" y="1050"/>
                    </a:lnTo>
                    <a:lnTo>
                      <a:pt x="274" y="1056"/>
                    </a:lnTo>
                    <a:lnTo>
                      <a:pt x="288" y="1060"/>
                    </a:lnTo>
                    <a:lnTo>
                      <a:pt x="304" y="1064"/>
                    </a:lnTo>
                    <a:lnTo>
                      <a:pt x="318" y="1064"/>
                    </a:lnTo>
                    <a:lnTo>
                      <a:pt x="332" y="1064"/>
                    </a:lnTo>
                    <a:lnTo>
                      <a:pt x="346" y="1062"/>
                    </a:lnTo>
                    <a:lnTo>
                      <a:pt x="372" y="1056"/>
                    </a:lnTo>
                    <a:lnTo>
                      <a:pt x="396" y="1046"/>
                    </a:lnTo>
                    <a:lnTo>
                      <a:pt x="418" y="1036"/>
                    </a:lnTo>
                    <a:lnTo>
                      <a:pt x="444" y="1020"/>
                    </a:lnTo>
                    <a:lnTo>
                      <a:pt x="444" y="1020"/>
                    </a:lnTo>
                    <a:lnTo>
                      <a:pt x="444" y="1050"/>
                    </a:lnTo>
                    <a:lnTo>
                      <a:pt x="444" y="1096"/>
                    </a:lnTo>
                    <a:lnTo>
                      <a:pt x="442" y="1152"/>
                    </a:lnTo>
                    <a:lnTo>
                      <a:pt x="436" y="1214"/>
                    </a:lnTo>
                    <a:lnTo>
                      <a:pt x="430" y="1246"/>
                    </a:lnTo>
                    <a:lnTo>
                      <a:pt x="424" y="1276"/>
                    </a:lnTo>
                    <a:lnTo>
                      <a:pt x="418" y="1306"/>
                    </a:lnTo>
                    <a:lnTo>
                      <a:pt x="408" y="1334"/>
                    </a:lnTo>
                    <a:lnTo>
                      <a:pt x="398" y="1360"/>
                    </a:lnTo>
                    <a:lnTo>
                      <a:pt x="386" y="1382"/>
                    </a:lnTo>
                    <a:lnTo>
                      <a:pt x="372" y="1400"/>
                    </a:lnTo>
                    <a:lnTo>
                      <a:pt x="364" y="1408"/>
                    </a:lnTo>
                    <a:lnTo>
                      <a:pt x="356" y="1414"/>
                    </a:lnTo>
                    <a:lnTo>
                      <a:pt x="356" y="1414"/>
                    </a:lnTo>
                    <a:lnTo>
                      <a:pt x="352" y="1416"/>
                    </a:lnTo>
                    <a:lnTo>
                      <a:pt x="350" y="1420"/>
                    </a:lnTo>
                    <a:lnTo>
                      <a:pt x="348" y="1422"/>
                    </a:lnTo>
                    <a:lnTo>
                      <a:pt x="350" y="1426"/>
                    </a:lnTo>
                    <a:lnTo>
                      <a:pt x="352" y="1428"/>
                    </a:lnTo>
                    <a:lnTo>
                      <a:pt x="354" y="1432"/>
                    </a:lnTo>
                    <a:lnTo>
                      <a:pt x="354" y="1432"/>
                    </a:lnTo>
                    <a:lnTo>
                      <a:pt x="362" y="1438"/>
                    </a:lnTo>
                    <a:lnTo>
                      <a:pt x="368" y="1440"/>
                    </a:lnTo>
                    <a:lnTo>
                      <a:pt x="376" y="1444"/>
                    </a:lnTo>
                    <a:lnTo>
                      <a:pt x="386" y="1444"/>
                    </a:lnTo>
                    <a:lnTo>
                      <a:pt x="398" y="1444"/>
                    </a:lnTo>
                    <a:lnTo>
                      <a:pt x="410" y="1440"/>
                    </a:lnTo>
                    <a:lnTo>
                      <a:pt x="422" y="1434"/>
                    </a:lnTo>
                    <a:lnTo>
                      <a:pt x="422" y="1434"/>
                    </a:lnTo>
                    <a:lnTo>
                      <a:pt x="428" y="1430"/>
                    </a:lnTo>
                    <a:lnTo>
                      <a:pt x="434" y="1430"/>
                    </a:lnTo>
                    <a:lnTo>
                      <a:pt x="442" y="1428"/>
                    </a:lnTo>
                    <a:lnTo>
                      <a:pt x="444" y="1424"/>
                    </a:lnTo>
                    <a:lnTo>
                      <a:pt x="448" y="1418"/>
                    </a:lnTo>
                    <a:lnTo>
                      <a:pt x="448" y="1418"/>
                    </a:lnTo>
                    <a:lnTo>
                      <a:pt x="458" y="1398"/>
                    </a:lnTo>
                    <a:lnTo>
                      <a:pt x="466" y="1370"/>
                    </a:lnTo>
                    <a:lnTo>
                      <a:pt x="474" y="1334"/>
                    </a:lnTo>
                    <a:lnTo>
                      <a:pt x="482" y="1288"/>
                    </a:lnTo>
                    <a:lnTo>
                      <a:pt x="488" y="1236"/>
                    </a:lnTo>
                    <a:lnTo>
                      <a:pt x="494" y="1174"/>
                    </a:lnTo>
                    <a:lnTo>
                      <a:pt x="498" y="1104"/>
                    </a:lnTo>
                    <a:lnTo>
                      <a:pt x="502" y="1022"/>
                    </a:lnTo>
                    <a:lnTo>
                      <a:pt x="502" y="1022"/>
                    </a:lnTo>
                    <a:lnTo>
                      <a:pt x="516" y="1030"/>
                    </a:lnTo>
                    <a:lnTo>
                      <a:pt x="532" y="1040"/>
                    </a:lnTo>
                    <a:lnTo>
                      <a:pt x="552" y="1050"/>
                    </a:lnTo>
                    <a:lnTo>
                      <a:pt x="576" y="1058"/>
                    </a:lnTo>
                    <a:lnTo>
                      <a:pt x="602" y="1062"/>
                    </a:lnTo>
                    <a:lnTo>
                      <a:pt x="616" y="1064"/>
                    </a:lnTo>
                    <a:lnTo>
                      <a:pt x="628" y="1064"/>
                    </a:lnTo>
                    <a:lnTo>
                      <a:pt x="642" y="1064"/>
                    </a:lnTo>
                    <a:lnTo>
                      <a:pt x="656" y="1060"/>
                    </a:lnTo>
                    <a:lnTo>
                      <a:pt x="668" y="1056"/>
                    </a:lnTo>
                    <a:lnTo>
                      <a:pt x="682" y="1050"/>
                    </a:lnTo>
                    <a:lnTo>
                      <a:pt x="682" y="1050"/>
                    </a:lnTo>
                    <a:lnTo>
                      <a:pt x="712" y="1034"/>
                    </a:lnTo>
                    <a:lnTo>
                      <a:pt x="742" y="1024"/>
                    </a:lnTo>
                    <a:lnTo>
                      <a:pt x="768" y="1016"/>
                    </a:lnTo>
                    <a:lnTo>
                      <a:pt x="790" y="1012"/>
                    </a:lnTo>
                    <a:lnTo>
                      <a:pt x="810" y="1008"/>
                    </a:lnTo>
                    <a:lnTo>
                      <a:pt x="824" y="1008"/>
                    </a:lnTo>
                    <a:lnTo>
                      <a:pt x="836" y="1008"/>
                    </a:lnTo>
                    <a:lnTo>
                      <a:pt x="836" y="1008"/>
                    </a:lnTo>
                    <a:lnTo>
                      <a:pt x="810" y="988"/>
                    </a:lnTo>
                    <a:lnTo>
                      <a:pt x="790" y="968"/>
                    </a:lnTo>
                    <a:lnTo>
                      <a:pt x="776" y="948"/>
                    </a:lnTo>
                    <a:lnTo>
                      <a:pt x="768" y="930"/>
                    </a:lnTo>
                    <a:lnTo>
                      <a:pt x="764" y="912"/>
                    </a:lnTo>
                    <a:lnTo>
                      <a:pt x="764" y="896"/>
                    </a:lnTo>
                    <a:lnTo>
                      <a:pt x="768" y="880"/>
                    </a:lnTo>
                    <a:lnTo>
                      <a:pt x="774" y="866"/>
                    </a:lnTo>
                    <a:lnTo>
                      <a:pt x="782" y="852"/>
                    </a:lnTo>
                    <a:lnTo>
                      <a:pt x="792" y="840"/>
                    </a:lnTo>
                    <a:lnTo>
                      <a:pt x="804" y="830"/>
                    </a:lnTo>
                    <a:lnTo>
                      <a:pt x="816" y="822"/>
                    </a:lnTo>
                    <a:lnTo>
                      <a:pt x="838" y="808"/>
                    </a:lnTo>
                    <a:lnTo>
                      <a:pt x="854" y="804"/>
                    </a:lnTo>
                    <a:lnTo>
                      <a:pt x="854" y="804"/>
                    </a:lnTo>
                    <a:lnTo>
                      <a:pt x="868" y="798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82" y="790"/>
                    </a:lnTo>
                    <a:lnTo>
                      <a:pt x="892" y="782"/>
                    </a:lnTo>
                    <a:lnTo>
                      <a:pt x="902" y="772"/>
                    </a:lnTo>
                    <a:lnTo>
                      <a:pt x="910" y="762"/>
                    </a:lnTo>
                    <a:lnTo>
                      <a:pt x="918" y="748"/>
                    </a:lnTo>
                    <a:lnTo>
                      <a:pt x="918" y="748"/>
                    </a:lnTo>
                    <a:lnTo>
                      <a:pt x="924" y="732"/>
                    </a:lnTo>
                    <a:lnTo>
                      <a:pt x="924" y="73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24"/>
              <p:cNvSpPr>
                <a:spLocks noChangeAspect="1"/>
              </p:cNvSpPr>
              <p:nvPr/>
            </p:nvSpPr>
            <p:spPr bwMode="auto">
              <a:xfrm rot="4324833">
                <a:off x="8243059" y="5300272"/>
                <a:ext cx="474357" cy="1154204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64" y="50"/>
                  </a:cxn>
                  <a:cxn ang="0">
                    <a:pos x="164" y="102"/>
                  </a:cxn>
                  <a:cxn ang="0">
                    <a:pos x="154" y="154"/>
                  </a:cxn>
                  <a:cxn ang="0">
                    <a:pos x="138" y="206"/>
                  </a:cxn>
                  <a:cxn ang="0">
                    <a:pos x="92" y="310"/>
                  </a:cxn>
                  <a:cxn ang="0">
                    <a:pos x="48" y="404"/>
                  </a:cxn>
                  <a:cxn ang="0">
                    <a:pos x="32" y="446"/>
                  </a:cxn>
                  <a:cxn ang="0">
                    <a:pos x="10" y="528"/>
                  </a:cxn>
                  <a:cxn ang="0">
                    <a:pos x="2" y="592"/>
                  </a:cxn>
                  <a:cxn ang="0">
                    <a:pos x="0" y="634"/>
                  </a:cxn>
                  <a:cxn ang="0">
                    <a:pos x="6" y="682"/>
                  </a:cxn>
                  <a:cxn ang="0">
                    <a:pos x="24" y="762"/>
                  </a:cxn>
                  <a:cxn ang="0">
                    <a:pos x="48" y="824"/>
                  </a:cxn>
                  <a:cxn ang="0">
                    <a:pos x="80" y="872"/>
                  </a:cxn>
                  <a:cxn ang="0">
                    <a:pos x="114" y="906"/>
                  </a:cxn>
                  <a:cxn ang="0">
                    <a:pos x="152" y="928"/>
                  </a:cxn>
                  <a:cxn ang="0">
                    <a:pos x="188" y="942"/>
                  </a:cxn>
                  <a:cxn ang="0">
                    <a:pos x="236" y="950"/>
                  </a:cxn>
                  <a:cxn ang="0">
                    <a:pos x="230" y="982"/>
                  </a:cxn>
                  <a:cxn ang="0">
                    <a:pos x="210" y="1050"/>
                  </a:cxn>
                  <a:cxn ang="0">
                    <a:pos x="186" y="1114"/>
                  </a:cxn>
                  <a:cxn ang="0">
                    <a:pos x="162" y="1150"/>
                  </a:cxn>
                  <a:cxn ang="0">
                    <a:pos x="142" y="1168"/>
                  </a:cxn>
                  <a:cxn ang="0">
                    <a:pos x="132" y="1174"/>
                  </a:cxn>
                  <a:cxn ang="0">
                    <a:pos x="126" y="1178"/>
                  </a:cxn>
                  <a:cxn ang="0">
                    <a:pos x="130" y="1188"/>
                  </a:cxn>
                  <a:cxn ang="0">
                    <a:pos x="134" y="1192"/>
                  </a:cxn>
                  <a:cxn ang="0">
                    <a:pos x="154" y="1202"/>
                  </a:cxn>
                  <a:cxn ang="0">
                    <a:pos x="172" y="1202"/>
                  </a:cxn>
                  <a:cxn ang="0">
                    <a:pos x="184" y="1198"/>
                  </a:cxn>
                  <a:cxn ang="0">
                    <a:pos x="194" y="1196"/>
                  </a:cxn>
                  <a:cxn ang="0">
                    <a:pos x="206" y="1188"/>
                  </a:cxn>
                  <a:cxn ang="0">
                    <a:pos x="214" y="1174"/>
                  </a:cxn>
                  <a:cxn ang="0">
                    <a:pos x="232" y="1134"/>
                  </a:cxn>
                  <a:cxn ang="0">
                    <a:pos x="262" y="1038"/>
                  </a:cxn>
                  <a:cxn ang="0">
                    <a:pos x="282" y="946"/>
                  </a:cxn>
                  <a:cxn ang="0">
                    <a:pos x="288" y="946"/>
                  </a:cxn>
                  <a:cxn ang="0">
                    <a:pos x="334" y="912"/>
                  </a:cxn>
                  <a:cxn ang="0">
                    <a:pos x="374" y="876"/>
                  </a:cxn>
                  <a:cxn ang="0">
                    <a:pos x="408" y="840"/>
                  </a:cxn>
                  <a:cxn ang="0">
                    <a:pos x="434" y="802"/>
                  </a:cxn>
                  <a:cxn ang="0">
                    <a:pos x="456" y="764"/>
                  </a:cxn>
                  <a:cxn ang="0">
                    <a:pos x="472" y="726"/>
                  </a:cxn>
                  <a:cxn ang="0">
                    <a:pos x="490" y="648"/>
                  </a:cxn>
                  <a:cxn ang="0">
                    <a:pos x="492" y="568"/>
                  </a:cxn>
                  <a:cxn ang="0">
                    <a:pos x="478" y="490"/>
                  </a:cxn>
                  <a:cxn ang="0">
                    <a:pos x="454" y="414"/>
                  </a:cxn>
                  <a:cxn ang="0">
                    <a:pos x="420" y="340"/>
                  </a:cxn>
                  <a:cxn ang="0">
                    <a:pos x="380" y="270"/>
                  </a:cxn>
                  <a:cxn ang="0">
                    <a:pos x="336" y="206"/>
                  </a:cxn>
                  <a:cxn ang="0">
                    <a:pos x="248" y="98"/>
                  </a:cxn>
                  <a:cxn ang="0">
                    <a:pos x="180" y="26"/>
                  </a:cxn>
                  <a:cxn ang="0">
                    <a:pos x="152" y="0"/>
                  </a:cxn>
                </a:cxnLst>
                <a:rect l="0" t="0" r="r" b="b"/>
                <a:pathLst>
                  <a:path w="494" h="1202">
                    <a:moveTo>
                      <a:pt x="152" y="0"/>
                    </a:moveTo>
                    <a:lnTo>
                      <a:pt x="152" y="0"/>
                    </a:lnTo>
                    <a:lnTo>
                      <a:pt x="160" y="26"/>
                    </a:lnTo>
                    <a:lnTo>
                      <a:pt x="164" y="50"/>
                    </a:lnTo>
                    <a:lnTo>
                      <a:pt x="166" y="76"/>
                    </a:lnTo>
                    <a:lnTo>
                      <a:pt x="164" y="102"/>
                    </a:lnTo>
                    <a:lnTo>
                      <a:pt x="160" y="128"/>
                    </a:lnTo>
                    <a:lnTo>
                      <a:pt x="154" y="154"/>
                    </a:lnTo>
                    <a:lnTo>
                      <a:pt x="148" y="180"/>
                    </a:lnTo>
                    <a:lnTo>
                      <a:pt x="138" y="206"/>
                    </a:lnTo>
                    <a:lnTo>
                      <a:pt x="116" y="258"/>
                    </a:lnTo>
                    <a:lnTo>
                      <a:pt x="92" y="310"/>
                    </a:lnTo>
                    <a:lnTo>
                      <a:pt x="70" y="358"/>
                    </a:lnTo>
                    <a:lnTo>
                      <a:pt x="48" y="404"/>
                    </a:lnTo>
                    <a:lnTo>
                      <a:pt x="48" y="404"/>
                    </a:lnTo>
                    <a:lnTo>
                      <a:pt x="32" y="446"/>
                    </a:lnTo>
                    <a:lnTo>
                      <a:pt x="18" y="488"/>
                    </a:lnTo>
                    <a:lnTo>
                      <a:pt x="10" y="528"/>
                    </a:lnTo>
                    <a:lnTo>
                      <a:pt x="4" y="562"/>
                    </a:lnTo>
                    <a:lnTo>
                      <a:pt x="2" y="592"/>
                    </a:lnTo>
                    <a:lnTo>
                      <a:pt x="0" y="614"/>
                    </a:lnTo>
                    <a:lnTo>
                      <a:pt x="0" y="634"/>
                    </a:lnTo>
                    <a:lnTo>
                      <a:pt x="0" y="634"/>
                    </a:lnTo>
                    <a:lnTo>
                      <a:pt x="6" y="682"/>
                    </a:lnTo>
                    <a:lnTo>
                      <a:pt x="14" y="724"/>
                    </a:lnTo>
                    <a:lnTo>
                      <a:pt x="24" y="762"/>
                    </a:lnTo>
                    <a:lnTo>
                      <a:pt x="36" y="796"/>
                    </a:lnTo>
                    <a:lnTo>
                      <a:pt x="48" y="824"/>
                    </a:lnTo>
                    <a:lnTo>
                      <a:pt x="64" y="850"/>
                    </a:lnTo>
                    <a:lnTo>
                      <a:pt x="80" y="872"/>
                    </a:lnTo>
                    <a:lnTo>
                      <a:pt x="96" y="890"/>
                    </a:lnTo>
                    <a:lnTo>
                      <a:pt x="114" y="906"/>
                    </a:lnTo>
                    <a:lnTo>
                      <a:pt x="132" y="918"/>
                    </a:lnTo>
                    <a:lnTo>
                      <a:pt x="152" y="928"/>
                    </a:lnTo>
                    <a:lnTo>
                      <a:pt x="170" y="936"/>
                    </a:lnTo>
                    <a:lnTo>
                      <a:pt x="188" y="942"/>
                    </a:lnTo>
                    <a:lnTo>
                      <a:pt x="204" y="946"/>
                    </a:lnTo>
                    <a:lnTo>
                      <a:pt x="236" y="950"/>
                    </a:lnTo>
                    <a:lnTo>
                      <a:pt x="236" y="950"/>
                    </a:lnTo>
                    <a:lnTo>
                      <a:pt x="230" y="982"/>
                    </a:lnTo>
                    <a:lnTo>
                      <a:pt x="220" y="1016"/>
                    </a:lnTo>
                    <a:lnTo>
                      <a:pt x="210" y="1050"/>
                    </a:lnTo>
                    <a:lnTo>
                      <a:pt x="200" y="1082"/>
                    </a:lnTo>
                    <a:lnTo>
                      <a:pt x="186" y="1114"/>
                    </a:lnTo>
                    <a:lnTo>
                      <a:pt x="170" y="1140"/>
                    </a:lnTo>
                    <a:lnTo>
                      <a:pt x="162" y="1150"/>
                    </a:lnTo>
                    <a:lnTo>
                      <a:pt x="152" y="1160"/>
                    </a:lnTo>
                    <a:lnTo>
                      <a:pt x="142" y="1168"/>
                    </a:lnTo>
                    <a:lnTo>
                      <a:pt x="132" y="1174"/>
                    </a:lnTo>
                    <a:lnTo>
                      <a:pt x="132" y="1174"/>
                    </a:lnTo>
                    <a:lnTo>
                      <a:pt x="130" y="1176"/>
                    </a:lnTo>
                    <a:lnTo>
                      <a:pt x="126" y="1178"/>
                    </a:lnTo>
                    <a:lnTo>
                      <a:pt x="126" y="1182"/>
                    </a:lnTo>
                    <a:lnTo>
                      <a:pt x="130" y="1188"/>
                    </a:lnTo>
                    <a:lnTo>
                      <a:pt x="130" y="1188"/>
                    </a:lnTo>
                    <a:lnTo>
                      <a:pt x="134" y="1192"/>
                    </a:lnTo>
                    <a:lnTo>
                      <a:pt x="146" y="1200"/>
                    </a:lnTo>
                    <a:lnTo>
                      <a:pt x="154" y="1202"/>
                    </a:lnTo>
                    <a:lnTo>
                      <a:pt x="162" y="1202"/>
                    </a:lnTo>
                    <a:lnTo>
                      <a:pt x="172" y="1202"/>
                    </a:lnTo>
                    <a:lnTo>
                      <a:pt x="184" y="1198"/>
                    </a:lnTo>
                    <a:lnTo>
                      <a:pt x="184" y="1198"/>
                    </a:lnTo>
                    <a:lnTo>
                      <a:pt x="190" y="1196"/>
                    </a:lnTo>
                    <a:lnTo>
                      <a:pt x="194" y="1196"/>
                    </a:lnTo>
                    <a:lnTo>
                      <a:pt x="200" y="1194"/>
                    </a:lnTo>
                    <a:lnTo>
                      <a:pt x="206" y="1188"/>
                    </a:lnTo>
                    <a:lnTo>
                      <a:pt x="206" y="1188"/>
                    </a:lnTo>
                    <a:lnTo>
                      <a:pt x="214" y="1174"/>
                    </a:lnTo>
                    <a:lnTo>
                      <a:pt x="224" y="1156"/>
                    </a:lnTo>
                    <a:lnTo>
                      <a:pt x="232" y="1134"/>
                    </a:lnTo>
                    <a:lnTo>
                      <a:pt x="242" y="1108"/>
                    </a:lnTo>
                    <a:lnTo>
                      <a:pt x="262" y="1038"/>
                    </a:lnTo>
                    <a:lnTo>
                      <a:pt x="282" y="946"/>
                    </a:lnTo>
                    <a:lnTo>
                      <a:pt x="282" y="946"/>
                    </a:lnTo>
                    <a:lnTo>
                      <a:pt x="288" y="946"/>
                    </a:lnTo>
                    <a:lnTo>
                      <a:pt x="288" y="946"/>
                    </a:lnTo>
                    <a:lnTo>
                      <a:pt x="312" y="928"/>
                    </a:lnTo>
                    <a:lnTo>
                      <a:pt x="334" y="912"/>
                    </a:lnTo>
                    <a:lnTo>
                      <a:pt x="354" y="894"/>
                    </a:lnTo>
                    <a:lnTo>
                      <a:pt x="374" y="876"/>
                    </a:lnTo>
                    <a:lnTo>
                      <a:pt x="392" y="858"/>
                    </a:lnTo>
                    <a:lnTo>
                      <a:pt x="408" y="840"/>
                    </a:lnTo>
                    <a:lnTo>
                      <a:pt x="422" y="822"/>
                    </a:lnTo>
                    <a:lnTo>
                      <a:pt x="434" y="802"/>
                    </a:lnTo>
                    <a:lnTo>
                      <a:pt x="446" y="784"/>
                    </a:lnTo>
                    <a:lnTo>
                      <a:pt x="456" y="764"/>
                    </a:lnTo>
                    <a:lnTo>
                      <a:pt x="466" y="746"/>
                    </a:lnTo>
                    <a:lnTo>
                      <a:pt x="472" y="726"/>
                    </a:lnTo>
                    <a:lnTo>
                      <a:pt x="484" y="688"/>
                    </a:lnTo>
                    <a:lnTo>
                      <a:pt x="490" y="648"/>
                    </a:lnTo>
                    <a:lnTo>
                      <a:pt x="494" y="608"/>
                    </a:lnTo>
                    <a:lnTo>
                      <a:pt x="492" y="568"/>
                    </a:lnTo>
                    <a:lnTo>
                      <a:pt x="486" y="530"/>
                    </a:lnTo>
                    <a:lnTo>
                      <a:pt x="478" y="490"/>
                    </a:lnTo>
                    <a:lnTo>
                      <a:pt x="468" y="452"/>
                    </a:lnTo>
                    <a:lnTo>
                      <a:pt x="454" y="414"/>
                    </a:lnTo>
                    <a:lnTo>
                      <a:pt x="438" y="376"/>
                    </a:lnTo>
                    <a:lnTo>
                      <a:pt x="420" y="340"/>
                    </a:lnTo>
                    <a:lnTo>
                      <a:pt x="400" y="304"/>
                    </a:lnTo>
                    <a:lnTo>
                      <a:pt x="380" y="270"/>
                    </a:lnTo>
                    <a:lnTo>
                      <a:pt x="358" y="238"/>
                    </a:lnTo>
                    <a:lnTo>
                      <a:pt x="336" y="206"/>
                    </a:lnTo>
                    <a:lnTo>
                      <a:pt x="290" y="148"/>
                    </a:lnTo>
                    <a:lnTo>
                      <a:pt x="248" y="98"/>
                    </a:lnTo>
                    <a:lnTo>
                      <a:pt x="210" y="58"/>
                    </a:lnTo>
                    <a:lnTo>
                      <a:pt x="180" y="26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28"/>
              <p:cNvSpPr>
                <a:spLocks noChangeAspect="1"/>
              </p:cNvSpPr>
              <p:nvPr/>
            </p:nvSpPr>
            <p:spPr bwMode="auto">
              <a:xfrm rot="19659348">
                <a:off x="7187072" y="3993953"/>
                <a:ext cx="942538" cy="1486797"/>
              </a:xfrm>
              <a:custGeom>
                <a:avLst/>
                <a:gdLst/>
                <a:ahLst/>
                <a:cxnLst>
                  <a:cxn ang="0">
                    <a:pos x="1140" y="784"/>
                  </a:cxn>
                  <a:cxn ang="0">
                    <a:pos x="1090" y="812"/>
                  </a:cxn>
                  <a:cxn ang="0">
                    <a:pos x="1052" y="766"/>
                  </a:cxn>
                  <a:cxn ang="0">
                    <a:pos x="956" y="774"/>
                  </a:cxn>
                  <a:cxn ang="0">
                    <a:pos x="842" y="848"/>
                  </a:cxn>
                  <a:cxn ang="0">
                    <a:pos x="824" y="848"/>
                  </a:cxn>
                  <a:cxn ang="0">
                    <a:pos x="928" y="698"/>
                  </a:cxn>
                  <a:cxn ang="0">
                    <a:pos x="952" y="538"/>
                  </a:cxn>
                  <a:cxn ang="0">
                    <a:pos x="898" y="354"/>
                  </a:cxn>
                  <a:cxn ang="0">
                    <a:pos x="792" y="312"/>
                  </a:cxn>
                  <a:cxn ang="0">
                    <a:pos x="688" y="238"/>
                  </a:cxn>
                  <a:cxn ang="0">
                    <a:pos x="600" y="68"/>
                  </a:cxn>
                  <a:cxn ang="0">
                    <a:pos x="592" y="0"/>
                  </a:cxn>
                  <a:cxn ang="0">
                    <a:pos x="558" y="150"/>
                  </a:cxn>
                  <a:cxn ang="0">
                    <a:pos x="452" y="278"/>
                  </a:cxn>
                  <a:cxn ang="0">
                    <a:pos x="322" y="338"/>
                  </a:cxn>
                  <a:cxn ang="0">
                    <a:pos x="252" y="452"/>
                  </a:cxn>
                  <a:cxn ang="0">
                    <a:pos x="234" y="628"/>
                  </a:cxn>
                  <a:cxn ang="0">
                    <a:pos x="320" y="786"/>
                  </a:cxn>
                  <a:cxn ang="0">
                    <a:pos x="356" y="856"/>
                  </a:cxn>
                  <a:cxn ang="0">
                    <a:pos x="288" y="804"/>
                  </a:cxn>
                  <a:cxn ang="0">
                    <a:pos x="174" y="760"/>
                  </a:cxn>
                  <a:cxn ang="0">
                    <a:pos x="110" y="782"/>
                  </a:cxn>
                  <a:cxn ang="0">
                    <a:pos x="84" y="810"/>
                  </a:cxn>
                  <a:cxn ang="0">
                    <a:pos x="18" y="742"/>
                  </a:cxn>
                  <a:cxn ang="0">
                    <a:pos x="6" y="734"/>
                  </a:cxn>
                  <a:cxn ang="0">
                    <a:pos x="4" y="942"/>
                  </a:cxn>
                  <a:cxn ang="0">
                    <a:pos x="52" y="1018"/>
                  </a:cxn>
                  <a:cxn ang="0">
                    <a:pos x="118" y="1050"/>
                  </a:cxn>
                  <a:cxn ang="0">
                    <a:pos x="200" y="1124"/>
                  </a:cxn>
                  <a:cxn ang="0">
                    <a:pos x="208" y="1206"/>
                  </a:cxn>
                  <a:cxn ang="0">
                    <a:pos x="154" y="1282"/>
                  </a:cxn>
                  <a:cxn ang="0">
                    <a:pos x="178" y="1312"/>
                  </a:cxn>
                  <a:cxn ang="0">
                    <a:pos x="338" y="1372"/>
                  </a:cxn>
                  <a:cxn ang="0">
                    <a:pos x="448" y="1374"/>
                  </a:cxn>
                  <a:cxn ang="0">
                    <a:pos x="558" y="1324"/>
                  </a:cxn>
                  <a:cxn ang="0">
                    <a:pos x="540" y="1616"/>
                  </a:cxn>
                  <a:cxn ang="0">
                    <a:pos x="474" y="1806"/>
                  </a:cxn>
                  <a:cxn ang="0">
                    <a:pos x="434" y="1842"/>
                  </a:cxn>
                  <a:cxn ang="0">
                    <a:pos x="450" y="1864"/>
                  </a:cxn>
                  <a:cxn ang="0">
                    <a:pos x="528" y="1860"/>
                  </a:cxn>
                  <a:cxn ang="0">
                    <a:pos x="554" y="1852"/>
                  </a:cxn>
                  <a:cxn ang="0">
                    <a:pos x="596" y="1730"/>
                  </a:cxn>
                  <a:cxn ang="0">
                    <a:pos x="634" y="1326"/>
                  </a:cxn>
                  <a:cxn ang="0">
                    <a:pos x="762" y="1380"/>
                  </a:cxn>
                  <a:cxn ang="0">
                    <a:pos x="866" y="1362"/>
                  </a:cxn>
                  <a:cxn ang="0">
                    <a:pos x="1032" y="1310"/>
                  </a:cxn>
                  <a:cxn ang="0">
                    <a:pos x="1018" y="1268"/>
                  </a:cxn>
                  <a:cxn ang="0">
                    <a:pos x="974" y="1194"/>
                  </a:cxn>
                  <a:cxn ang="0">
                    <a:pos x="996" y="1106"/>
                  </a:cxn>
                  <a:cxn ang="0">
                    <a:pos x="1080" y="1046"/>
                  </a:cxn>
                  <a:cxn ang="0">
                    <a:pos x="1148" y="1006"/>
                  </a:cxn>
                  <a:cxn ang="0">
                    <a:pos x="1186" y="920"/>
                  </a:cxn>
                  <a:cxn ang="0">
                    <a:pos x="1178" y="724"/>
                  </a:cxn>
                </a:cxnLst>
                <a:rect l="0" t="0" r="r" b="b"/>
                <a:pathLst>
                  <a:path w="1188" h="1874">
                    <a:moveTo>
                      <a:pt x="1170" y="730"/>
                    </a:moveTo>
                    <a:lnTo>
                      <a:pt x="1170" y="730"/>
                    </a:lnTo>
                    <a:lnTo>
                      <a:pt x="1168" y="742"/>
                    </a:lnTo>
                    <a:lnTo>
                      <a:pt x="1164" y="752"/>
                    </a:lnTo>
                    <a:lnTo>
                      <a:pt x="1154" y="768"/>
                    </a:lnTo>
                    <a:lnTo>
                      <a:pt x="1140" y="784"/>
                    </a:lnTo>
                    <a:lnTo>
                      <a:pt x="1126" y="796"/>
                    </a:lnTo>
                    <a:lnTo>
                      <a:pt x="1114" y="804"/>
                    </a:lnTo>
                    <a:lnTo>
                      <a:pt x="1102" y="810"/>
                    </a:lnTo>
                    <a:lnTo>
                      <a:pt x="1092" y="816"/>
                    </a:lnTo>
                    <a:lnTo>
                      <a:pt x="1092" y="816"/>
                    </a:lnTo>
                    <a:lnTo>
                      <a:pt x="1090" y="812"/>
                    </a:lnTo>
                    <a:lnTo>
                      <a:pt x="1088" y="802"/>
                    </a:lnTo>
                    <a:lnTo>
                      <a:pt x="1080" y="790"/>
                    </a:lnTo>
                    <a:lnTo>
                      <a:pt x="1076" y="782"/>
                    </a:lnTo>
                    <a:lnTo>
                      <a:pt x="1068" y="776"/>
                    </a:lnTo>
                    <a:lnTo>
                      <a:pt x="1060" y="770"/>
                    </a:lnTo>
                    <a:lnTo>
                      <a:pt x="1052" y="766"/>
                    </a:lnTo>
                    <a:lnTo>
                      <a:pt x="1040" y="762"/>
                    </a:lnTo>
                    <a:lnTo>
                      <a:pt x="1028" y="760"/>
                    </a:lnTo>
                    <a:lnTo>
                      <a:pt x="1012" y="760"/>
                    </a:lnTo>
                    <a:lnTo>
                      <a:pt x="996" y="762"/>
                    </a:lnTo>
                    <a:lnTo>
                      <a:pt x="976" y="768"/>
                    </a:lnTo>
                    <a:lnTo>
                      <a:pt x="956" y="774"/>
                    </a:lnTo>
                    <a:lnTo>
                      <a:pt x="956" y="774"/>
                    </a:lnTo>
                    <a:lnTo>
                      <a:pt x="924" y="790"/>
                    </a:lnTo>
                    <a:lnTo>
                      <a:pt x="898" y="804"/>
                    </a:lnTo>
                    <a:lnTo>
                      <a:pt x="878" y="818"/>
                    </a:lnTo>
                    <a:lnTo>
                      <a:pt x="862" y="830"/>
                    </a:lnTo>
                    <a:lnTo>
                      <a:pt x="842" y="848"/>
                    </a:lnTo>
                    <a:lnTo>
                      <a:pt x="836" y="854"/>
                    </a:lnTo>
                    <a:lnTo>
                      <a:pt x="830" y="856"/>
                    </a:lnTo>
                    <a:lnTo>
                      <a:pt x="830" y="856"/>
                    </a:lnTo>
                    <a:lnTo>
                      <a:pt x="826" y="856"/>
                    </a:lnTo>
                    <a:lnTo>
                      <a:pt x="824" y="854"/>
                    </a:lnTo>
                    <a:lnTo>
                      <a:pt x="824" y="848"/>
                    </a:lnTo>
                    <a:lnTo>
                      <a:pt x="824" y="848"/>
                    </a:lnTo>
                    <a:lnTo>
                      <a:pt x="838" y="828"/>
                    </a:lnTo>
                    <a:lnTo>
                      <a:pt x="866" y="786"/>
                    </a:lnTo>
                    <a:lnTo>
                      <a:pt x="920" y="710"/>
                    </a:lnTo>
                    <a:lnTo>
                      <a:pt x="920" y="710"/>
                    </a:lnTo>
                    <a:lnTo>
                      <a:pt x="928" y="698"/>
                    </a:lnTo>
                    <a:lnTo>
                      <a:pt x="936" y="686"/>
                    </a:lnTo>
                    <a:lnTo>
                      <a:pt x="946" y="658"/>
                    </a:lnTo>
                    <a:lnTo>
                      <a:pt x="952" y="628"/>
                    </a:lnTo>
                    <a:lnTo>
                      <a:pt x="956" y="598"/>
                    </a:lnTo>
                    <a:lnTo>
                      <a:pt x="956" y="568"/>
                    </a:lnTo>
                    <a:lnTo>
                      <a:pt x="952" y="538"/>
                    </a:lnTo>
                    <a:lnTo>
                      <a:pt x="948" y="508"/>
                    </a:lnTo>
                    <a:lnTo>
                      <a:pt x="942" y="478"/>
                    </a:lnTo>
                    <a:lnTo>
                      <a:pt x="934" y="452"/>
                    </a:lnTo>
                    <a:lnTo>
                      <a:pt x="926" y="426"/>
                    </a:lnTo>
                    <a:lnTo>
                      <a:pt x="910" y="384"/>
                    </a:lnTo>
                    <a:lnTo>
                      <a:pt x="898" y="354"/>
                    </a:lnTo>
                    <a:lnTo>
                      <a:pt x="892" y="344"/>
                    </a:lnTo>
                    <a:lnTo>
                      <a:pt x="892" y="344"/>
                    </a:lnTo>
                    <a:lnTo>
                      <a:pt x="864" y="338"/>
                    </a:lnTo>
                    <a:lnTo>
                      <a:pt x="838" y="330"/>
                    </a:lnTo>
                    <a:lnTo>
                      <a:pt x="814" y="322"/>
                    </a:lnTo>
                    <a:lnTo>
                      <a:pt x="792" y="312"/>
                    </a:lnTo>
                    <a:lnTo>
                      <a:pt x="770" y="302"/>
                    </a:lnTo>
                    <a:lnTo>
                      <a:pt x="752" y="290"/>
                    </a:lnTo>
                    <a:lnTo>
                      <a:pt x="734" y="278"/>
                    </a:lnTo>
                    <a:lnTo>
                      <a:pt x="716" y="266"/>
                    </a:lnTo>
                    <a:lnTo>
                      <a:pt x="702" y="252"/>
                    </a:lnTo>
                    <a:lnTo>
                      <a:pt x="688" y="238"/>
                    </a:lnTo>
                    <a:lnTo>
                      <a:pt x="664" y="210"/>
                    </a:lnTo>
                    <a:lnTo>
                      <a:pt x="644" y="180"/>
                    </a:lnTo>
                    <a:lnTo>
                      <a:pt x="628" y="150"/>
                    </a:lnTo>
                    <a:lnTo>
                      <a:pt x="616" y="122"/>
                    </a:lnTo>
                    <a:lnTo>
                      <a:pt x="608" y="94"/>
                    </a:lnTo>
                    <a:lnTo>
                      <a:pt x="600" y="68"/>
                    </a:lnTo>
                    <a:lnTo>
                      <a:pt x="596" y="46"/>
                    </a:lnTo>
                    <a:lnTo>
                      <a:pt x="594" y="12"/>
                    </a:lnTo>
                    <a:lnTo>
                      <a:pt x="594" y="0"/>
                    </a:lnTo>
                    <a:lnTo>
                      <a:pt x="594" y="4"/>
                    </a:lnTo>
                    <a:lnTo>
                      <a:pt x="592" y="0"/>
                    </a:lnTo>
                    <a:lnTo>
                      <a:pt x="592" y="0"/>
                    </a:lnTo>
                    <a:lnTo>
                      <a:pt x="592" y="12"/>
                    </a:lnTo>
                    <a:lnTo>
                      <a:pt x="590" y="46"/>
                    </a:lnTo>
                    <a:lnTo>
                      <a:pt x="586" y="68"/>
                    </a:lnTo>
                    <a:lnTo>
                      <a:pt x="578" y="94"/>
                    </a:lnTo>
                    <a:lnTo>
                      <a:pt x="570" y="122"/>
                    </a:lnTo>
                    <a:lnTo>
                      <a:pt x="558" y="150"/>
                    </a:lnTo>
                    <a:lnTo>
                      <a:pt x="542" y="180"/>
                    </a:lnTo>
                    <a:lnTo>
                      <a:pt x="522" y="210"/>
                    </a:lnTo>
                    <a:lnTo>
                      <a:pt x="498" y="238"/>
                    </a:lnTo>
                    <a:lnTo>
                      <a:pt x="484" y="252"/>
                    </a:lnTo>
                    <a:lnTo>
                      <a:pt x="470" y="266"/>
                    </a:lnTo>
                    <a:lnTo>
                      <a:pt x="452" y="278"/>
                    </a:lnTo>
                    <a:lnTo>
                      <a:pt x="434" y="290"/>
                    </a:lnTo>
                    <a:lnTo>
                      <a:pt x="416" y="302"/>
                    </a:lnTo>
                    <a:lnTo>
                      <a:pt x="394" y="312"/>
                    </a:lnTo>
                    <a:lnTo>
                      <a:pt x="372" y="322"/>
                    </a:lnTo>
                    <a:lnTo>
                      <a:pt x="348" y="330"/>
                    </a:lnTo>
                    <a:lnTo>
                      <a:pt x="322" y="338"/>
                    </a:lnTo>
                    <a:lnTo>
                      <a:pt x="294" y="344"/>
                    </a:lnTo>
                    <a:lnTo>
                      <a:pt x="294" y="344"/>
                    </a:lnTo>
                    <a:lnTo>
                      <a:pt x="288" y="354"/>
                    </a:lnTo>
                    <a:lnTo>
                      <a:pt x="276" y="384"/>
                    </a:lnTo>
                    <a:lnTo>
                      <a:pt x="260" y="426"/>
                    </a:lnTo>
                    <a:lnTo>
                      <a:pt x="252" y="452"/>
                    </a:lnTo>
                    <a:lnTo>
                      <a:pt x="244" y="478"/>
                    </a:lnTo>
                    <a:lnTo>
                      <a:pt x="238" y="508"/>
                    </a:lnTo>
                    <a:lnTo>
                      <a:pt x="234" y="538"/>
                    </a:lnTo>
                    <a:lnTo>
                      <a:pt x="230" y="568"/>
                    </a:lnTo>
                    <a:lnTo>
                      <a:pt x="230" y="598"/>
                    </a:lnTo>
                    <a:lnTo>
                      <a:pt x="234" y="628"/>
                    </a:lnTo>
                    <a:lnTo>
                      <a:pt x="240" y="658"/>
                    </a:lnTo>
                    <a:lnTo>
                      <a:pt x="250" y="686"/>
                    </a:lnTo>
                    <a:lnTo>
                      <a:pt x="258" y="698"/>
                    </a:lnTo>
                    <a:lnTo>
                      <a:pt x="266" y="710"/>
                    </a:lnTo>
                    <a:lnTo>
                      <a:pt x="266" y="710"/>
                    </a:lnTo>
                    <a:lnTo>
                      <a:pt x="320" y="786"/>
                    </a:lnTo>
                    <a:lnTo>
                      <a:pt x="348" y="828"/>
                    </a:lnTo>
                    <a:lnTo>
                      <a:pt x="362" y="848"/>
                    </a:lnTo>
                    <a:lnTo>
                      <a:pt x="362" y="848"/>
                    </a:lnTo>
                    <a:lnTo>
                      <a:pt x="362" y="854"/>
                    </a:lnTo>
                    <a:lnTo>
                      <a:pt x="360" y="856"/>
                    </a:lnTo>
                    <a:lnTo>
                      <a:pt x="356" y="856"/>
                    </a:lnTo>
                    <a:lnTo>
                      <a:pt x="356" y="856"/>
                    </a:lnTo>
                    <a:lnTo>
                      <a:pt x="350" y="854"/>
                    </a:lnTo>
                    <a:lnTo>
                      <a:pt x="344" y="848"/>
                    </a:lnTo>
                    <a:lnTo>
                      <a:pt x="324" y="830"/>
                    </a:lnTo>
                    <a:lnTo>
                      <a:pt x="308" y="818"/>
                    </a:lnTo>
                    <a:lnTo>
                      <a:pt x="288" y="804"/>
                    </a:lnTo>
                    <a:lnTo>
                      <a:pt x="262" y="790"/>
                    </a:lnTo>
                    <a:lnTo>
                      <a:pt x="230" y="774"/>
                    </a:lnTo>
                    <a:lnTo>
                      <a:pt x="230" y="774"/>
                    </a:lnTo>
                    <a:lnTo>
                      <a:pt x="210" y="768"/>
                    </a:lnTo>
                    <a:lnTo>
                      <a:pt x="190" y="762"/>
                    </a:lnTo>
                    <a:lnTo>
                      <a:pt x="174" y="760"/>
                    </a:lnTo>
                    <a:lnTo>
                      <a:pt x="158" y="760"/>
                    </a:lnTo>
                    <a:lnTo>
                      <a:pt x="146" y="762"/>
                    </a:lnTo>
                    <a:lnTo>
                      <a:pt x="134" y="766"/>
                    </a:lnTo>
                    <a:lnTo>
                      <a:pt x="126" y="770"/>
                    </a:lnTo>
                    <a:lnTo>
                      <a:pt x="118" y="776"/>
                    </a:lnTo>
                    <a:lnTo>
                      <a:pt x="110" y="782"/>
                    </a:lnTo>
                    <a:lnTo>
                      <a:pt x="106" y="790"/>
                    </a:lnTo>
                    <a:lnTo>
                      <a:pt x="98" y="802"/>
                    </a:lnTo>
                    <a:lnTo>
                      <a:pt x="96" y="812"/>
                    </a:lnTo>
                    <a:lnTo>
                      <a:pt x="94" y="816"/>
                    </a:lnTo>
                    <a:lnTo>
                      <a:pt x="94" y="816"/>
                    </a:lnTo>
                    <a:lnTo>
                      <a:pt x="84" y="810"/>
                    </a:lnTo>
                    <a:lnTo>
                      <a:pt x="72" y="804"/>
                    </a:lnTo>
                    <a:lnTo>
                      <a:pt x="60" y="796"/>
                    </a:lnTo>
                    <a:lnTo>
                      <a:pt x="46" y="784"/>
                    </a:lnTo>
                    <a:lnTo>
                      <a:pt x="34" y="768"/>
                    </a:lnTo>
                    <a:lnTo>
                      <a:pt x="22" y="752"/>
                    </a:lnTo>
                    <a:lnTo>
                      <a:pt x="18" y="742"/>
                    </a:lnTo>
                    <a:lnTo>
                      <a:pt x="16" y="730"/>
                    </a:lnTo>
                    <a:lnTo>
                      <a:pt x="16" y="730"/>
                    </a:lnTo>
                    <a:lnTo>
                      <a:pt x="14" y="722"/>
                    </a:lnTo>
                    <a:lnTo>
                      <a:pt x="10" y="722"/>
                    </a:lnTo>
                    <a:lnTo>
                      <a:pt x="8" y="724"/>
                    </a:lnTo>
                    <a:lnTo>
                      <a:pt x="6" y="734"/>
                    </a:lnTo>
                    <a:lnTo>
                      <a:pt x="4" y="762"/>
                    </a:lnTo>
                    <a:lnTo>
                      <a:pt x="0" y="800"/>
                    </a:lnTo>
                    <a:lnTo>
                      <a:pt x="0" y="842"/>
                    </a:lnTo>
                    <a:lnTo>
                      <a:pt x="0" y="884"/>
                    </a:lnTo>
                    <a:lnTo>
                      <a:pt x="0" y="920"/>
                    </a:lnTo>
                    <a:lnTo>
                      <a:pt x="4" y="942"/>
                    </a:lnTo>
                    <a:lnTo>
                      <a:pt x="4" y="942"/>
                    </a:lnTo>
                    <a:lnTo>
                      <a:pt x="8" y="958"/>
                    </a:lnTo>
                    <a:lnTo>
                      <a:pt x="16" y="974"/>
                    </a:lnTo>
                    <a:lnTo>
                      <a:pt x="26" y="990"/>
                    </a:lnTo>
                    <a:lnTo>
                      <a:pt x="38" y="1006"/>
                    </a:lnTo>
                    <a:lnTo>
                      <a:pt x="52" y="1018"/>
                    </a:lnTo>
                    <a:lnTo>
                      <a:pt x="66" y="1030"/>
                    </a:lnTo>
                    <a:lnTo>
                      <a:pt x="80" y="1038"/>
                    </a:lnTo>
                    <a:lnTo>
                      <a:pt x="96" y="1042"/>
                    </a:lnTo>
                    <a:lnTo>
                      <a:pt x="96" y="1042"/>
                    </a:lnTo>
                    <a:lnTo>
                      <a:pt x="106" y="1046"/>
                    </a:lnTo>
                    <a:lnTo>
                      <a:pt x="118" y="1050"/>
                    </a:lnTo>
                    <a:lnTo>
                      <a:pt x="132" y="1058"/>
                    </a:lnTo>
                    <a:lnTo>
                      <a:pt x="146" y="1066"/>
                    </a:lnTo>
                    <a:lnTo>
                      <a:pt x="162" y="1078"/>
                    </a:lnTo>
                    <a:lnTo>
                      <a:pt x="176" y="1092"/>
                    </a:lnTo>
                    <a:lnTo>
                      <a:pt x="190" y="1106"/>
                    </a:lnTo>
                    <a:lnTo>
                      <a:pt x="200" y="1124"/>
                    </a:lnTo>
                    <a:lnTo>
                      <a:pt x="210" y="1142"/>
                    </a:lnTo>
                    <a:lnTo>
                      <a:pt x="214" y="1162"/>
                    </a:lnTo>
                    <a:lnTo>
                      <a:pt x="214" y="1172"/>
                    </a:lnTo>
                    <a:lnTo>
                      <a:pt x="214" y="1184"/>
                    </a:lnTo>
                    <a:lnTo>
                      <a:pt x="212" y="1194"/>
                    </a:lnTo>
                    <a:lnTo>
                      <a:pt x="208" y="1206"/>
                    </a:lnTo>
                    <a:lnTo>
                      <a:pt x="204" y="1218"/>
                    </a:lnTo>
                    <a:lnTo>
                      <a:pt x="198" y="1230"/>
                    </a:lnTo>
                    <a:lnTo>
                      <a:pt x="190" y="1242"/>
                    </a:lnTo>
                    <a:lnTo>
                      <a:pt x="180" y="1256"/>
                    </a:lnTo>
                    <a:lnTo>
                      <a:pt x="168" y="1268"/>
                    </a:lnTo>
                    <a:lnTo>
                      <a:pt x="154" y="1282"/>
                    </a:lnTo>
                    <a:lnTo>
                      <a:pt x="138" y="1294"/>
                    </a:lnTo>
                    <a:lnTo>
                      <a:pt x="120" y="1308"/>
                    </a:lnTo>
                    <a:lnTo>
                      <a:pt x="120" y="1308"/>
                    </a:lnTo>
                    <a:lnTo>
                      <a:pt x="136" y="1308"/>
                    </a:lnTo>
                    <a:lnTo>
                      <a:pt x="154" y="1310"/>
                    </a:lnTo>
                    <a:lnTo>
                      <a:pt x="178" y="1312"/>
                    </a:lnTo>
                    <a:lnTo>
                      <a:pt x="208" y="1318"/>
                    </a:lnTo>
                    <a:lnTo>
                      <a:pt x="242" y="1328"/>
                    </a:lnTo>
                    <a:lnTo>
                      <a:pt x="280" y="1342"/>
                    </a:lnTo>
                    <a:lnTo>
                      <a:pt x="320" y="1362"/>
                    </a:lnTo>
                    <a:lnTo>
                      <a:pt x="320" y="1362"/>
                    </a:lnTo>
                    <a:lnTo>
                      <a:pt x="338" y="1372"/>
                    </a:lnTo>
                    <a:lnTo>
                      <a:pt x="356" y="1376"/>
                    </a:lnTo>
                    <a:lnTo>
                      <a:pt x="374" y="1380"/>
                    </a:lnTo>
                    <a:lnTo>
                      <a:pt x="394" y="1382"/>
                    </a:lnTo>
                    <a:lnTo>
                      <a:pt x="412" y="1380"/>
                    </a:lnTo>
                    <a:lnTo>
                      <a:pt x="430" y="1378"/>
                    </a:lnTo>
                    <a:lnTo>
                      <a:pt x="448" y="1374"/>
                    </a:lnTo>
                    <a:lnTo>
                      <a:pt x="464" y="1370"/>
                    </a:lnTo>
                    <a:lnTo>
                      <a:pt x="496" y="1358"/>
                    </a:lnTo>
                    <a:lnTo>
                      <a:pt x="522" y="1344"/>
                    </a:lnTo>
                    <a:lnTo>
                      <a:pt x="544" y="1332"/>
                    </a:lnTo>
                    <a:lnTo>
                      <a:pt x="558" y="1324"/>
                    </a:lnTo>
                    <a:lnTo>
                      <a:pt x="558" y="1324"/>
                    </a:lnTo>
                    <a:lnTo>
                      <a:pt x="558" y="1362"/>
                    </a:lnTo>
                    <a:lnTo>
                      <a:pt x="558" y="1422"/>
                    </a:lnTo>
                    <a:lnTo>
                      <a:pt x="554" y="1496"/>
                    </a:lnTo>
                    <a:lnTo>
                      <a:pt x="550" y="1534"/>
                    </a:lnTo>
                    <a:lnTo>
                      <a:pt x="546" y="1576"/>
                    </a:lnTo>
                    <a:lnTo>
                      <a:pt x="540" y="1616"/>
                    </a:lnTo>
                    <a:lnTo>
                      <a:pt x="532" y="1656"/>
                    </a:lnTo>
                    <a:lnTo>
                      <a:pt x="524" y="1696"/>
                    </a:lnTo>
                    <a:lnTo>
                      <a:pt x="512" y="1732"/>
                    </a:lnTo>
                    <a:lnTo>
                      <a:pt x="498" y="1764"/>
                    </a:lnTo>
                    <a:lnTo>
                      <a:pt x="482" y="1794"/>
                    </a:lnTo>
                    <a:lnTo>
                      <a:pt x="474" y="1806"/>
                    </a:lnTo>
                    <a:lnTo>
                      <a:pt x="464" y="1816"/>
                    </a:lnTo>
                    <a:lnTo>
                      <a:pt x="454" y="1826"/>
                    </a:lnTo>
                    <a:lnTo>
                      <a:pt x="442" y="1834"/>
                    </a:lnTo>
                    <a:lnTo>
                      <a:pt x="442" y="1834"/>
                    </a:lnTo>
                    <a:lnTo>
                      <a:pt x="438" y="1838"/>
                    </a:lnTo>
                    <a:lnTo>
                      <a:pt x="434" y="1842"/>
                    </a:lnTo>
                    <a:lnTo>
                      <a:pt x="434" y="1846"/>
                    </a:lnTo>
                    <a:lnTo>
                      <a:pt x="434" y="1850"/>
                    </a:lnTo>
                    <a:lnTo>
                      <a:pt x="438" y="1854"/>
                    </a:lnTo>
                    <a:lnTo>
                      <a:pt x="442" y="1858"/>
                    </a:lnTo>
                    <a:lnTo>
                      <a:pt x="442" y="1858"/>
                    </a:lnTo>
                    <a:lnTo>
                      <a:pt x="450" y="1864"/>
                    </a:lnTo>
                    <a:lnTo>
                      <a:pt x="460" y="1868"/>
                    </a:lnTo>
                    <a:lnTo>
                      <a:pt x="470" y="1872"/>
                    </a:lnTo>
                    <a:lnTo>
                      <a:pt x="482" y="1874"/>
                    </a:lnTo>
                    <a:lnTo>
                      <a:pt x="496" y="1874"/>
                    </a:lnTo>
                    <a:lnTo>
                      <a:pt x="512" y="1870"/>
                    </a:lnTo>
                    <a:lnTo>
                      <a:pt x="528" y="1860"/>
                    </a:lnTo>
                    <a:lnTo>
                      <a:pt x="528" y="1860"/>
                    </a:lnTo>
                    <a:lnTo>
                      <a:pt x="532" y="1858"/>
                    </a:lnTo>
                    <a:lnTo>
                      <a:pt x="538" y="1856"/>
                    </a:lnTo>
                    <a:lnTo>
                      <a:pt x="546" y="1856"/>
                    </a:lnTo>
                    <a:lnTo>
                      <a:pt x="550" y="1854"/>
                    </a:lnTo>
                    <a:lnTo>
                      <a:pt x="554" y="1852"/>
                    </a:lnTo>
                    <a:lnTo>
                      <a:pt x="558" y="1848"/>
                    </a:lnTo>
                    <a:lnTo>
                      <a:pt x="562" y="1842"/>
                    </a:lnTo>
                    <a:lnTo>
                      <a:pt x="562" y="1842"/>
                    </a:lnTo>
                    <a:lnTo>
                      <a:pt x="574" y="1814"/>
                    </a:lnTo>
                    <a:lnTo>
                      <a:pt x="586" y="1776"/>
                    </a:lnTo>
                    <a:lnTo>
                      <a:pt x="596" y="1730"/>
                    </a:lnTo>
                    <a:lnTo>
                      <a:pt x="606" y="1672"/>
                    </a:lnTo>
                    <a:lnTo>
                      <a:pt x="614" y="1604"/>
                    </a:lnTo>
                    <a:lnTo>
                      <a:pt x="622" y="1524"/>
                    </a:lnTo>
                    <a:lnTo>
                      <a:pt x="628" y="1432"/>
                    </a:lnTo>
                    <a:lnTo>
                      <a:pt x="634" y="1326"/>
                    </a:lnTo>
                    <a:lnTo>
                      <a:pt x="634" y="1326"/>
                    </a:lnTo>
                    <a:lnTo>
                      <a:pt x="650" y="1338"/>
                    </a:lnTo>
                    <a:lnTo>
                      <a:pt x="672" y="1350"/>
                    </a:lnTo>
                    <a:lnTo>
                      <a:pt x="698" y="1362"/>
                    </a:lnTo>
                    <a:lnTo>
                      <a:pt x="730" y="1372"/>
                    </a:lnTo>
                    <a:lnTo>
                      <a:pt x="746" y="1376"/>
                    </a:lnTo>
                    <a:lnTo>
                      <a:pt x="762" y="1380"/>
                    </a:lnTo>
                    <a:lnTo>
                      <a:pt x="780" y="1382"/>
                    </a:lnTo>
                    <a:lnTo>
                      <a:pt x="796" y="1382"/>
                    </a:lnTo>
                    <a:lnTo>
                      <a:pt x="814" y="1380"/>
                    </a:lnTo>
                    <a:lnTo>
                      <a:pt x="832" y="1376"/>
                    </a:lnTo>
                    <a:lnTo>
                      <a:pt x="850" y="1370"/>
                    </a:lnTo>
                    <a:lnTo>
                      <a:pt x="866" y="1362"/>
                    </a:lnTo>
                    <a:lnTo>
                      <a:pt x="866" y="1362"/>
                    </a:lnTo>
                    <a:lnTo>
                      <a:pt x="906" y="1342"/>
                    </a:lnTo>
                    <a:lnTo>
                      <a:pt x="944" y="1328"/>
                    </a:lnTo>
                    <a:lnTo>
                      <a:pt x="978" y="1318"/>
                    </a:lnTo>
                    <a:lnTo>
                      <a:pt x="1008" y="1312"/>
                    </a:lnTo>
                    <a:lnTo>
                      <a:pt x="1032" y="1310"/>
                    </a:lnTo>
                    <a:lnTo>
                      <a:pt x="1050" y="1308"/>
                    </a:lnTo>
                    <a:lnTo>
                      <a:pt x="1066" y="1308"/>
                    </a:lnTo>
                    <a:lnTo>
                      <a:pt x="1066" y="1308"/>
                    </a:lnTo>
                    <a:lnTo>
                      <a:pt x="1048" y="1294"/>
                    </a:lnTo>
                    <a:lnTo>
                      <a:pt x="1032" y="1282"/>
                    </a:lnTo>
                    <a:lnTo>
                      <a:pt x="1018" y="1268"/>
                    </a:lnTo>
                    <a:lnTo>
                      <a:pt x="1006" y="1256"/>
                    </a:lnTo>
                    <a:lnTo>
                      <a:pt x="998" y="1242"/>
                    </a:lnTo>
                    <a:lnTo>
                      <a:pt x="988" y="1230"/>
                    </a:lnTo>
                    <a:lnTo>
                      <a:pt x="982" y="1218"/>
                    </a:lnTo>
                    <a:lnTo>
                      <a:pt x="978" y="1206"/>
                    </a:lnTo>
                    <a:lnTo>
                      <a:pt x="974" y="1194"/>
                    </a:lnTo>
                    <a:lnTo>
                      <a:pt x="972" y="1184"/>
                    </a:lnTo>
                    <a:lnTo>
                      <a:pt x="972" y="1172"/>
                    </a:lnTo>
                    <a:lnTo>
                      <a:pt x="972" y="1162"/>
                    </a:lnTo>
                    <a:lnTo>
                      <a:pt x="976" y="1142"/>
                    </a:lnTo>
                    <a:lnTo>
                      <a:pt x="986" y="1124"/>
                    </a:lnTo>
                    <a:lnTo>
                      <a:pt x="996" y="1106"/>
                    </a:lnTo>
                    <a:lnTo>
                      <a:pt x="1010" y="1092"/>
                    </a:lnTo>
                    <a:lnTo>
                      <a:pt x="1024" y="1078"/>
                    </a:lnTo>
                    <a:lnTo>
                      <a:pt x="1040" y="1066"/>
                    </a:lnTo>
                    <a:lnTo>
                      <a:pt x="1054" y="1058"/>
                    </a:lnTo>
                    <a:lnTo>
                      <a:pt x="1068" y="1050"/>
                    </a:lnTo>
                    <a:lnTo>
                      <a:pt x="1080" y="1046"/>
                    </a:lnTo>
                    <a:lnTo>
                      <a:pt x="1090" y="1042"/>
                    </a:lnTo>
                    <a:lnTo>
                      <a:pt x="1090" y="1042"/>
                    </a:lnTo>
                    <a:lnTo>
                      <a:pt x="1106" y="1038"/>
                    </a:lnTo>
                    <a:lnTo>
                      <a:pt x="1120" y="1030"/>
                    </a:lnTo>
                    <a:lnTo>
                      <a:pt x="1134" y="1018"/>
                    </a:lnTo>
                    <a:lnTo>
                      <a:pt x="1148" y="1006"/>
                    </a:lnTo>
                    <a:lnTo>
                      <a:pt x="1160" y="990"/>
                    </a:lnTo>
                    <a:lnTo>
                      <a:pt x="1170" y="974"/>
                    </a:lnTo>
                    <a:lnTo>
                      <a:pt x="1178" y="958"/>
                    </a:lnTo>
                    <a:lnTo>
                      <a:pt x="1182" y="942"/>
                    </a:lnTo>
                    <a:lnTo>
                      <a:pt x="1182" y="942"/>
                    </a:lnTo>
                    <a:lnTo>
                      <a:pt x="1186" y="920"/>
                    </a:lnTo>
                    <a:lnTo>
                      <a:pt x="1188" y="884"/>
                    </a:lnTo>
                    <a:lnTo>
                      <a:pt x="1186" y="842"/>
                    </a:lnTo>
                    <a:lnTo>
                      <a:pt x="1186" y="800"/>
                    </a:lnTo>
                    <a:lnTo>
                      <a:pt x="1182" y="762"/>
                    </a:lnTo>
                    <a:lnTo>
                      <a:pt x="1180" y="734"/>
                    </a:lnTo>
                    <a:lnTo>
                      <a:pt x="1178" y="724"/>
                    </a:lnTo>
                    <a:lnTo>
                      <a:pt x="1176" y="722"/>
                    </a:lnTo>
                    <a:lnTo>
                      <a:pt x="1172" y="722"/>
                    </a:lnTo>
                    <a:lnTo>
                      <a:pt x="1170" y="730"/>
                    </a:lnTo>
                    <a:lnTo>
                      <a:pt x="1170" y="730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32"/>
              <p:cNvSpPr>
                <a:spLocks noChangeAspect="1"/>
              </p:cNvSpPr>
              <p:nvPr/>
            </p:nvSpPr>
            <p:spPr bwMode="auto">
              <a:xfrm rot="1177916">
                <a:off x="7823628" y="381725"/>
                <a:ext cx="511311" cy="1209688"/>
              </a:xfrm>
              <a:custGeom>
                <a:avLst/>
                <a:gdLst/>
                <a:ahLst/>
                <a:cxnLst>
                  <a:cxn ang="0">
                    <a:pos x="518" y="468"/>
                  </a:cxn>
                  <a:cxn ang="0">
                    <a:pos x="466" y="358"/>
                  </a:cxn>
                  <a:cxn ang="0">
                    <a:pos x="414" y="238"/>
                  </a:cxn>
                  <a:cxn ang="0">
                    <a:pos x="394" y="178"/>
                  </a:cxn>
                  <a:cxn ang="0">
                    <a:pos x="382" y="116"/>
                  </a:cxn>
                  <a:cxn ang="0">
                    <a:pos x="382" y="56"/>
                  </a:cxn>
                  <a:cxn ang="0">
                    <a:pos x="396" y="0"/>
                  </a:cxn>
                  <a:cxn ang="0">
                    <a:pos x="364" y="30"/>
                  </a:cxn>
                  <a:cxn ang="0">
                    <a:pos x="286" y="114"/>
                  </a:cxn>
                  <a:cxn ang="0">
                    <a:pos x="210" y="204"/>
                  </a:cxn>
                  <a:cxn ang="0">
                    <a:pos x="158" y="274"/>
                  </a:cxn>
                  <a:cxn ang="0">
                    <a:pos x="110" y="352"/>
                  </a:cxn>
                  <a:cxn ang="0">
                    <a:pos x="66" y="436"/>
                  </a:cxn>
                  <a:cxn ang="0">
                    <a:pos x="32" y="522"/>
                  </a:cxn>
                  <a:cxn ang="0">
                    <a:pos x="8" y="614"/>
                  </a:cxn>
                  <a:cxn ang="0">
                    <a:pos x="0" y="704"/>
                  </a:cxn>
                  <a:cxn ang="0">
                    <a:pos x="4" y="750"/>
                  </a:cxn>
                  <a:cxn ang="0">
                    <a:pos x="10" y="796"/>
                  </a:cxn>
                  <a:cxn ang="0">
                    <a:pos x="24" y="842"/>
                  </a:cxn>
                  <a:cxn ang="0">
                    <a:pos x="42" y="886"/>
                  </a:cxn>
                  <a:cxn ang="0">
                    <a:pos x="68" y="930"/>
                  </a:cxn>
                  <a:cxn ang="0">
                    <a:pos x="100" y="974"/>
                  </a:cxn>
                  <a:cxn ang="0">
                    <a:pos x="138" y="1016"/>
                  </a:cxn>
                  <a:cxn ang="0">
                    <a:pos x="184" y="1056"/>
                  </a:cxn>
                  <a:cxn ang="0">
                    <a:pos x="238" y="1096"/>
                  </a:cxn>
                  <a:cxn ang="0">
                    <a:pos x="232" y="1130"/>
                  </a:cxn>
                  <a:cxn ang="0">
                    <a:pos x="212" y="1200"/>
                  </a:cxn>
                  <a:cxn ang="0">
                    <a:pos x="188" y="1266"/>
                  </a:cxn>
                  <a:cxn ang="0">
                    <a:pos x="162" y="1306"/>
                  </a:cxn>
                  <a:cxn ang="0">
                    <a:pos x="142" y="1324"/>
                  </a:cxn>
                  <a:cxn ang="0">
                    <a:pos x="132" y="1330"/>
                  </a:cxn>
                  <a:cxn ang="0">
                    <a:pos x="126" y="1334"/>
                  </a:cxn>
                  <a:cxn ang="0">
                    <a:pos x="130" y="1344"/>
                  </a:cxn>
                  <a:cxn ang="0">
                    <a:pos x="134" y="1348"/>
                  </a:cxn>
                  <a:cxn ang="0">
                    <a:pos x="154" y="1358"/>
                  </a:cxn>
                  <a:cxn ang="0">
                    <a:pos x="172" y="1358"/>
                  </a:cxn>
                  <a:cxn ang="0">
                    <a:pos x="184" y="1354"/>
                  </a:cxn>
                  <a:cxn ang="0">
                    <a:pos x="194" y="1352"/>
                  </a:cxn>
                  <a:cxn ang="0">
                    <a:pos x="206" y="1344"/>
                  </a:cxn>
                  <a:cxn ang="0">
                    <a:pos x="214" y="1330"/>
                  </a:cxn>
                  <a:cxn ang="0">
                    <a:pos x="232" y="1290"/>
                  </a:cxn>
                  <a:cxn ang="0">
                    <a:pos x="262" y="1194"/>
                  </a:cxn>
                  <a:cxn ang="0">
                    <a:pos x="282" y="1102"/>
                  </a:cxn>
                  <a:cxn ang="0">
                    <a:pos x="318" y="1100"/>
                  </a:cxn>
                  <a:cxn ang="0">
                    <a:pos x="360" y="1092"/>
                  </a:cxn>
                  <a:cxn ang="0">
                    <a:pos x="404" y="1074"/>
                  </a:cxn>
                  <a:cxn ang="0">
                    <a:pos x="450" y="1044"/>
                  </a:cxn>
                  <a:cxn ang="0">
                    <a:pos x="492" y="998"/>
                  </a:cxn>
                  <a:cxn ang="0">
                    <a:pos x="528" y="934"/>
                  </a:cxn>
                  <a:cxn ang="0">
                    <a:pos x="556" y="846"/>
                  </a:cxn>
                  <a:cxn ang="0">
                    <a:pos x="574" y="736"/>
                  </a:cxn>
                  <a:cxn ang="0">
                    <a:pos x="574" y="712"/>
                  </a:cxn>
                  <a:cxn ang="0">
                    <a:pos x="568" y="652"/>
                  </a:cxn>
                  <a:cxn ang="0">
                    <a:pos x="552" y="566"/>
                  </a:cxn>
                  <a:cxn ang="0">
                    <a:pos x="528" y="494"/>
                  </a:cxn>
                  <a:cxn ang="0">
                    <a:pos x="518" y="468"/>
                  </a:cxn>
                </a:cxnLst>
                <a:rect l="0" t="0" r="r" b="b"/>
                <a:pathLst>
                  <a:path w="574" h="1358">
                    <a:moveTo>
                      <a:pt x="518" y="468"/>
                    </a:moveTo>
                    <a:lnTo>
                      <a:pt x="518" y="468"/>
                    </a:lnTo>
                    <a:lnTo>
                      <a:pt x="494" y="416"/>
                    </a:lnTo>
                    <a:lnTo>
                      <a:pt x="466" y="358"/>
                    </a:lnTo>
                    <a:lnTo>
                      <a:pt x="438" y="300"/>
                    </a:lnTo>
                    <a:lnTo>
                      <a:pt x="414" y="238"/>
                    </a:lnTo>
                    <a:lnTo>
                      <a:pt x="402" y="208"/>
                    </a:lnTo>
                    <a:lnTo>
                      <a:pt x="394" y="178"/>
                    </a:lnTo>
                    <a:lnTo>
                      <a:pt x="388" y="146"/>
                    </a:lnTo>
                    <a:lnTo>
                      <a:pt x="382" y="116"/>
                    </a:lnTo>
                    <a:lnTo>
                      <a:pt x="382" y="86"/>
                    </a:lnTo>
                    <a:lnTo>
                      <a:pt x="382" y="56"/>
                    </a:lnTo>
                    <a:lnTo>
                      <a:pt x="388" y="28"/>
                    </a:lnTo>
                    <a:lnTo>
                      <a:pt x="396" y="0"/>
                    </a:lnTo>
                    <a:lnTo>
                      <a:pt x="396" y="0"/>
                    </a:lnTo>
                    <a:lnTo>
                      <a:pt x="364" y="30"/>
                    </a:lnTo>
                    <a:lnTo>
                      <a:pt x="330" y="66"/>
                    </a:lnTo>
                    <a:lnTo>
                      <a:pt x="286" y="114"/>
                    </a:lnTo>
                    <a:lnTo>
                      <a:pt x="236" y="170"/>
                    </a:lnTo>
                    <a:lnTo>
                      <a:pt x="210" y="204"/>
                    </a:lnTo>
                    <a:lnTo>
                      <a:pt x="184" y="238"/>
                    </a:lnTo>
                    <a:lnTo>
                      <a:pt x="158" y="274"/>
                    </a:lnTo>
                    <a:lnTo>
                      <a:pt x="134" y="312"/>
                    </a:lnTo>
                    <a:lnTo>
                      <a:pt x="110" y="352"/>
                    </a:lnTo>
                    <a:lnTo>
                      <a:pt x="86" y="394"/>
                    </a:lnTo>
                    <a:lnTo>
                      <a:pt x="66" y="436"/>
                    </a:lnTo>
                    <a:lnTo>
                      <a:pt x="48" y="478"/>
                    </a:lnTo>
                    <a:lnTo>
                      <a:pt x="32" y="522"/>
                    </a:lnTo>
                    <a:lnTo>
                      <a:pt x="18" y="568"/>
                    </a:lnTo>
                    <a:lnTo>
                      <a:pt x="8" y="614"/>
                    </a:lnTo>
                    <a:lnTo>
                      <a:pt x="2" y="658"/>
                    </a:lnTo>
                    <a:lnTo>
                      <a:pt x="0" y="704"/>
                    </a:lnTo>
                    <a:lnTo>
                      <a:pt x="2" y="728"/>
                    </a:lnTo>
                    <a:lnTo>
                      <a:pt x="4" y="750"/>
                    </a:lnTo>
                    <a:lnTo>
                      <a:pt x="6" y="774"/>
                    </a:lnTo>
                    <a:lnTo>
                      <a:pt x="10" y="796"/>
                    </a:lnTo>
                    <a:lnTo>
                      <a:pt x="16" y="818"/>
                    </a:lnTo>
                    <a:lnTo>
                      <a:pt x="24" y="842"/>
                    </a:lnTo>
                    <a:lnTo>
                      <a:pt x="32" y="864"/>
                    </a:lnTo>
                    <a:lnTo>
                      <a:pt x="42" y="886"/>
                    </a:lnTo>
                    <a:lnTo>
                      <a:pt x="54" y="908"/>
                    </a:lnTo>
                    <a:lnTo>
                      <a:pt x="68" y="930"/>
                    </a:lnTo>
                    <a:lnTo>
                      <a:pt x="82" y="952"/>
                    </a:lnTo>
                    <a:lnTo>
                      <a:pt x="100" y="974"/>
                    </a:lnTo>
                    <a:lnTo>
                      <a:pt x="118" y="994"/>
                    </a:lnTo>
                    <a:lnTo>
                      <a:pt x="138" y="1016"/>
                    </a:lnTo>
                    <a:lnTo>
                      <a:pt x="160" y="1036"/>
                    </a:lnTo>
                    <a:lnTo>
                      <a:pt x="184" y="1056"/>
                    </a:lnTo>
                    <a:lnTo>
                      <a:pt x="210" y="1076"/>
                    </a:lnTo>
                    <a:lnTo>
                      <a:pt x="238" y="1096"/>
                    </a:lnTo>
                    <a:lnTo>
                      <a:pt x="238" y="1096"/>
                    </a:lnTo>
                    <a:lnTo>
                      <a:pt x="232" y="1130"/>
                    </a:lnTo>
                    <a:lnTo>
                      <a:pt x="222" y="1164"/>
                    </a:lnTo>
                    <a:lnTo>
                      <a:pt x="212" y="1200"/>
                    </a:lnTo>
                    <a:lnTo>
                      <a:pt x="202" y="1234"/>
                    </a:lnTo>
                    <a:lnTo>
                      <a:pt x="188" y="1266"/>
                    </a:lnTo>
                    <a:lnTo>
                      <a:pt x="172" y="1294"/>
                    </a:lnTo>
                    <a:lnTo>
                      <a:pt x="162" y="1306"/>
                    </a:lnTo>
                    <a:lnTo>
                      <a:pt x="152" y="1316"/>
                    </a:lnTo>
                    <a:lnTo>
                      <a:pt x="142" y="1324"/>
                    </a:lnTo>
                    <a:lnTo>
                      <a:pt x="132" y="1330"/>
                    </a:lnTo>
                    <a:lnTo>
                      <a:pt x="132" y="1330"/>
                    </a:lnTo>
                    <a:lnTo>
                      <a:pt x="130" y="1332"/>
                    </a:lnTo>
                    <a:lnTo>
                      <a:pt x="126" y="1334"/>
                    </a:lnTo>
                    <a:lnTo>
                      <a:pt x="126" y="1338"/>
                    </a:lnTo>
                    <a:lnTo>
                      <a:pt x="130" y="1344"/>
                    </a:lnTo>
                    <a:lnTo>
                      <a:pt x="130" y="1344"/>
                    </a:lnTo>
                    <a:lnTo>
                      <a:pt x="134" y="1348"/>
                    </a:lnTo>
                    <a:lnTo>
                      <a:pt x="146" y="1356"/>
                    </a:lnTo>
                    <a:lnTo>
                      <a:pt x="154" y="1358"/>
                    </a:lnTo>
                    <a:lnTo>
                      <a:pt x="162" y="1358"/>
                    </a:lnTo>
                    <a:lnTo>
                      <a:pt x="172" y="1358"/>
                    </a:lnTo>
                    <a:lnTo>
                      <a:pt x="184" y="1354"/>
                    </a:lnTo>
                    <a:lnTo>
                      <a:pt x="184" y="1354"/>
                    </a:lnTo>
                    <a:lnTo>
                      <a:pt x="190" y="1352"/>
                    </a:lnTo>
                    <a:lnTo>
                      <a:pt x="194" y="1352"/>
                    </a:lnTo>
                    <a:lnTo>
                      <a:pt x="200" y="1350"/>
                    </a:lnTo>
                    <a:lnTo>
                      <a:pt x="206" y="1344"/>
                    </a:lnTo>
                    <a:lnTo>
                      <a:pt x="206" y="1344"/>
                    </a:lnTo>
                    <a:lnTo>
                      <a:pt x="214" y="1330"/>
                    </a:lnTo>
                    <a:lnTo>
                      <a:pt x="224" y="1312"/>
                    </a:lnTo>
                    <a:lnTo>
                      <a:pt x="232" y="1290"/>
                    </a:lnTo>
                    <a:lnTo>
                      <a:pt x="242" y="1264"/>
                    </a:lnTo>
                    <a:lnTo>
                      <a:pt x="262" y="1194"/>
                    </a:lnTo>
                    <a:lnTo>
                      <a:pt x="282" y="1102"/>
                    </a:lnTo>
                    <a:lnTo>
                      <a:pt x="282" y="1102"/>
                    </a:lnTo>
                    <a:lnTo>
                      <a:pt x="298" y="1102"/>
                    </a:lnTo>
                    <a:lnTo>
                      <a:pt x="318" y="1100"/>
                    </a:lnTo>
                    <a:lnTo>
                      <a:pt x="338" y="1098"/>
                    </a:lnTo>
                    <a:lnTo>
                      <a:pt x="360" y="1092"/>
                    </a:lnTo>
                    <a:lnTo>
                      <a:pt x="382" y="1086"/>
                    </a:lnTo>
                    <a:lnTo>
                      <a:pt x="404" y="1074"/>
                    </a:lnTo>
                    <a:lnTo>
                      <a:pt x="426" y="1062"/>
                    </a:lnTo>
                    <a:lnTo>
                      <a:pt x="450" y="1044"/>
                    </a:lnTo>
                    <a:lnTo>
                      <a:pt x="472" y="1024"/>
                    </a:lnTo>
                    <a:lnTo>
                      <a:pt x="492" y="998"/>
                    </a:lnTo>
                    <a:lnTo>
                      <a:pt x="512" y="968"/>
                    </a:lnTo>
                    <a:lnTo>
                      <a:pt x="528" y="934"/>
                    </a:lnTo>
                    <a:lnTo>
                      <a:pt x="544" y="894"/>
                    </a:lnTo>
                    <a:lnTo>
                      <a:pt x="556" y="846"/>
                    </a:lnTo>
                    <a:lnTo>
                      <a:pt x="566" y="794"/>
                    </a:lnTo>
                    <a:lnTo>
                      <a:pt x="574" y="736"/>
                    </a:lnTo>
                    <a:lnTo>
                      <a:pt x="574" y="736"/>
                    </a:lnTo>
                    <a:lnTo>
                      <a:pt x="574" y="712"/>
                    </a:lnTo>
                    <a:lnTo>
                      <a:pt x="572" y="686"/>
                    </a:lnTo>
                    <a:lnTo>
                      <a:pt x="568" y="652"/>
                    </a:lnTo>
                    <a:lnTo>
                      <a:pt x="562" y="612"/>
                    </a:lnTo>
                    <a:lnTo>
                      <a:pt x="552" y="566"/>
                    </a:lnTo>
                    <a:lnTo>
                      <a:pt x="538" y="518"/>
                    </a:lnTo>
                    <a:lnTo>
                      <a:pt x="528" y="494"/>
                    </a:lnTo>
                    <a:lnTo>
                      <a:pt x="518" y="468"/>
                    </a:lnTo>
                    <a:lnTo>
                      <a:pt x="518" y="468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12"/>
              <p:cNvSpPr>
                <a:spLocks noChangeAspect="1"/>
              </p:cNvSpPr>
              <p:nvPr/>
            </p:nvSpPr>
            <p:spPr bwMode="auto">
              <a:xfrm rot="7111237">
                <a:off x="8078228" y="3447288"/>
                <a:ext cx="969106" cy="1009128"/>
              </a:xfrm>
              <a:custGeom>
                <a:avLst/>
                <a:gdLst/>
                <a:ahLst/>
                <a:cxnLst>
                  <a:cxn ang="0">
                    <a:pos x="1226" y="680"/>
                  </a:cxn>
                  <a:cxn ang="0">
                    <a:pos x="1198" y="622"/>
                  </a:cxn>
                  <a:cxn ang="0">
                    <a:pos x="1248" y="526"/>
                  </a:cxn>
                  <a:cxn ang="0">
                    <a:pos x="1220" y="512"/>
                  </a:cxn>
                  <a:cxn ang="0">
                    <a:pos x="1224" y="420"/>
                  </a:cxn>
                  <a:cxn ang="0">
                    <a:pos x="1210" y="362"/>
                  </a:cxn>
                  <a:cxn ang="0">
                    <a:pos x="1082" y="416"/>
                  </a:cxn>
                  <a:cxn ang="0">
                    <a:pos x="1012" y="402"/>
                  </a:cxn>
                  <a:cxn ang="0">
                    <a:pos x="902" y="532"/>
                  </a:cxn>
                  <a:cxn ang="0">
                    <a:pos x="882" y="516"/>
                  </a:cxn>
                  <a:cxn ang="0">
                    <a:pos x="928" y="360"/>
                  </a:cxn>
                  <a:cxn ang="0">
                    <a:pos x="850" y="310"/>
                  </a:cxn>
                  <a:cxn ang="0">
                    <a:pos x="804" y="306"/>
                  </a:cxn>
                  <a:cxn ang="0">
                    <a:pos x="792" y="212"/>
                  </a:cxn>
                  <a:cxn ang="0">
                    <a:pos x="774" y="194"/>
                  </a:cxn>
                  <a:cxn ang="0">
                    <a:pos x="726" y="180"/>
                  </a:cxn>
                  <a:cxn ang="0">
                    <a:pos x="684" y="42"/>
                  </a:cxn>
                  <a:cxn ang="0">
                    <a:pos x="678" y="0"/>
                  </a:cxn>
                  <a:cxn ang="0">
                    <a:pos x="640" y="164"/>
                  </a:cxn>
                  <a:cxn ang="0">
                    <a:pos x="590" y="198"/>
                  </a:cxn>
                  <a:cxn ang="0">
                    <a:pos x="558" y="186"/>
                  </a:cxn>
                  <a:cxn ang="0">
                    <a:pos x="556" y="300"/>
                  </a:cxn>
                  <a:cxn ang="0">
                    <a:pos x="516" y="312"/>
                  </a:cxn>
                  <a:cxn ang="0">
                    <a:pos x="418" y="282"/>
                  </a:cxn>
                  <a:cxn ang="0">
                    <a:pos x="474" y="516"/>
                  </a:cxn>
                  <a:cxn ang="0">
                    <a:pos x="462" y="538"/>
                  </a:cxn>
                  <a:cxn ang="0">
                    <a:pos x="350" y="414"/>
                  </a:cxn>
                  <a:cxn ang="0">
                    <a:pos x="290" y="416"/>
                  </a:cxn>
                  <a:cxn ang="0">
                    <a:pos x="172" y="380"/>
                  </a:cxn>
                  <a:cxn ang="0">
                    <a:pos x="120" y="380"/>
                  </a:cxn>
                  <a:cxn ang="0">
                    <a:pos x="138" y="506"/>
                  </a:cxn>
                  <a:cxn ang="0">
                    <a:pos x="108" y="526"/>
                  </a:cxn>
                  <a:cxn ang="0">
                    <a:pos x="154" y="606"/>
                  </a:cxn>
                  <a:cxn ang="0">
                    <a:pos x="138" y="674"/>
                  </a:cxn>
                  <a:cxn ang="0">
                    <a:pos x="50" y="704"/>
                  </a:cxn>
                  <a:cxn ang="0">
                    <a:pos x="224" y="804"/>
                  </a:cxn>
                  <a:cxn ang="0">
                    <a:pos x="248" y="868"/>
                  </a:cxn>
                  <a:cxn ang="0">
                    <a:pos x="156" y="930"/>
                  </a:cxn>
                  <a:cxn ang="0">
                    <a:pos x="30" y="966"/>
                  </a:cxn>
                  <a:cxn ang="0">
                    <a:pos x="250" y="1032"/>
                  </a:cxn>
                  <a:cxn ang="0">
                    <a:pos x="374" y="1066"/>
                  </a:cxn>
                  <a:cxn ang="0">
                    <a:pos x="422" y="1100"/>
                  </a:cxn>
                  <a:cxn ang="0">
                    <a:pos x="382" y="1168"/>
                  </a:cxn>
                  <a:cxn ang="0">
                    <a:pos x="616" y="1088"/>
                  </a:cxn>
                  <a:cxn ang="0">
                    <a:pos x="646" y="1224"/>
                  </a:cxn>
                  <a:cxn ang="0">
                    <a:pos x="594" y="1374"/>
                  </a:cxn>
                  <a:cxn ang="0">
                    <a:pos x="582" y="1400"/>
                  </a:cxn>
                  <a:cxn ang="0">
                    <a:pos x="626" y="1408"/>
                  </a:cxn>
                  <a:cxn ang="0">
                    <a:pos x="658" y="1390"/>
                  </a:cxn>
                  <a:cxn ang="0">
                    <a:pos x="690" y="1240"/>
                  </a:cxn>
                  <a:cxn ang="0">
                    <a:pos x="786" y="1108"/>
                  </a:cxn>
                  <a:cxn ang="0">
                    <a:pos x="974" y="1168"/>
                  </a:cxn>
                  <a:cxn ang="0">
                    <a:pos x="934" y="1094"/>
                  </a:cxn>
                  <a:cxn ang="0">
                    <a:pos x="998" y="1064"/>
                  </a:cxn>
                  <a:cxn ang="0">
                    <a:pos x="1132" y="1020"/>
                  </a:cxn>
                  <a:cxn ang="0">
                    <a:pos x="1356" y="964"/>
                  </a:cxn>
                  <a:cxn ang="0">
                    <a:pos x="1174" y="920"/>
                  </a:cxn>
                  <a:cxn ang="0">
                    <a:pos x="1106" y="856"/>
                  </a:cxn>
                  <a:cxn ang="0">
                    <a:pos x="1154" y="784"/>
                  </a:cxn>
                  <a:cxn ang="0">
                    <a:pos x="1306" y="704"/>
                  </a:cxn>
                </a:cxnLst>
                <a:rect l="0" t="0" r="r" b="b"/>
                <a:pathLst>
                  <a:path w="1356" h="1412">
                    <a:moveTo>
                      <a:pt x="1306" y="704"/>
                    </a:moveTo>
                    <a:lnTo>
                      <a:pt x="1306" y="704"/>
                    </a:lnTo>
                    <a:lnTo>
                      <a:pt x="1272" y="698"/>
                    </a:lnTo>
                    <a:lnTo>
                      <a:pt x="1246" y="690"/>
                    </a:lnTo>
                    <a:lnTo>
                      <a:pt x="1236" y="684"/>
                    </a:lnTo>
                    <a:lnTo>
                      <a:pt x="1226" y="680"/>
                    </a:lnTo>
                    <a:lnTo>
                      <a:pt x="1218" y="674"/>
                    </a:lnTo>
                    <a:lnTo>
                      <a:pt x="1212" y="666"/>
                    </a:lnTo>
                    <a:lnTo>
                      <a:pt x="1208" y="660"/>
                    </a:lnTo>
                    <a:lnTo>
                      <a:pt x="1204" y="652"/>
                    </a:lnTo>
                    <a:lnTo>
                      <a:pt x="1200" y="638"/>
                    </a:lnTo>
                    <a:lnTo>
                      <a:pt x="1198" y="622"/>
                    </a:lnTo>
                    <a:lnTo>
                      <a:pt x="1202" y="606"/>
                    </a:lnTo>
                    <a:lnTo>
                      <a:pt x="1206" y="592"/>
                    </a:lnTo>
                    <a:lnTo>
                      <a:pt x="1214" y="576"/>
                    </a:lnTo>
                    <a:lnTo>
                      <a:pt x="1230" y="552"/>
                    </a:lnTo>
                    <a:lnTo>
                      <a:pt x="1242" y="534"/>
                    </a:lnTo>
                    <a:lnTo>
                      <a:pt x="1248" y="526"/>
                    </a:lnTo>
                    <a:lnTo>
                      <a:pt x="1248" y="526"/>
                    </a:lnTo>
                    <a:lnTo>
                      <a:pt x="1240" y="526"/>
                    </a:lnTo>
                    <a:lnTo>
                      <a:pt x="1234" y="524"/>
                    </a:lnTo>
                    <a:lnTo>
                      <a:pt x="1228" y="522"/>
                    </a:lnTo>
                    <a:lnTo>
                      <a:pt x="1224" y="518"/>
                    </a:lnTo>
                    <a:lnTo>
                      <a:pt x="1220" y="512"/>
                    </a:lnTo>
                    <a:lnTo>
                      <a:pt x="1218" y="506"/>
                    </a:lnTo>
                    <a:lnTo>
                      <a:pt x="1214" y="494"/>
                    </a:lnTo>
                    <a:lnTo>
                      <a:pt x="1214" y="478"/>
                    </a:lnTo>
                    <a:lnTo>
                      <a:pt x="1216" y="460"/>
                    </a:lnTo>
                    <a:lnTo>
                      <a:pt x="1218" y="440"/>
                    </a:lnTo>
                    <a:lnTo>
                      <a:pt x="1224" y="420"/>
                    </a:lnTo>
                    <a:lnTo>
                      <a:pt x="1236" y="380"/>
                    </a:lnTo>
                    <a:lnTo>
                      <a:pt x="1250" y="346"/>
                    </a:lnTo>
                    <a:lnTo>
                      <a:pt x="1266" y="312"/>
                    </a:lnTo>
                    <a:lnTo>
                      <a:pt x="1266" y="312"/>
                    </a:lnTo>
                    <a:lnTo>
                      <a:pt x="1238" y="340"/>
                    </a:lnTo>
                    <a:lnTo>
                      <a:pt x="1210" y="362"/>
                    </a:lnTo>
                    <a:lnTo>
                      <a:pt x="1184" y="380"/>
                    </a:lnTo>
                    <a:lnTo>
                      <a:pt x="1160" y="394"/>
                    </a:lnTo>
                    <a:lnTo>
                      <a:pt x="1138" y="404"/>
                    </a:lnTo>
                    <a:lnTo>
                      <a:pt x="1118" y="410"/>
                    </a:lnTo>
                    <a:lnTo>
                      <a:pt x="1098" y="414"/>
                    </a:lnTo>
                    <a:lnTo>
                      <a:pt x="1082" y="416"/>
                    </a:lnTo>
                    <a:lnTo>
                      <a:pt x="1066" y="416"/>
                    </a:lnTo>
                    <a:lnTo>
                      <a:pt x="1052" y="414"/>
                    </a:lnTo>
                    <a:lnTo>
                      <a:pt x="1030" y="410"/>
                    </a:lnTo>
                    <a:lnTo>
                      <a:pt x="1016" y="404"/>
                    </a:lnTo>
                    <a:lnTo>
                      <a:pt x="1012" y="402"/>
                    </a:lnTo>
                    <a:lnTo>
                      <a:pt x="1012" y="402"/>
                    </a:lnTo>
                    <a:lnTo>
                      <a:pt x="1006" y="414"/>
                    </a:lnTo>
                    <a:lnTo>
                      <a:pt x="996" y="430"/>
                    </a:lnTo>
                    <a:lnTo>
                      <a:pt x="964" y="468"/>
                    </a:lnTo>
                    <a:lnTo>
                      <a:pt x="928" y="506"/>
                    </a:lnTo>
                    <a:lnTo>
                      <a:pt x="902" y="532"/>
                    </a:lnTo>
                    <a:lnTo>
                      <a:pt x="902" y="532"/>
                    </a:lnTo>
                    <a:lnTo>
                      <a:pt x="894" y="538"/>
                    </a:lnTo>
                    <a:lnTo>
                      <a:pt x="888" y="540"/>
                    </a:lnTo>
                    <a:lnTo>
                      <a:pt x="886" y="538"/>
                    </a:lnTo>
                    <a:lnTo>
                      <a:pt x="884" y="532"/>
                    </a:lnTo>
                    <a:lnTo>
                      <a:pt x="882" y="522"/>
                    </a:lnTo>
                    <a:lnTo>
                      <a:pt x="882" y="516"/>
                    </a:lnTo>
                    <a:lnTo>
                      <a:pt x="882" y="516"/>
                    </a:lnTo>
                    <a:lnTo>
                      <a:pt x="890" y="502"/>
                    </a:lnTo>
                    <a:lnTo>
                      <a:pt x="898" y="486"/>
                    </a:lnTo>
                    <a:lnTo>
                      <a:pt x="910" y="448"/>
                    </a:lnTo>
                    <a:lnTo>
                      <a:pt x="920" y="404"/>
                    </a:lnTo>
                    <a:lnTo>
                      <a:pt x="928" y="360"/>
                    </a:lnTo>
                    <a:lnTo>
                      <a:pt x="938" y="282"/>
                    </a:lnTo>
                    <a:lnTo>
                      <a:pt x="942" y="250"/>
                    </a:lnTo>
                    <a:lnTo>
                      <a:pt x="942" y="250"/>
                    </a:lnTo>
                    <a:lnTo>
                      <a:pt x="904" y="278"/>
                    </a:lnTo>
                    <a:lnTo>
                      <a:pt x="874" y="298"/>
                    </a:lnTo>
                    <a:lnTo>
                      <a:pt x="850" y="310"/>
                    </a:lnTo>
                    <a:lnTo>
                      <a:pt x="840" y="312"/>
                    </a:lnTo>
                    <a:lnTo>
                      <a:pt x="830" y="314"/>
                    </a:lnTo>
                    <a:lnTo>
                      <a:pt x="822" y="314"/>
                    </a:lnTo>
                    <a:lnTo>
                      <a:pt x="816" y="312"/>
                    </a:lnTo>
                    <a:lnTo>
                      <a:pt x="810" y="310"/>
                    </a:lnTo>
                    <a:lnTo>
                      <a:pt x="804" y="306"/>
                    </a:lnTo>
                    <a:lnTo>
                      <a:pt x="800" y="300"/>
                    </a:lnTo>
                    <a:lnTo>
                      <a:pt x="796" y="294"/>
                    </a:lnTo>
                    <a:lnTo>
                      <a:pt x="792" y="280"/>
                    </a:lnTo>
                    <a:lnTo>
                      <a:pt x="790" y="264"/>
                    </a:lnTo>
                    <a:lnTo>
                      <a:pt x="790" y="246"/>
                    </a:lnTo>
                    <a:lnTo>
                      <a:pt x="792" y="212"/>
                    </a:lnTo>
                    <a:lnTo>
                      <a:pt x="798" y="186"/>
                    </a:lnTo>
                    <a:lnTo>
                      <a:pt x="800" y="176"/>
                    </a:lnTo>
                    <a:lnTo>
                      <a:pt x="800" y="176"/>
                    </a:lnTo>
                    <a:lnTo>
                      <a:pt x="792" y="184"/>
                    </a:lnTo>
                    <a:lnTo>
                      <a:pt x="782" y="190"/>
                    </a:lnTo>
                    <a:lnTo>
                      <a:pt x="774" y="194"/>
                    </a:lnTo>
                    <a:lnTo>
                      <a:pt x="766" y="198"/>
                    </a:lnTo>
                    <a:lnTo>
                      <a:pt x="758" y="198"/>
                    </a:lnTo>
                    <a:lnTo>
                      <a:pt x="750" y="196"/>
                    </a:lnTo>
                    <a:lnTo>
                      <a:pt x="744" y="194"/>
                    </a:lnTo>
                    <a:lnTo>
                      <a:pt x="738" y="190"/>
                    </a:lnTo>
                    <a:lnTo>
                      <a:pt x="726" y="180"/>
                    </a:lnTo>
                    <a:lnTo>
                      <a:pt x="716" y="164"/>
                    </a:lnTo>
                    <a:lnTo>
                      <a:pt x="708" y="146"/>
                    </a:lnTo>
                    <a:lnTo>
                      <a:pt x="700" y="126"/>
                    </a:lnTo>
                    <a:lnTo>
                      <a:pt x="694" y="104"/>
                    </a:lnTo>
                    <a:lnTo>
                      <a:pt x="690" y="82"/>
                    </a:lnTo>
                    <a:lnTo>
                      <a:pt x="684" y="42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8" y="8"/>
                    </a:lnTo>
                    <a:lnTo>
                      <a:pt x="678" y="8"/>
                    </a:lnTo>
                    <a:lnTo>
                      <a:pt x="678" y="0"/>
                    </a:lnTo>
                    <a:lnTo>
                      <a:pt x="678" y="0"/>
                    </a:lnTo>
                    <a:lnTo>
                      <a:pt x="672" y="42"/>
                    </a:lnTo>
                    <a:lnTo>
                      <a:pt x="666" y="82"/>
                    </a:lnTo>
                    <a:lnTo>
                      <a:pt x="662" y="104"/>
                    </a:lnTo>
                    <a:lnTo>
                      <a:pt x="656" y="126"/>
                    </a:lnTo>
                    <a:lnTo>
                      <a:pt x="648" y="146"/>
                    </a:lnTo>
                    <a:lnTo>
                      <a:pt x="640" y="164"/>
                    </a:lnTo>
                    <a:lnTo>
                      <a:pt x="630" y="180"/>
                    </a:lnTo>
                    <a:lnTo>
                      <a:pt x="618" y="190"/>
                    </a:lnTo>
                    <a:lnTo>
                      <a:pt x="612" y="194"/>
                    </a:lnTo>
                    <a:lnTo>
                      <a:pt x="606" y="196"/>
                    </a:lnTo>
                    <a:lnTo>
                      <a:pt x="598" y="198"/>
                    </a:lnTo>
                    <a:lnTo>
                      <a:pt x="590" y="198"/>
                    </a:lnTo>
                    <a:lnTo>
                      <a:pt x="582" y="194"/>
                    </a:lnTo>
                    <a:lnTo>
                      <a:pt x="574" y="190"/>
                    </a:lnTo>
                    <a:lnTo>
                      <a:pt x="564" y="184"/>
                    </a:lnTo>
                    <a:lnTo>
                      <a:pt x="556" y="176"/>
                    </a:lnTo>
                    <a:lnTo>
                      <a:pt x="556" y="176"/>
                    </a:lnTo>
                    <a:lnTo>
                      <a:pt x="558" y="186"/>
                    </a:lnTo>
                    <a:lnTo>
                      <a:pt x="564" y="212"/>
                    </a:lnTo>
                    <a:lnTo>
                      <a:pt x="566" y="246"/>
                    </a:lnTo>
                    <a:lnTo>
                      <a:pt x="566" y="264"/>
                    </a:lnTo>
                    <a:lnTo>
                      <a:pt x="564" y="280"/>
                    </a:lnTo>
                    <a:lnTo>
                      <a:pt x="560" y="294"/>
                    </a:lnTo>
                    <a:lnTo>
                      <a:pt x="556" y="300"/>
                    </a:lnTo>
                    <a:lnTo>
                      <a:pt x="552" y="306"/>
                    </a:lnTo>
                    <a:lnTo>
                      <a:pt x="546" y="310"/>
                    </a:lnTo>
                    <a:lnTo>
                      <a:pt x="540" y="312"/>
                    </a:lnTo>
                    <a:lnTo>
                      <a:pt x="534" y="314"/>
                    </a:lnTo>
                    <a:lnTo>
                      <a:pt x="526" y="314"/>
                    </a:lnTo>
                    <a:lnTo>
                      <a:pt x="516" y="312"/>
                    </a:lnTo>
                    <a:lnTo>
                      <a:pt x="506" y="310"/>
                    </a:lnTo>
                    <a:lnTo>
                      <a:pt x="482" y="298"/>
                    </a:lnTo>
                    <a:lnTo>
                      <a:pt x="452" y="278"/>
                    </a:lnTo>
                    <a:lnTo>
                      <a:pt x="414" y="250"/>
                    </a:lnTo>
                    <a:lnTo>
                      <a:pt x="414" y="250"/>
                    </a:lnTo>
                    <a:lnTo>
                      <a:pt x="418" y="282"/>
                    </a:lnTo>
                    <a:lnTo>
                      <a:pt x="428" y="360"/>
                    </a:lnTo>
                    <a:lnTo>
                      <a:pt x="436" y="404"/>
                    </a:lnTo>
                    <a:lnTo>
                      <a:pt x="446" y="448"/>
                    </a:lnTo>
                    <a:lnTo>
                      <a:pt x="458" y="486"/>
                    </a:lnTo>
                    <a:lnTo>
                      <a:pt x="466" y="502"/>
                    </a:lnTo>
                    <a:lnTo>
                      <a:pt x="474" y="516"/>
                    </a:lnTo>
                    <a:lnTo>
                      <a:pt x="474" y="516"/>
                    </a:lnTo>
                    <a:lnTo>
                      <a:pt x="474" y="522"/>
                    </a:lnTo>
                    <a:lnTo>
                      <a:pt x="472" y="532"/>
                    </a:lnTo>
                    <a:lnTo>
                      <a:pt x="470" y="538"/>
                    </a:lnTo>
                    <a:lnTo>
                      <a:pt x="468" y="540"/>
                    </a:lnTo>
                    <a:lnTo>
                      <a:pt x="462" y="538"/>
                    </a:lnTo>
                    <a:lnTo>
                      <a:pt x="454" y="532"/>
                    </a:lnTo>
                    <a:lnTo>
                      <a:pt x="454" y="532"/>
                    </a:lnTo>
                    <a:lnTo>
                      <a:pt x="428" y="506"/>
                    </a:lnTo>
                    <a:lnTo>
                      <a:pt x="392" y="468"/>
                    </a:lnTo>
                    <a:lnTo>
                      <a:pt x="360" y="430"/>
                    </a:lnTo>
                    <a:lnTo>
                      <a:pt x="350" y="414"/>
                    </a:lnTo>
                    <a:lnTo>
                      <a:pt x="344" y="402"/>
                    </a:lnTo>
                    <a:lnTo>
                      <a:pt x="344" y="402"/>
                    </a:lnTo>
                    <a:lnTo>
                      <a:pt x="340" y="404"/>
                    </a:lnTo>
                    <a:lnTo>
                      <a:pt x="326" y="410"/>
                    </a:lnTo>
                    <a:lnTo>
                      <a:pt x="304" y="414"/>
                    </a:lnTo>
                    <a:lnTo>
                      <a:pt x="290" y="416"/>
                    </a:lnTo>
                    <a:lnTo>
                      <a:pt x="274" y="416"/>
                    </a:lnTo>
                    <a:lnTo>
                      <a:pt x="258" y="414"/>
                    </a:lnTo>
                    <a:lnTo>
                      <a:pt x="238" y="410"/>
                    </a:lnTo>
                    <a:lnTo>
                      <a:pt x="218" y="404"/>
                    </a:lnTo>
                    <a:lnTo>
                      <a:pt x="196" y="394"/>
                    </a:lnTo>
                    <a:lnTo>
                      <a:pt x="172" y="380"/>
                    </a:lnTo>
                    <a:lnTo>
                      <a:pt x="146" y="362"/>
                    </a:lnTo>
                    <a:lnTo>
                      <a:pt x="118" y="340"/>
                    </a:lnTo>
                    <a:lnTo>
                      <a:pt x="90" y="312"/>
                    </a:lnTo>
                    <a:lnTo>
                      <a:pt x="90" y="312"/>
                    </a:lnTo>
                    <a:lnTo>
                      <a:pt x="106" y="346"/>
                    </a:lnTo>
                    <a:lnTo>
                      <a:pt x="120" y="380"/>
                    </a:lnTo>
                    <a:lnTo>
                      <a:pt x="132" y="420"/>
                    </a:lnTo>
                    <a:lnTo>
                      <a:pt x="138" y="440"/>
                    </a:lnTo>
                    <a:lnTo>
                      <a:pt x="140" y="460"/>
                    </a:lnTo>
                    <a:lnTo>
                      <a:pt x="142" y="478"/>
                    </a:lnTo>
                    <a:lnTo>
                      <a:pt x="142" y="494"/>
                    </a:lnTo>
                    <a:lnTo>
                      <a:pt x="138" y="506"/>
                    </a:lnTo>
                    <a:lnTo>
                      <a:pt x="136" y="512"/>
                    </a:lnTo>
                    <a:lnTo>
                      <a:pt x="132" y="518"/>
                    </a:lnTo>
                    <a:lnTo>
                      <a:pt x="128" y="522"/>
                    </a:lnTo>
                    <a:lnTo>
                      <a:pt x="122" y="524"/>
                    </a:lnTo>
                    <a:lnTo>
                      <a:pt x="116" y="526"/>
                    </a:lnTo>
                    <a:lnTo>
                      <a:pt x="108" y="526"/>
                    </a:lnTo>
                    <a:lnTo>
                      <a:pt x="108" y="526"/>
                    </a:lnTo>
                    <a:lnTo>
                      <a:pt x="114" y="534"/>
                    </a:lnTo>
                    <a:lnTo>
                      <a:pt x="126" y="552"/>
                    </a:lnTo>
                    <a:lnTo>
                      <a:pt x="142" y="576"/>
                    </a:lnTo>
                    <a:lnTo>
                      <a:pt x="150" y="592"/>
                    </a:lnTo>
                    <a:lnTo>
                      <a:pt x="154" y="606"/>
                    </a:lnTo>
                    <a:lnTo>
                      <a:pt x="158" y="622"/>
                    </a:lnTo>
                    <a:lnTo>
                      <a:pt x="156" y="638"/>
                    </a:lnTo>
                    <a:lnTo>
                      <a:pt x="152" y="652"/>
                    </a:lnTo>
                    <a:lnTo>
                      <a:pt x="148" y="660"/>
                    </a:lnTo>
                    <a:lnTo>
                      <a:pt x="144" y="666"/>
                    </a:lnTo>
                    <a:lnTo>
                      <a:pt x="138" y="674"/>
                    </a:lnTo>
                    <a:lnTo>
                      <a:pt x="130" y="680"/>
                    </a:lnTo>
                    <a:lnTo>
                      <a:pt x="120" y="684"/>
                    </a:lnTo>
                    <a:lnTo>
                      <a:pt x="110" y="690"/>
                    </a:lnTo>
                    <a:lnTo>
                      <a:pt x="84" y="698"/>
                    </a:lnTo>
                    <a:lnTo>
                      <a:pt x="50" y="704"/>
                    </a:lnTo>
                    <a:lnTo>
                      <a:pt x="50" y="704"/>
                    </a:lnTo>
                    <a:lnTo>
                      <a:pt x="70" y="712"/>
                    </a:lnTo>
                    <a:lnTo>
                      <a:pt x="116" y="734"/>
                    </a:lnTo>
                    <a:lnTo>
                      <a:pt x="146" y="748"/>
                    </a:lnTo>
                    <a:lnTo>
                      <a:pt x="174" y="766"/>
                    </a:lnTo>
                    <a:lnTo>
                      <a:pt x="202" y="784"/>
                    </a:lnTo>
                    <a:lnTo>
                      <a:pt x="224" y="804"/>
                    </a:lnTo>
                    <a:lnTo>
                      <a:pt x="234" y="814"/>
                    </a:lnTo>
                    <a:lnTo>
                      <a:pt x="242" y="824"/>
                    </a:lnTo>
                    <a:lnTo>
                      <a:pt x="246" y="836"/>
                    </a:lnTo>
                    <a:lnTo>
                      <a:pt x="250" y="846"/>
                    </a:lnTo>
                    <a:lnTo>
                      <a:pt x="250" y="856"/>
                    </a:lnTo>
                    <a:lnTo>
                      <a:pt x="248" y="868"/>
                    </a:lnTo>
                    <a:lnTo>
                      <a:pt x="242" y="878"/>
                    </a:lnTo>
                    <a:lnTo>
                      <a:pt x="232" y="888"/>
                    </a:lnTo>
                    <a:lnTo>
                      <a:pt x="220" y="900"/>
                    </a:lnTo>
                    <a:lnTo>
                      <a:pt x="202" y="910"/>
                    </a:lnTo>
                    <a:lnTo>
                      <a:pt x="182" y="920"/>
                    </a:lnTo>
                    <a:lnTo>
                      <a:pt x="156" y="930"/>
                    </a:lnTo>
                    <a:lnTo>
                      <a:pt x="124" y="938"/>
                    </a:lnTo>
                    <a:lnTo>
                      <a:pt x="88" y="948"/>
                    </a:lnTo>
                    <a:lnTo>
                      <a:pt x="48" y="956"/>
                    </a:lnTo>
                    <a:lnTo>
                      <a:pt x="0" y="964"/>
                    </a:lnTo>
                    <a:lnTo>
                      <a:pt x="0" y="964"/>
                    </a:lnTo>
                    <a:lnTo>
                      <a:pt x="30" y="966"/>
                    </a:lnTo>
                    <a:lnTo>
                      <a:pt x="62" y="972"/>
                    </a:lnTo>
                    <a:lnTo>
                      <a:pt x="102" y="980"/>
                    </a:lnTo>
                    <a:lnTo>
                      <a:pt x="148" y="992"/>
                    </a:lnTo>
                    <a:lnTo>
                      <a:pt x="198" y="1010"/>
                    </a:lnTo>
                    <a:lnTo>
                      <a:pt x="224" y="1020"/>
                    </a:lnTo>
                    <a:lnTo>
                      <a:pt x="250" y="1032"/>
                    </a:lnTo>
                    <a:lnTo>
                      <a:pt x="274" y="1046"/>
                    </a:lnTo>
                    <a:lnTo>
                      <a:pt x="298" y="1060"/>
                    </a:lnTo>
                    <a:lnTo>
                      <a:pt x="298" y="1060"/>
                    </a:lnTo>
                    <a:lnTo>
                      <a:pt x="330" y="1060"/>
                    </a:lnTo>
                    <a:lnTo>
                      <a:pt x="358" y="1064"/>
                    </a:lnTo>
                    <a:lnTo>
                      <a:pt x="374" y="1066"/>
                    </a:lnTo>
                    <a:lnTo>
                      <a:pt x="388" y="1070"/>
                    </a:lnTo>
                    <a:lnTo>
                      <a:pt x="402" y="1074"/>
                    </a:lnTo>
                    <a:lnTo>
                      <a:pt x="412" y="1082"/>
                    </a:lnTo>
                    <a:lnTo>
                      <a:pt x="420" y="1090"/>
                    </a:lnTo>
                    <a:lnTo>
                      <a:pt x="422" y="1094"/>
                    </a:lnTo>
                    <a:lnTo>
                      <a:pt x="422" y="1100"/>
                    </a:lnTo>
                    <a:lnTo>
                      <a:pt x="422" y="1106"/>
                    </a:lnTo>
                    <a:lnTo>
                      <a:pt x="422" y="1114"/>
                    </a:lnTo>
                    <a:lnTo>
                      <a:pt x="414" y="1128"/>
                    </a:lnTo>
                    <a:lnTo>
                      <a:pt x="402" y="1146"/>
                    </a:lnTo>
                    <a:lnTo>
                      <a:pt x="382" y="1168"/>
                    </a:lnTo>
                    <a:lnTo>
                      <a:pt x="382" y="1168"/>
                    </a:lnTo>
                    <a:lnTo>
                      <a:pt x="410" y="1160"/>
                    </a:lnTo>
                    <a:lnTo>
                      <a:pt x="442" y="1152"/>
                    </a:lnTo>
                    <a:lnTo>
                      <a:pt x="482" y="1140"/>
                    </a:lnTo>
                    <a:lnTo>
                      <a:pt x="526" y="1126"/>
                    </a:lnTo>
                    <a:lnTo>
                      <a:pt x="572" y="1108"/>
                    </a:lnTo>
                    <a:lnTo>
                      <a:pt x="616" y="1088"/>
                    </a:lnTo>
                    <a:lnTo>
                      <a:pt x="636" y="1076"/>
                    </a:lnTo>
                    <a:lnTo>
                      <a:pt x="654" y="1064"/>
                    </a:lnTo>
                    <a:lnTo>
                      <a:pt x="654" y="1064"/>
                    </a:lnTo>
                    <a:lnTo>
                      <a:pt x="654" y="1128"/>
                    </a:lnTo>
                    <a:lnTo>
                      <a:pt x="652" y="1174"/>
                    </a:lnTo>
                    <a:lnTo>
                      <a:pt x="646" y="1224"/>
                    </a:lnTo>
                    <a:lnTo>
                      <a:pt x="638" y="1274"/>
                    </a:lnTo>
                    <a:lnTo>
                      <a:pt x="632" y="1298"/>
                    </a:lnTo>
                    <a:lnTo>
                      <a:pt x="626" y="1322"/>
                    </a:lnTo>
                    <a:lnTo>
                      <a:pt x="616" y="1342"/>
                    </a:lnTo>
                    <a:lnTo>
                      <a:pt x="606" y="1360"/>
                    </a:lnTo>
                    <a:lnTo>
                      <a:pt x="594" y="1374"/>
                    </a:lnTo>
                    <a:lnTo>
                      <a:pt x="582" y="1386"/>
                    </a:lnTo>
                    <a:lnTo>
                      <a:pt x="582" y="1386"/>
                    </a:lnTo>
                    <a:lnTo>
                      <a:pt x="580" y="1388"/>
                    </a:lnTo>
                    <a:lnTo>
                      <a:pt x="576" y="1392"/>
                    </a:lnTo>
                    <a:lnTo>
                      <a:pt x="576" y="1396"/>
                    </a:lnTo>
                    <a:lnTo>
                      <a:pt x="582" y="1400"/>
                    </a:lnTo>
                    <a:lnTo>
                      <a:pt x="582" y="1400"/>
                    </a:lnTo>
                    <a:lnTo>
                      <a:pt x="586" y="1404"/>
                    </a:lnTo>
                    <a:lnTo>
                      <a:pt x="600" y="1410"/>
                    </a:lnTo>
                    <a:lnTo>
                      <a:pt x="608" y="1412"/>
                    </a:lnTo>
                    <a:lnTo>
                      <a:pt x="616" y="1410"/>
                    </a:lnTo>
                    <a:lnTo>
                      <a:pt x="626" y="1408"/>
                    </a:lnTo>
                    <a:lnTo>
                      <a:pt x="636" y="1402"/>
                    </a:lnTo>
                    <a:lnTo>
                      <a:pt x="636" y="1402"/>
                    </a:lnTo>
                    <a:lnTo>
                      <a:pt x="642" y="1400"/>
                    </a:lnTo>
                    <a:lnTo>
                      <a:pt x="646" y="1400"/>
                    </a:lnTo>
                    <a:lnTo>
                      <a:pt x="652" y="1396"/>
                    </a:lnTo>
                    <a:lnTo>
                      <a:pt x="658" y="1390"/>
                    </a:lnTo>
                    <a:lnTo>
                      <a:pt x="658" y="1390"/>
                    </a:lnTo>
                    <a:lnTo>
                      <a:pt x="666" y="1372"/>
                    </a:lnTo>
                    <a:lnTo>
                      <a:pt x="672" y="1350"/>
                    </a:lnTo>
                    <a:lnTo>
                      <a:pt x="678" y="1320"/>
                    </a:lnTo>
                    <a:lnTo>
                      <a:pt x="684" y="1284"/>
                    </a:lnTo>
                    <a:lnTo>
                      <a:pt x="690" y="1240"/>
                    </a:lnTo>
                    <a:lnTo>
                      <a:pt x="694" y="1190"/>
                    </a:lnTo>
                    <a:lnTo>
                      <a:pt x="702" y="1064"/>
                    </a:lnTo>
                    <a:lnTo>
                      <a:pt x="702" y="1064"/>
                    </a:lnTo>
                    <a:lnTo>
                      <a:pt x="722" y="1076"/>
                    </a:lnTo>
                    <a:lnTo>
                      <a:pt x="742" y="1088"/>
                    </a:lnTo>
                    <a:lnTo>
                      <a:pt x="786" y="1108"/>
                    </a:lnTo>
                    <a:lnTo>
                      <a:pt x="830" y="1126"/>
                    </a:lnTo>
                    <a:lnTo>
                      <a:pt x="874" y="1140"/>
                    </a:lnTo>
                    <a:lnTo>
                      <a:pt x="914" y="1152"/>
                    </a:lnTo>
                    <a:lnTo>
                      <a:pt x="946" y="1160"/>
                    </a:lnTo>
                    <a:lnTo>
                      <a:pt x="974" y="1168"/>
                    </a:lnTo>
                    <a:lnTo>
                      <a:pt x="974" y="1168"/>
                    </a:lnTo>
                    <a:lnTo>
                      <a:pt x="954" y="1146"/>
                    </a:lnTo>
                    <a:lnTo>
                      <a:pt x="942" y="1128"/>
                    </a:lnTo>
                    <a:lnTo>
                      <a:pt x="934" y="1114"/>
                    </a:lnTo>
                    <a:lnTo>
                      <a:pt x="934" y="1106"/>
                    </a:lnTo>
                    <a:lnTo>
                      <a:pt x="934" y="1100"/>
                    </a:lnTo>
                    <a:lnTo>
                      <a:pt x="934" y="1094"/>
                    </a:lnTo>
                    <a:lnTo>
                      <a:pt x="936" y="1090"/>
                    </a:lnTo>
                    <a:lnTo>
                      <a:pt x="944" y="1082"/>
                    </a:lnTo>
                    <a:lnTo>
                      <a:pt x="954" y="1074"/>
                    </a:lnTo>
                    <a:lnTo>
                      <a:pt x="968" y="1070"/>
                    </a:lnTo>
                    <a:lnTo>
                      <a:pt x="982" y="1066"/>
                    </a:lnTo>
                    <a:lnTo>
                      <a:pt x="998" y="1064"/>
                    </a:lnTo>
                    <a:lnTo>
                      <a:pt x="1026" y="1060"/>
                    </a:lnTo>
                    <a:lnTo>
                      <a:pt x="1058" y="1060"/>
                    </a:lnTo>
                    <a:lnTo>
                      <a:pt x="1058" y="1060"/>
                    </a:lnTo>
                    <a:lnTo>
                      <a:pt x="1082" y="1046"/>
                    </a:lnTo>
                    <a:lnTo>
                      <a:pt x="1106" y="1032"/>
                    </a:lnTo>
                    <a:lnTo>
                      <a:pt x="1132" y="1020"/>
                    </a:lnTo>
                    <a:lnTo>
                      <a:pt x="1158" y="1010"/>
                    </a:lnTo>
                    <a:lnTo>
                      <a:pt x="1208" y="992"/>
                    </a:lnTo>
                    <a:lnTo>
                      <a:pt x="1254" y="980"/>
                    </a:lnTo>
                    <a:lnTo>
                      <a:pt x="1294" y="972"/>
                    </a:lnTo>
                    <a:lnTo>
                      <a:pt x="1326" y="966"/>
                    </a:lnTo>
                    <a:lnTo>
                      <a:pt x="1356" y="964"/>
                    </a:lnTo>
                    <a:lnTo>
                      <a:pt x="1356" y="964"/>
                    </a:lnTo>
                    <a:lnTo>
                      <a:pt x="1308" y="956"/>
                    </a:lnTo>
                    <a:lnTo>
                      <a:pt x="1268" y="948"/>
                    </a:lnTo>
                    <a:lnTo>
                      <a:pt x="1232" y="938"/>
                    </a:lnTo>
                    <a:lnTo>
                      <a:pt x="1200" y="930"/>
                    </a:lnTo>
                    <a:lnTo>
                      <a:pt x="1174" y="920"/>
                    </a:lnTo>
                    <a:lnTo>
                      <a:pt x="1154" y="910"/>
                    </a:lnTo>
                    <a:lnTo>
                      <a:pt x="1136" y="900"/>
                    </a:lnTo>
                    <a:lnTo>
                      <a:pt x="1124" y="888"/>
                    </a:lnTo>
                    <a:lnTo>
                      <a:pt x="1114" y="878"/>
                    </a:lnTo>
                    <a:lnTo>
                      <a:pt x="1108" y="868"/>
                    </a:lnTo>
                    <a:lnTo>
                      <a:pt x="1106" y="856"/>
                    </a:lnTo>
                    <a:lnTo>
                      <a:pt x="1106" y="846"/>
                    </a:lnTo>
                    <a:lnTo>
                      <a:pt x="1108" y="836"/>
                    </a:lnTo>
                    <a:lnTo>
                      <a:pt x="1114" y="824"/>
                    </a:lnTo>
                    <a:lnTo>
                      <a:pt x="1122" y="814"/>
                    </a:lnTo>
                    <a:lnTo>
                      <a:pt x="1132" y="804"/>
                    </a:lnTo>
                    <a:lnTo>
                      <a:pt x="1154" y="784"/>
                    </a:lnTo>
                    <a:lnTo>
                      <a:pt x="1182" y="766"/>
                    </a:lnTo>
                    <a:lnTo>
                      <a:pt x="1210" y="748"/>
                    </a:lnTo>
                    <a:lnTo>
                      <a:pt x="1240" y="734"/>
                    </a:lnTo>
                    <a:lnTo>
                      <a:pt x="1286" y="712"/>
                    </a:lnTo>
                    <a:lnTo>
                      <a:pt x="1306" y="704"/>
                    </a:lnTo>
                    <a:lnTo>
                      <a:pt x="1306" y="704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 w="9525">
                <a:noFill/>
                <a:round/>
                <a:headEnd/>
                <a:tailEnd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Freeform 15"/>
              <p:cNvSpPr>
                <a:spLocks/>
              </p:cNvSpPr>
              <p:nvPr/>
            </p:nvSpPr>
            <p:spPr bwMode="auto">
              <a:xfrm>
                <a:off x="13588" y="6104914"/>
                <a:ext cx="482600" cy="753078"/>
              </a:xfrm>
              <a:custGeom>
                <a:avLst/>
                <a:gdLst>
                  <a:gd name="T0" fmla="*/ 424 w 424"/>
                  <a:gd name="T1" fmla="*/ 24 h 640"/>
                  <a:gd name="T2" fmla="*/ 424 w 424"/>
                  <a:gd name="T3" fmla="*/ 24 h 640"/>
                  <a:gd name="T4" fmla="*/ 420 w 424"/>
                  <a:gd name="T5" fmla="*/ 18 h 640"/>
                  <a:gd name="T6" fmla="*/ 414 w 424"/>
                  <a:gd name="T7" fmla="*/ 10 h 640"/>
                  <a:gd name="T8" fmla="*/ 408 w 424"/>
                  <a:gd name="T9" fmla="*/ 6 h 640"/>
                  <a:gd name="T10" fmla="*/ 402 w 424"/>
                  <a:gd name="T11" fmla="*/ 4 h 640"/>
                  <a:gd name="T12" fmla="*/ 394 w 424"/>
                  <a:gd name="T13" fmla="*/ 2 h 640"/>
                  <a:gd name="T14" fmla="*/ 386 w 424"/>
                  <a:gd name="T15" fmla="*/ 2 h 640"/>
                  <a:gd name="T16" fmla="*/ 386 w 424"/>
                  <a:gd name="T17" fmla="*/ 2 h 640"/>
                  <a:gd name="T18" fmla="*/ 380 w 424"/>
                  <a:gd name="T19" fmla="*/ 2 h 640"/>
                  <a:gd name="T20" fmla="*/ 376 w 424"/>
                  <a:gd name="T21" fmla="*/ 0 h 640"/>
                  <a:gd name="T22" fmla="*/ 372 w 424"/>
                  <a:gd name="T23" fmla="*/ 0 h 640"/>
                  <a:gd name="T24" fmla="*/ 364 w 424"/>
                  <a:gd name="T25" fmla="*/ 2 h 640"/>
                  <a:gd name="T26" fmla="*/ 364 w 424"/>
                  <a:gd name="T27" fmla="*/ 2 h 640"/>
                  <a:gd name="T28" fmla="*/ 354 w 424"/>
                  <a:gd name="T29" fmla="*/ 12 h 640"/>
                  <a:gd name="T30" fmla="*/ 342 w 424"/>
                  <a:gd name="T31" fmla="*/ 24 h 640"/>
                  <a:gd name="T32" fmla="*/ 328 w 424"/>
                  <a:gd name="T33" fmla="*/ 38 h 640"/>
                  <a:gd name="T34" fmla="*/ 312 w 424"/>
                  <a:gd name="T35" fmla="*/ 58 h 640"/>
                  <a:gd name="T36" fmla="*/ 276 w 424"/>
                  <a:gd name="T37" fmla="*/ 110 h 640"/>
                  <a:gd name="T38" fmla="*/ 232 w 424"/>
                  <a:gd name="T39" fmla="*/ 178 h 640"/>
                  <a:gd name="T40" fmla="*/ 232 w 424"/>
                  <a:gd name="T41" fmla="*/ 178 h 640"/>
                  <a:gd name="T42" fmla="*/ 210 w 424"/>
                  <a:gd name="T43" fmla="*/ 202 h 640"/>
                  <a:gd name="T44" fmla="*/ 186 w 424"/>
                  <a:gd name="T45" fmla="*/ 222 h 640"/>
                  <a:gd name="T46" fmla="*/ 160 w 424"/>
                  <a:gd name="T47" fmla="*/ 242 h 640"/>
                  <a:gd name="T48" fmla="*/ 132 w 424"/>
                  <a:gd name="T49" fmla="*/ 258 h 640"/>
                  <a:gd name="T50" fmla="*/ 100 w 424"/>
                  <a:gd name="T51" fmla="*/ 274 h 640"/>
                  <a:gd name="T52" fmla="*/ 68 w 424"/>
                  <a:gd name="T53" fmla="*/ 288 h 640"/>
                  <a:gd name="T54" fmla="*/ 34 w 424"/>
                  <a:gd name="T55" fmla="*/ 300 h 640"/>
                  <a:gd name="T56" fmla="*/ 0 w 424"/>
                  <a:gd name="T57" fmla="*/ 312 h 640"/>
                  <a:gd name="T58" fmla="*/ 0 w 424"/>
                  <a:gd name="T59" fmla="*/ 640 h 640"/>
                  <a:gd name="T60" fmla="*/ 386 w 424"/>
                  <a:gd name="T61" fmla="*/ 640 h 640"/>
                  <a:gd name="T62" fmla="*/ 386 w 424"/>
                  <a:gd name="T63" fmla="*/ 640 h 640"/>
                  <a:gd name="T64" fmla="*/ 376 w 424"/>
                  <a:gd name="T65" fmla="*/ 612 h 640"/>
                  <a:gd name="T66" fmla="*/ 358 w 424"/>
                  <a:gd name="T67" fmla="*/ 576 h 640"/>
                  <a:gd name="T68" fmla="*/ 358 w 424"/>
                  <a:gd name="T69" fmla="*/ 576 h 640"/>
                  <a:gd name="T70" fmla="*/ 336 w 424"/>
                  <a:gd name="T71" fmla="*/ 536 h 640"/>
                  <a:gd name="T72" fmla="*/ 316 w 424"/>
                  <a:gd name="T73" fmla="*/ 492 h 640"/>
                  <a:gd name="T74" fmla="*/ 296 w 424"/>
                  <a:gd name="T75" fmla="*/ 448 h 640"/>
                  <a:gd name="T76" fmla="*/ 278 w 424"/>
                  <a:gd name="T77" fmla="*/ 400 h 640"/>
                  <a:gd name="T78" fmla="*/ 264 w 424"/>
                  <a:gd name="T79" fmla="*/ 354 h 640"/>
                  <a:gd name="T80" fmla="*/ 254 w 424"/>
                  <a:gd name="T81" fmla="*/ 308 h 640"/>
                  <a:gd name="T82" fmla="*/ 252 w 424"/>
                  <a:gd name="T83" fmla="*/ 284 h 640"/>
                  <a:gd name="T84" fmla="*/ 250 w 424"/>
                  <a:gd name="T85" fmla="*/ 262 h 640"/>
                  <a:gd name="T86" fmla="*/ 250 w 424"/>
                  <a:gd name="T87" fmla="*/ 240 h 640"/>
                  <a:gd name="T88" fmla="*/ 252 w 424"/>
                  <a:gd name="T89" fmla="*/ 218 h 640"/>
                  <a:gd name="T90" fmla="*/ 252 w 424"/>
                  <a:gd name="T91" fmla="*/ 218 h 640"/>
                  <a:gd name="T92" fmla="*/ 282 w 424"/>
                  <a:gd name="T93" fmla="*/ 166 h 640"/>
                  <a:gd name="T94" fmla="*/ 302 w 424"/>
                  <a:gd name="T95" fmla="*/ 136 h 640"/>
                  <a:gd name="T96" fmla="*/ 322 w 424"/>
                  <a:gd name="T97" fmla="*/ 108 h 640"/>
                  <a:gd name="T98" fmla="*/ 346 w 424"/>
                  <a:gd name="T99" fmla="*/ 80 h 640"/>
                  <a:gd name="T100" fmla="*/ 370 w 424"/>
                  <a:gd name="T101" fmla="*/ 58 h 640"/>
                  <a:gd name="T102" fmla="*/ 382 w 424"/>
                  <a:gd name="T103" fmla="*/ 50 h 640"/>
                  <a:gd name="T104" fmla="*/ 394 w 424"/>
                  <a:gd name="T105" fmla="*/ 42 h 640"/>
                  <a:gd name="T106" fmla="*/ 406 w 424"/>
                  <a:gd name="T107" fmla="*/ 38 h 640"/>
                  <a:gd name="T108" fmla="*/ 418 w 424"/>
                  <a:gd name="T109" fmla="*/ 36 h 640"/>
                  <a:gd name="T110" fmla="*/ 418 w 424"/>
                  <a:gd name="T111" fmla="*/ 36 h 640"/>
                  <a:gd name="T112" fmla="*/ 420 w 424"/>
                  <a:gd name="T113" fmla="*/ 36 h 640"/>
                  <a:gd name="T114" fmla="*/ 424 w 424"/>
                  <a:gd name="T115" fmla="*/ 34 h 640"/>
                  <a:gd name="T116" fmla="*/ 424 w 424"/>
                  <a:gd name="T117" fmla="*/ 24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24" h="640">
                    <a:moveTo>
                      <a:pt x="424" y="24"/>
                    </a:moveTo>
                    <a:lnTo>
                      <a:pt x="424" y="24"/>
                    </a:lnTo>
                    <a:lnTo>
                      <a:pt x="420" y="18"/>
                    </a:lnTo>
                    <a:lnTo>
                      <a:pt x="414" y="10"/>
                    </a:lnTo>
                    <a:lnTo>
                      <a:pt x="408" y="6"/>
                    </a:lnTo>
                    <a:lnTo>
                      <a:pt x="402" y="4"/>
                    </a:lnTo>
                    <a:lnTo>
                      <a:pt x="394" y="2"/>
                    </a:lnTo>
                    <a:lnTo>
                      <a:pt x="386" y="2"/>
                    </a:lnTo>
                    <a:lnTo>
                      <a:pt x="386" y="2"/>
                    </a:lnTo>
                    <a:lnTo>
                      <a:pt x="380" y="2"/>
                    </a:lnTo>
                    <a:lnTo>
                      <a:pt x="376" y="0"/>
                    </a:lnTo>
                    <a:lnTo>
                      <a:pt x="372" y="0"/>
                    </a:lnTo>
                    <a:lnTo>
                      <a:pt x="364" y="2"/>
                    </a:lnTo>
                    <a:lnTo>
                      <a:pt x="364" y="2"/>
                    </a:lnTo>
                    <a:lnTo>
                      <a:pt x="354" y="12"/>
                    </a:lnTo>
                    <a:lnTo>
                      <a:pt x="342" y="24"/>
                    </a:lnTo>
                    <a:lnTo>
                      <a:pt x="328" y="38"/>
                    </a:lnTo>
                    <a:lnTo>
                      <a:pt x="312" y="58"/>
                    </a:lnTo>
                    <a:lnTo>
                      <a:pt x="276" y="110"/>
                    </a:lnTo>
                    <a:lnTo>
                      <a:pt x="232" y="178"/>
                    </a:lnTo>
                    <a:lnTo>
                      <a:pt x="232" y="178"/>
                    </a:lnTo>
                    <a:lnTo>
                      <a:pt x="210" y="202"/>
                    </a:lnTo>
                    <a:lnTo>
                      <a:pt x="186" y="222"/>
                    </a:lnTo>
                    <a:lnTo>
                      <a:pt x="160" y="242"/>
                    </a:lnTo>
                    <a:lnTo>
                      <a:pt x="132" y="258"/>
                    </a:lnTo>
                    <a:lnTo>
                      <a:pt x="100" y="274"/>
                    </a:lnTo>
                    <a:lnTo>
                      <a:pt x="68" y="288"/>
                    </a:lnTo>
                    <a:lnTo>
                      <a:pt x="34" y="300"/>
                    </a:lnTo>
                    <a:lnTo>
                      <a:pt x="0" y="312"/>
                    </a:lnTo>
                    <a:lnTo>
                      <a:pt x="0" y="640"/>
                    </a:lnTo>
                    <a:lnTo>
                      <a:pt x="386" y="640"/>
                    </a:lnTo>
                    <a:lnTo>
                      <a:pt x="386" y="640"/>
                    </a:lnTo>
                    <a:lnTo>
                      <a:pt x="376" y="612"/>
                    </a:lnTo>
                    <a:lnTo>
                      <a:pt x="358" y="576"/>
                    </a:lnTo>
                    <a:lnTo>
                      <a:pt x="358" y="576"/>
                    </a:lnTo>
                    <a:lnTo>
                      <a:pt x="336" y="536"/>
                    </a:lnTo>
                    <a:lnTo>
                      <a:pt x="316" y="492"/>
                    </a:lnTo>
                    <a:lnTo>
                      <a:pt x="296" y="448"/>
                    </a:lnTo>
                    <a:lnTo>
                      <a:pt x="278" y="400"/>
                    </a:lnTo>
                    <a:lnTo>
                      <a:pt x="264" y="354"/>
                    </a:lnTo>
                    <a:lnTo>
                      <a:pt x="254" y="308"/>
                    </a:lnTo>
                    <a:lnTo>
                      <a:pt x="252" y="284"/>
                    </a:lnTo>
                    <a:lnTo>
                      <a:pt x="250" y="262"/>
                    </a:lnTo>
                    <a:lnTo>
                      <a:pt x="250" y="240"/>
                    </a:lnTo>
                    <a:lnTo>
                      <a:pt x="252" y="218"/>
                    </a:lnTo>
                    <a:lnTo>
                      <a:pt x="252" y="218"/>
                    </a:lnTo>
                    <a:lnTo>
                      <a:pt x="282" y="166"/>
                    </a:lnTo>
                    <a:lnTo>
                      <a:pt x="302" y="136"/>
                    </a:lnTo>
                    <a:lnTo>
                      <a:pt x="322" y="108"/>
                    </a:lnTo>
                    <a:lnTo>
                      <a:pt x="346" y="80"/>
                    </a:lnTo>
                    <a:lnTo>
                      <a:pt x="370" y="58"/>
                    </a:lnTo>
                    <a:lnTo>
                      <a:pt x="382" y="50"/>
                    </a:lnTo>
                    <a:lnTo>
                      <a:pt x="394" y="42"/>
                    </a:lnTo>
                    <a:lnTo>
                      <a:pt x="406" y="38"/>
                    </a:lnTo>
                    <a:lnTo>
                      <a:pt x="418" y="36"/>
                    </a:lnTo>
                    <a:lnTo>
                      <a:pt x="418" y="36"/>
                    </a:lnTo>
                    <a:lnTo>
                      <a:pt x="420" y="36"/>
                    </a:lnTo>
                    <a:lnTo>
                      <a:pt x="424" y="34"/>
                    </a:lnTo>
                    <a:lnTo>
                      <a:pt x="424" y="24"/>
                    </a:lnTo>
                    <a:close/>
                  </a:path>
                </a:pathLst>
              </a:custGeom>
              <a:solidFill>
                <a:srgbClr val="000000">
                  <a:alpha val="2000"/>
                </a:srgb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27"/>
              <p:cNvSpPr>
                <a:spLocks noChangeAspect="1"/>
              </p:cNvSpPr>
              <p:nvPr/>
            </p:nvSpPr>
            <p:spPr bwMode="auto">
              <a:xfrm>
                <a:off x="-17347" y="3350958"/>
                <a:ext cx="912820" cy="1114002"/>
              </a:xfrm>
              <a:custGeom>
                <a:avLst/>
                <a:gdLst>
                  <a:gd name="T0" fmla="*/ 596 w 608"/>
                  <a:gd name="T1" fmla="*/ 682 h 742"/>
                  <a:gd name="T2" fmla="*/ 548 w 608"/>
                  <a:gd name="T3" fmla="*/ 628 h 742"/>
                  <a:gd name="T4" fmla="*/ 524 w 608"/>
                  <a:gd name="T5" fmla="*/ 574 h 742"/>
                  <a:gd name="T6" fmla="*/ 518 w 608"/>
                  <a:gd name="T7" fmla="*/ 506 h 742"/>
                  <a:gd name="T8" fmla="*/ 540 w 608"/>
                  <a:gd name="T9" fmla="*/ 422 h 742"/>
                  <a:gd name="T10" fmla="*/ 508 w 608"/>
                  <a:gd name="T11" fmla="*/ 376 h 742"/>
                  <a:gd name="T12" fmla="*/ 446 w 608"/>
                  <a:gd name="T13" fmla="*/ 312 h 742"/>
                  <a:gd name="T14" fmla="*/ 396 w 608"/>
                  <a:gd name="T15" fmla="*/ 286 h 742"/>
                  <a:gd name="T16" fmla="*/ 360 w 608"/>
                  <a:gd name="T17" fmla="*/ 280 h 742"/>
                  <a:gd name="T18" fmla="*/ 256 w 608"/>
                  <a:gd name="T19" fmla="*/ 282 h 742"/>
                  <a:gd name="T20" fmla="*/ 254 w 608"/>
                  <a:gd name="T21" fmla="*/ 276 h 742"/>
                  <a:gd name="T22" fmla="*/ 280 w 608"/>
                  <a:gd name="T23" fmla="*/ 270 h 742"/>
                  <a:gd name="T24" fmla="*/ 322 w 608"/>
                  <a:gd name="T25" fmla="*/ 252 h 742"/>
                  <a:gd name="T26" fmla="*/ 352 w 608"/>
                  <a:gd name="T27" fmla="*/ 232 h 742"/>
                  <a:gd name="T28" fmla="*/ 372 w 608"/>
                  <a:gd name="T29" fmla="*/ 208 h 742"/>
                  <a:gd name="T30" fmla="*/ 378 w 608"/>
                  <a:gd name="T31" fmla="*/ 182 h 742"/>
                  <a:gd name="T32" fmla="*/ 366 w 608"/>
                  <a:gd name="T33" fmla="*/ 156 h 742"/>
                  <a:gd name="T34" fmla="*/ 388 w 608"/>
                  <a:gd name="T35" fmla="*/ 146 h 742"/>
                  <a:gd name="T36" fmla="*/ 424 w 608"/>
                  <a:gd name="T37" fmla="*/ 142 h 742"/>
                  <a:gd name="T38" fmla="*/ 442 w 608"/>
                  <a:gd name="T39" fmla="*/ 148 h 742"/>
                  <a:gd name="T40" fmla="*/ 408 w 608"/>
                  <a:gd name="T41" fmla="*/ 114 h 742"/>
                  <a:gd name="T42" fmla="*/ 332 w 608"/>
                  <a:gd name="T43" fmla="*/ 66 h 742"/>
                  <a:gd name="T44" fmla="*/ 312 w 608"/>
                  <a:gd name="T45" fmla="*/ 62 h 742"/>
                  <a:gd name="T46" fmla="*/ 278 w 608"/>
                  <a:gd name="T47" fmla="*/ 64 h 742"/>
                  <a:gd name="T48" fmla="*/ 250 w 608"/>
                  <a:gd name="T49" fmla="*/ 80 h 742"/>
                  <a:gd name="T50" fmla="*/ 220 w 608"/>
                  <a:gd name="T51" fmla="*/ 96 h 742"/>
                  <a:gd name="T52" fmla="*/ 184 w 608"/>
                  <a:gd name="T53" fmla="*/ 104 h 742"/>
                  <a:gd name="T54" fmla="*/ 148 w 608"/>
                  <a:gd name="T55" fmla="*/ 98 h 742"/>
                  <a:gd name="T56" fmla="*/ 118 w 608"/>
                  <a:gd name="T57" fmla="*/ 66 h 742"/>
                  <a:gd name="T58" fmla="*/ 106 w 608"/>
                  <a:gd name="T59" fmla="*/ 0 h 742"/>
                  <a:gd name="T60" fmla="*/ 82 w 608"/>
                  <a:gd name="T61" fmla="*/ 28 h 742"/>
                  <a:gd name="T62" fmla="*/ 32 w 608"/>
                  <a:gd name="T63" fmla="*/ 70 h 742"/>
                  <a:gd name="T64" fmla="*/ 0 w 608"/>
                  <a:gd name="T65" fmla="*/ 88 h 742"/>
                  <a:gd name="T66" fmla="*/ 20 w 608"/>
                  <a:gd name="T67" fmla="*/ 734 h 742"/>
                  <a:gd name="T68" fmla="*/ 40 w 608"/>
                  <a:gd name="T69" fmla="*/ 742 h 742"/>
                  <a:gd name="T70" fmla="*/ 28 w 608"/>
                  <a:gd name="T71" fmla="*/ 728 h 742"/>
                  <a:gd name="T72" fmla="*/ 20 w 608"/>
                  <a:gd name="T73" fmla="*/ 692 h 742"/>
                  <a:gd name="T74" fmla="*/ 22 w 608"/>
                  <a:gd name="T75" fmla="*/ 668 h 742"/>
                  <a:gd name="T76" fmla="*/ 48 w 608"/>
                  <a:gd name="T77" fmla="*/ 670 h 742"/>
                  <a:gd name="T78" fmla="*/ 72 w 608"/>
                  <a:gd name="T79" fmla="*/ 654 h 742"/>
                  <a:gd name="T80" fmla="*/ 86 w 608"/>
                  <a:gd name="T81" fmla="*/ 626 h 742"/>
                  <a:gd name="T82" fmla="*/ 92 w 608"/>
                  <a:gd name="T83" fmla="*/ 592 h 742"/>
                  <a:gd name="T84" fmla="*/ 94 w 608"/>
                  <a:gd name="T85" fmla="*/ 546 h 742"/>
                  <a:gd name="T86" fmla="*/ 90 w 608"/>
                  <a:gd name="T87" fmla="*/ 520 h 742"/>
                  <a:gd name="T88" fmla="*/ 96 w 608"/>
                  <a:gd name="T89" fmla="*/ 520 h 742"/>
                  <a:gd name="T90" fmla="*/ 134 w 608"/>
                  <a:gd name="T91" fmla="*/ 616 h 742"/>
                  <a:gd name="T92" fmla="*/ 152 w 608"/>
                  <a:gd name="T93" fmla="*/ 648 h 742"/>
                  <a:gd name="T94" fmla="*/ 194 w 608"/>
                  <a:gd name="T95" fmla="*/ 684 h 742"/>
                  <a:gd name="T96" fmla="*/ 278 w 608"/>
                  <a:gd name="T97" fmla="*/ 718 h 742"/>
                  <a:gd name="T98" fmla="*/ 332 w 608"/>
                  <a:gd name="T99" fmla="*/ 730 h 742"/>
                  <a:gd name="T100" fmla="*/ 400 w 608"/>
                  <a:gd name="T101" fmla="*/ 678 h 742"/>
                  <a:gd name="T102" fmla="*/ 466 w 608"/>
                  <a:gd name="T103" fmla="*/ 660 h 742"/>
                  <a:gd name="T104" fmla="*/ 526 w 608"/>
                  <a:gd name="T105" fmla="*/ 662 h 742"/>
                  <a:gd name="T106" fmla="*/ 594 w 608"/>
                  <a:gd name="T107" fmla="*/ 684 h 7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08" h="742">
                    <a:moveTo>
                      <a:pt x="608" y="692"/>
                    </a:moveTo>
                    <a:lnTo>
                      <a:pt x="608" y="692"/>
                    </a:lnTo>
                    <a:lnTo>
                      <a:pt x="596" y="682"/>
                    </a:lnTo>
                    <a:lnTo>
                      <a:pt x="578" y="666"/>
                    </a:lnTo>
                    <a:lnTo>
                      <a:pt x="558" y="642"/>
                    </a:lnTo>
                    <a:lnTo>
                      <a:pt x="548" y="628"/>
                    </a:lnTo>
                    <a:lnTo>
                      <a:pt x="540" y="610"/>
                    </a:lnTo>
                    <a:lnTo>
                      <a:pt x="532" y="594"/>
                    </a:lnTo>
                    <a:lnTo>
                      <a:pt x="524" y="574"/>
                    </a:lnTo>
                    <a:lnTo>
                      <a:pt x="520" y="552"/>
                    </a:lnTo>
                    <a:lnTo>
                      <a:pt x="518" y="530"/>
                    </a:lnTo>
                    <a:lnTo>
                      <a:pt x="518" y="506"/>
                    </a:lnTo>
                    <a:lnTo>
                      <a:pt x="522" y="480"/>
                    </a:lnTo>
                    <a:lnTo>
                      <a:pt x="528" y="452"/>
                    </a:lnTo>
                    <a:lnTo>
                      <a:pt x="540" y="422"/>
                    </a:lnTo>
                    <a:lnTo>
                      <a:pt x="540" y="422"/>
                    </a:lnTo>
                    <a:lnTo>
                      <a:pt x="526" y="400"/>
                    </a:lnTo>
                    <a:lnTo>
                      <a:pt x="508" y="376"/>
                    </a:lnTo>
                    <a:lnTo>
                      <a:pt x="486" y="350"/>
                    </a:lnTo>
                    <a:lnTo>
                      <a:pt x="460" y="324"/>
                    </a:lnTo>
                    <a:lnTo>
                      <a:pt x="446" y="312"/>
                    </a:lnTo>
                    <a:lnTo>
                      <a:pt x="430" y="302"/>
                    </a:lnTo>
                    <a:lnTo>
                      <a:pt x="414" y="292"/>
                    </a:lnTo>
                    <a:lnTo>
                      <a:pt x="396" y="286"/>
                    </a:lnTo>
                    <a:lnTo>
                      <a:pt x="380" y="282"/>
                    </a:lnTo>
                    <a:lnTo>
                      <a:pt x="360" y="280"/>
                    </a:lnTo>
                    <a:lnTo>
                      <a:pt x="360" y="280"/>
                    </a:lnTo>
                    <a:lnTo>
                      <a:pt x="272" y="282"/>
                    </a:lnTo>
                    <a:lnTo>
                      <a:pt x="256" y="282"/>
                    </a:lnTo>
                    <a:lnTo>
                      <a:pt x="256" y="282"/>
                    </a:lnTo>
                    <a:lnTo>
                      <a:pt x="254" y="282"/>
                    </a:lnTo>
                    <a:lnTo>
                      <a:pt x="254" y="280"/>
                    </a:lnTo>
                    <a:lnTo>
                      <a:pt x="254" y="276"/>
                    </a:lnTo>
                    <a:lnTo>
                      <a:pt x="254" y="276"/>
                    </a:lnTo>
                    <a:lnTo>
                      <a:pt x="262" y="274"/>
                    </a:lnTo>
                    <a:lnTo>
                      <a:pt x="280" y="270"/>
                    </a:lnTo>
                    <a:lnTo>
                      <a:pt x="292" y="266"/>
                    </a:lnTo>
                    <a:lnTo>
                      <a:pt x="306" y="260"/>
                    </a:lnTo>
                    <a:lnTo>
                      <a:pt x="322" y="252"/>
                    </a:lnTo>
                    <a:lnTo>
                      <a:pt x="340" y="240"/>
                    </a:lnTo>
                    <a:lnTo>
                      <a:pt x="340" y="240"/>
                    </a:lnTo>
                    <a:lnTo>
                      <a:pt x="352" y="232"/>
                    </a:lnTo>
                    <a:lnTo>
                      <a:pt x="360" y="224"/>
                    </a:lnTo>
                    <a:lnTo>
                      <a:pt x="368" y="216"/>
                    </a:lnTo>
                    <a:lnTo>
                      <a:pt x="372" y="208"/>
                    </a:lnTo>
                    <a:lnTo>
                      <a:pt x="376" y="202"/>
                    </a:lnTo>
                    <a:lnTo>
                      <a:pt x="378" y="194"/>
                    </a:lnTo>
                    <a:lnTo>
                      <a:pt x="378" y="182"/>
                    </a:lnTo>
                    <a:lnTo>
                      <a:pt x="376" y="172"/>
                    </a:lnTo>
                    <a:lnTo>
                      <a:pt x="372" y="164"/>
                    </a:lnTo>
                    <a:lnTo>
                      <a:pt x="366" y="156"/>
                    </a:lnTo>
                    <a:lnTo>
                      <a:pt x="366" y="156"/>
                    </a:lnTo>
                    <a:lnTo>
                      <a:pt x="372" y="154"/>
                    </a:lnTo>
                    <a:lnTo>
                      <a:pt x="388" y="146"/>
                    </a:lnTo>
                    <a:lnTo>
                      <a:pt x="400" y="144"/>
                    </a:lnTo>
                    <a:lnTo>
                      <a:pt x="412" y="142"/>
                    </a:lnTo>
                    <a:lnTo>
                      <a:pt x="424" y="142"/>
                    </a:lnTo>
                    <a:lnTo>
                      <a:pt x="438" y="146"/>
                    </a:lnTo>
                    <a:lnTo>
                      <a:pt x="438" y="146"/>
                    </a:lnTo>
                    <a:lnTo>
                      <a:pt x="442" y="148"/>
                    </a:lnTo>
                    <a:lnTo>
                      <a:pt x="444" y="146"/>
                    </a:lnTo>
                    <a:lnTo>
                      <a:pt x="438" y="140"/>
                    </a:lnTo>
                    <a:lnTo>
                      <a:pt x="408" y="114"/>
                    </a:lnTo>
                    <a:lnTo>
                      <a:pt x="364" y="84"/>
                    </a:lnTo>
                    <a:lnTo>
                      <a:pt x="346" y="72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22" y="64"/>
                    </a:lnTo>
                    <a:lnTo>
                      <a:pt x="312" y="62"/>
                    </a:lnTo>
                    <a:lnTo>
                      <a:pt x="300" y="62"/>
                    </a:lnTo>
                    <a:lnTo>
                      <a:pt x="288" y="62"/>
                    </a:lnTo>
                    <a:lnTo>
                      <a:pt x="278" y="64"/>
                    </a:lnTo>
                    <a:lnTo>
                      <a:pt x="266" y="68"/>
                    </a:lnTo>
                    <a:lnTo>
                      <a:pt x="258" y="72"/>
                    </a:lnTo>
                    <a:lnTo>
                      <a:pt x="250" y="80"/>
                    </a:lnTo>
                    <a:lnTo>
                      <a:pt x="250" y="80"/>
                    </a:lnTo>
                    <a:lnTo>
                      <a:pt x="238" y="88"/>
                    </a:lnTo>
                    <a:lnTo>
                      <a:pt x="220" y="96"/>
                    </a:lnTo>
                    <a:lnTo>
                      <a:pt x="208" y="100"/>
                    </a:lnTo>
                    <a:lnTo>
                      <a:pt x="196" y="104"/>
                    </a:lnTo>
                    <a:lnTo>
                      <a:pt x="184" y="104"/>
                    </a:lnTo>
                    <a:lnTo>
                      <a:pt x="172" y="104"/>
                    </a:lnTo>
                    <a:lnTo>
                      <a:pt x="160" y="102"/>
                    </a:lnTo>
                    <a:lnTo>
                      <a:pt x="148" y="98"/>
                    </a:lnTo>
                    <a:lnTo>
                      <a:pt x="136" y="90"/>
                    </a:lnTo>
                    <a:lnTo>
                      <a:pt x="126" y="80"/>
                    </a:lnTo>
                    <a:lnTo>
                      <a:pt x="118" y="66"/>
                    </a:lnTo>
                    <a:lnTo>
                      <a:pt x="112" y="48"/>
                    </a:lnTo>
                    <a:lnTo>
                      <a:pt x="108" y="26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00" y="8"/>
                    </a:lnTo>
                    <a:lnTo>
                      <a:pt x="82" y="28"/>
                    </a:lnTo>
                    <a:lnTo>
                      <a:pt x="68" y="42"/>
                    </a:lnTo>
                    <a:lnTo>
                      <a:pt x="52" y="56"/>
                    </a:lnTo>
                    <a:lnTo>
                      <a:pt x="32" y="70"/>
                    </a:lnTo>
                    <a:lnTo>
                      <a:pt x="8" y="82"/>
                    </a:lnTo>
                    <a:lnTo>
                      <a:pt x="8" y="82"/>
                    </a:lnTo>
                    <a:lnTo>
                      <a:pt x="0" y="88"/>
                    </a:lnTo>
                    <a:lnTo>
                      <a:pt x="0" y="724"/>
                    </a:lnTo>
                    <a:lnTo>
                      <a:pt x="0" y="724"/>
                    </a:lnTo>
                    <a:lnTo>
                      <a:pt x="20" y="734"/>
                    </a:lnTo>
                    <a:lnTo>
                      <a:pt x="34" y="742"/>
                    </a:lnTo>
                    <a:lnTo>
                      <a:pt x="40" y="742"/>
                    </a:lnTo>
                    <a:lnTo>
                      <a:pt x="40" y="742"/>
                    </a:lnTo>
                    <a:lnTo>
                      <a:pt x="38" y="738"/>
                    </a:lnTo>
                    <a:lnTo>
                      <a:pt x="38" y="738"/>
                    </a:lnTo>
                    <a:lnTo>
                      <a:pt x="28" y="728"/>
                    </a:lnTo>
                    <a:lnTo>
                      <a:pt x="24" y="716"/>
                    </a:lnTo>
                    <a:lnTo>
                      <a:pt x="20" y="704"/>
                    </a:lnTo>
                    <a:lnTo>
                      <a:pt x="20" y="692"/>
                    </a:lnTo>
                    <a:lnTo>
                      <a:pt x="20" y="676"/>
                    </a:lnTo>
                    <a:lnTo>
                      <a:pt x="22" y="668"/>
                    </a:lnTo>
                    <a:lnTo>
                      <a:pt x="22" y="668"/>
                    </a:lnTo>
                    <a:lnTo>
                      <a:pt x="30" y="670"/>
                    </a:lnTo>
                    <a:lnTo>
                      <a:pt x="38" y="672"/>
                    </a:lnTo>
                    <a:lnTo>
                      <a:pt x="48" y="670"/>
                    </a:lnTo>
                    <a:lnTo>
                      <a:pt x="60" y="664"/>
                    </a:lnTo>
                    <a:lnTo>
                      <a:pt x="66" y="660"/>
                    </a:lnTo>
                    <a:lnTo>
                      <a:pt x="72" y="654"/>
                    </a:lnTo>
                    <a:lnTo>
                      <a:pt x="76" y="646"/>
                    </a:lnTo>
                    <a:lnTo>
                      <a:pt x="82" y="638"/>
                    </a:lnTo>
                    <a:lnTo>
                      <a:pt x="86" y="626"/>
                    </a:lnTo>
                    <a:lnTo>
                      <a:pt x="88" y="612"/>
                    </a:lnTo>
                    <a:lnTo>
                      <a:pt x="88" y="612"/>
                    </a:lnTo>
                    <a:lnTo>
                      <a:pt x="92" y="592"/>
                    </a:lnTo>
                    <a:lnTo>
                      <a:pt x="94" y="574"/>
                    </a:lnTo>
                    <a:lnTo>
                      <a:pt x="94" y="558"/>
                    </a:lnTo>
                    <a:lnTo>
                      <a:pt x="94" y="546"/>
                    </a:lnTo>
                    <a:lnTo>
                      <a:pt x="90" y="528"/>
                    </a:lnTo>
                    <a:lnTo>
                      <a:pt x="90" y="520"/>
                    </a:lnTo>
                    <a:lnTo>
                      <a:pt x="90" y="520"/>
                    </a:lnTo>
                    <a:lnTo>
                      <a:pt x="92" y="518"/>
                    </a:lnTo>
                    <a:lnTo>
                      <a:pt x="94" y="518"/>
                    </a:lnTo>
                    <a:lnTo>
                      <a:pt x="96" y="520"/>
                    </a:lnTo>
                    <a:lnTo>
                      <a:pt x="96" y="520"/>
                    </a:lnTo>
                    <a:lnTo>
                      <a:pt x="102" y="534"/>
                    </a:lnTo>
                    <a:lnTo>
                      <a:pt x="134" y="616"/>
                    </a:lnTo>
                    <a:lnTo>
                      <a:pt x="134" y="616"/>
                    </a:lnTo>
                    <a:lnTo>
                      <a:pt x="142" y="634"/>
                    </a:lnTo>
                    <a:lnTo>
                      <a:pt x="152" y="648"/>
                    </a:lnTo>
                    <a:lnTo>
                      <a:pt x="164" y="662"/>
                    </a:lnTo>
                    <a:lnTo>
                      <a:pt x="180" y="674"/>
                    </a:lnTo>
                    <a:lnTo>
                      <a:pt x="194" y="684"/>
                    </a:lnTo>
                    <a:lnTo>
                      <a:pt x="212" y="692"/>
                    </a:lnTo>
                    <a:lnTo>
                      <a:pt x="246" y="708"/>
                    </a:lnTo>
                    <a:lnTo>
                      <a:pt x="278" y="718"/>
                    </a:lnTo>
                    <a:lnTo>
                      <a:pt x="306" y="724"/>
                    </a:lnTo>
                    <a:lnTo>
                      <a:pt x="332" y="730"/>
                    </a:lnTo>
                    <a:lnTo>
                      <a:pt x="332" y="730"/>
                    </a:lnTo>
                    <a:lnTo>
                      <a:pt x="354" y="708"/>
                    </a:lnTo>
                    <a:lnTo>
                      <a:pt x="378" y="692"/>
                    </a:lnTo>
                    <a:lnTo>
                      <a:pt x="400" y="678"/>
                    </a:lnTo>
                    <a:lnTo>
                      <a:pt x="424" y="670"/>
                    </a:lnTo>
                    <a:lnTo>
                      <a:pt x="446" y="662"/>
                    </a:lnTo>
                    <a:lnTo>
                      <a:pt x="466" y="660"/>
                    </a:lnTo>
                    <a:lnTo>
                      <a:pt x="488" y="658"/>
                    </a:lnTo>
                    <a:lnTo>
                      <a:pt x="506" y="658"/>
                    </a:lnTo>
                    <a:lnTo>
                      <a:pt x="526" y="662"/>
                    </a:lnTo>
                    <a:lnTo>
                      <a:pt x="542" y="664"/>
                    </a:lnTo>
                    <a:lnTo>
                      <a:pt x="572" y="674"/>
                    </a:lnTo>
                    <a:lnTo>
                      <a:pt x="594" y="684"/>
                    </a:lnTo>
                    <a:lnTo>
                      <a:pt x="608" y="692"/>
                    </a:lnTo>
                    <a:lnTo>
                      <a:pt x="608" y="692"/>
                    </a:lnTo>
                    <a:close/>
                  </a:path>
                </a:pathLst>
              </a:custGeom>
              <a:solidFill>
                <a:schemeClr val="accent1">
                  <a:alpha val="2000"/>
                </a:schemeClr>
              </a:solidFill>
              <a:ln>
                <a:noFill/>
              </a:ln>
              <a:effectLst>
                <a:glow rad="254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Freeform 51"/>
              <p:cNvSpPr>
                <a:spLocks noChangeAspect="1"/>
              </p:cNvSpPr>
              <p:nvPr/>
            </p:nvSpPr>
            <p:spPr bwMode="auto">
              <a:xfrm>
                <a:off x="-17347" y="1413937"/>
                <a:ext cx="499947" cy="1321457"/>
              </a:xfrm>
              <a:custGeom>
                <a:avLst/>
                <a:gdLst>
                  <a:gd name="T0" fmla="*/ 382 w 426"/>
                  <a:gd name="T1" fmla="*/ 404 h 1126"/>
                  <a:gd name="T2" fmla="*/ 390 w 426"/>
                  <a:gd name="T3" fmla="*/ 392 h 1126"/>
                  <a:gd name="T4" fmla="*/ 404 w 426"/>
                  <a:gd name="T5" fmla="*/ 356 h 1126"/>
                  <a:gd name="T6" fmla="*/ 408 w 426"/>
                  <a:gd name="T7" fmla="*/ 326 h 1126"/>
                  <a:gd name="T8" fmla="*/ 402 w 426"/>
                  <a:gd name="T9" fmla="*/ 274 h 1126"/>
                  <a:gd name="T10" fmla="*/ 376 w 426"/>
                  <a:gd name="T11" fmla="*/ 206 h 1126"/>
                  <a:gd name="T12" fmla="*/ 350 w 426"/>
                  <a:gd name="T13" fmla="*/ 176 h 1126"/>
                  <a:gd name="T14" fmla="*/ 338 w 426"/>
                  <a:gd name="T15" fmla="*/ 176 h 1126"/>
                  <a:gd name="T16" fmla="*/ 294 w 426"/>
                  <a:gd name="T17" fmla="*/ 198 h 1126"/>
                  <a:gd name="T18" fmla="*/ 212 w 426"/>
                  <a:gd name="T19" fmla="*/ 268 h 1126"/>
                  <a:gd name="T20" fmla="*/ 212 w 426"/>
                  <a:gd name="T21" fmla="*/ 270 h 1126"/>
                  <a:gd name="T22" fmla="*/ 172 w 426"/>
                  <a:gd name="T23" fmla="*/ 318 h 1126"/>
                  <a:gd name="T24" fmla="*/ 152 w 426"/>
                  <a:gd name="T25" fmla="*/ 354 h 1126"/>
                  <a:gd name="T26" fmla="*/ 146 w 426"/>
                  <a:gd name="T27" fmla="*/ 358 h 1126"/>
                  <a:gd name="T28" fmla="*/ 144 w 426"/>
                  <a:gd name="T29" fmla="*/ 354 h 1126"/>
                  <a:gd name="T30" fmla="*/ 172 w 426"/>
                  <a:gd name="T31" fmla="*/ 236 h 1126"/>
                  <a:gd name="T32" fmla="*/ 172 w 426"/>
                  <a:gd name="T33" fmla="*/ 174 h 1126"/>
                  <a:gd name="T34" fmla="*/ 148 w 426"/>
                  <a:gd name="T35" fmla="*/ 114 h 1126"/>
                  <a:gd name="T36" fmla="*/ 100 w 426"/>
                  <a:gd name="T37" fmla="*/ 46 h 1126"/>
                  <a:gd name="T38" fmla="*/ 56 w 426"/>
                  <a:gd name="T39" fmla="*/ 0 h 1126"/>
                  <a:gd name="T40" fmla="*/ 0 w 426"/>
                  <a:gd name="T41" fmla="*/ 820 h 1126"/>
                  <a:gd name="T42" fmla="*/ 34 w 426"/>
                  <a:gd name="T43" fmla="*/ 800 h 1126"/>
                  <a:gd name="T44" fmla="*/ 80 w 426"/>
                  <a:gd name="T45" fmla="*/ 754 h 1126"/>
                  <a:gd name="T46" fmla="*/ 102 w 426"/>
                  <a:gd name="T47" fmla="*/ 764 h 1126"/>
                  <a:gd name="T48" fmla="*/ 152 w 426"/>
                  <a:gd name="T49" fmla="*/ 908 h 1126"/>
                  <a:gd name="T50" fmla="*/ 168 w 426"/>
                  <a:gd name="T51" fmla="*/ 994 h 1126"/>
                  <a:gd name="T52" fmla="*/ 166 w 426"/>
                  <a:gd name="T53" fmla="*/ 1070 h 1126"/>
                  <a:gd name="T54" fmla="*/ 150 w 426"/>
                  <a:gd name="T55" fmla="*/ 1108 h 1126"/>
                  <a:gd name="T56" fmla="*/ 150 w 426"/>
                  <a:gd name="T57" fmla="*/ 1120 h 1126"/>
                  <a:gd name="T58" fmla="*/ 156 w 426"/>
                  <a:gd name="T59" fmla="*/ 1124 h 1126"/>
                  <a:gd name="T60" fmla="*/ 188 w 426"/>
                  <a:gd name="T61" fmla="*/ 1124 h 1126"/>
                  <a:gd name="T62" fmla="*/ 214 w 426"/>
                  <a:gd name="T63" fmla="*/ 1102 h 1126"/>
                  <a:gd name="T64" fmla="*/ 224 w 426"/>
                  <a:gd name="T65" fmla="*/ 1094 h 1126"/>
                  <a:gd name="T66" fmla="*/ 232 w 426"/>
                  <a:gd name="T67" fmla="*/ 1080 h 1126"/>
                  <a:gd name="T68" fmla="*/ 224 w 426"/>
                  <a:gd name="T69" fmla="*/ 998 h 1126"/>
                  <a:gd name="T70" fmla="*/ 188 w 426"/>
                  <a:gd name="T71" fmla="*/ 854 h 1126"/>
                  <a:gd name="T72" fmla="*/ 144 w 426"/>
                  <a:gd name="T73" fmla="*/ 720 h 1126"/>
                  <a:gd name="T74" fmla="*/ 218 w 426"/>
                  <a:gd name="T75" fmla="*/ 726 h 1126"/>
                  <a:gd name="T76" fmla="*/ 278 w 426"/>
                  <a:gd name="T77" fmla="*/ 708 h 1126"/>
                  <a:gd name="T78" fmla="*/ 308 w 426"/>
                  <a:gd name="T79" fmla="*/ 682 h 1126"/>
                  <a:gd name="T80" fmla="*/ 350 w 426"/>
                  <a:gd name="T81" fmla="*/ 640 h 1126"/>
                  <a:gd name="T82" fmla="*/ 416 w 426"/>
                  <a:gd name="T83" fmla="*/ 598 h 1126"/>
                  <a:gd name="T84" fmla="*/ 396 w 426"/>
                  <a:gd name="T85" fmla="*/ 586 h 1126"/>
                  <a:gd name="T86" fmla="*/ 340 w 426"/>
                  <a:gd name="T87" fmla="*/ 550 h 1126"/>
                  <a:gd name="T88" fmla="*/ 322 w 426"/>
                  <a:gd name="T89" fmla="*/ 508 h 1126"/>
                  <a:gd name="T90" fmla="*/ 330 w 426"/>
                  <a:gd name="T91" fmla="*/ 466 h 1126"/>
                  <a:gd name="T92" fmla="*/ 358 w 426"/>
                  <a:gd name="T93" fmla="*/ 422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26" h="1126">
                    <a:moveTo>
                      <a:pt x="372" y="412"/>
                    </a:moveTo>
                    <a:lnTo>
                      <a:pt x="372" y="412"/>
                    </a:lnTo>
                    <a:lnTo>
                      <a:pt x="382" y="404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0" y="392"/>
                    </a:lnTo>
                    <a:lnTo>
                      <a:pt x="396" y="382"/>
                    </a:lnTo>
                    <a:lnTo>
                      <a:pt x="402" y="370"/>
                    </a:lnTo>
                    <a:lnTo>
                      <a:pt x="404" y="356"/>
                    </a:lnTo>
                    <a:lnTo>
                      <a:pt x="406" y="342"/>
                    </a:lnTo>
                    <a:lnTo>
                      <a:pt x="406" y="342"/>
                    </a:lnTo>
                    <a:lnTo>
                      <a:pt x="408" y="326"/>
                    </a:lnTo>
                    <a:lnTo>
                      <a:pt x="408" y="326"/>
                    </a:lnTo>
                    <a:lnTo>
                      <a:pt x="406" y="300"/>
                    </a:lnTo>
                    <a:lnTo>
                      <a:pt x="402" y="274"/>
                    </a:lnTo>
                    <a:lnTo>
                      <a:pt x="394" y="250"/>
                    </a:lnTo>
                    <a:lnTo>
                      <a:pt x="386" y="226"/>
                    </a:lnTo>
                    <a:lnTo>
                      <a:pt x="376" y="206"/>
                    </a:lnTo>
                    <a:lnTo>
                      <a:pt x="366" y="190"/>
                    </a:lnTo>
                    <a:lnTo>
                      <a:pt x="356" y="180"/>
                    </a:lnTo>
                    <a:lnTo>
                      <a:pt x="350" y="176"/>
                    </a:lnTo>
                    <a:lnTo>
                      <a:pt x="344" y="176"/>
                    </a:lnTo>
                    <a:lnTo>
                      <a:pt x="344" y="176"/>
                    </a:lnTo>
                    <a:lnTo>
                      <a:pt x="338" y="176"/>
                    </a:lnTo>
                    <a:lnTo>
                      <a:pt x="330" y="178"/>
                    </a:lnTo>
                    <a:lnTo>
                      <a:pt x="314" y="186"/>
                    </a:lnTo>
                    <a:lnTo>
                      <a:pt x="294" y="198"/>
                    </a:lnTo>
                    <a:lnTo>
                      <a:pt x="276" y="212"/>
                    </a:lnTo>
                    <a:lnTo>
                      <a:pt x="238" y="244"/>
                    </a:lnTo>
                    <a:lnTo>
                      <a:pt x="212" y="268"/>
                    </a:lnTo>
                    <a:lnTo>
                      <a:pt x="212" y="268"/>
                    </a:lnTo>
                    <a:lnTo>
                      <a:pt x="212" y="270"/>
                    </a:lnTo>
                    <a:lnTo>
                      <a:pt x="212" y="270"/>
                    </a:lnTo>
                    <a:lnTo>
                      <a:pt x="194" y="288"/>
                    </a:lnTo>
                    <a:lnTo>
                      <a:pt x="182" y="304"/>
                    </a:lnTo>
                    <a:lnTo>
                      <a:pt x="172" y="318"/>
                    </a:lnTo>
                    <a:lnTo>
                      <a:pt x="164" y="330"/>
                    </a:lnTo>
                    <a:lnTo>
                      <a:pt x="156" y="348"/>
                    </a:lnTo>
                    <a:lnTo>
                      <a:pt x="152" y="354"/>
                    </a:lnTo>
                    <a:lnTo>
                      <a:pt x="150" y="356"/>
                    </a:lnTo>
                    <a:lnTo>
                      <a:pt x="150" y="356"/>
                    </a:lnTo>
                    <a:lnTo>
                      <a:pt x="146" y="358"/>
                    </a:lnTo>
                    <a:lnTo>
                      <a:pt x="144" y="356"/>
                    </a:lnTo>
                    <a:lnTo>
                      <a:pt x="144" y="354"/>
                    </a:lnTo>
                    <a:lnTo>
                      <a:pt x="144" y="354"/>
                    </a:lnTo>
                    <a:lnTo>
                      <a:pt x="148" y="336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4" y="216"/>
                    </a:lnTo>
                    <a:lnTo>
                      <a:pt x="174" y="194"/>
                    </a:lnTo>
                    <a:lnTo>
                      <a:pt x="172" y="174"/>
                    </a:lnTo>
                    <a:lnTo>
                      <a:pt x="166" y="152"/>
                    </a:lnTo>
                    <a:lnTo>
                      <a:pt x="158" y="132"/>
                    </a:lnTo>
                    <a:lnTo>
                      <a:pt x="148" y="114"/>
                    </a:lnTo>
                    <a:lnTo>
                      <a:pt x="136" y="94"/>
                    </a:lnTo>
                    <a:lnTo>
                      <a:pt x="124" y="76"/>
                    </a:lnTo>
                    <a:lnTo>
                      <a:pt x="100" y="46"/>
                    </a:lnTo>
                    <a:lnTo>
                      <a:pt x="78" y="2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28" y="4"/>
                    </a:lnTo>
                    <a:lnTo>
                      <a:pt x="0" y="6"/>
                    </a:lnTo>
                    <a:lnTo>
                      <a:pt x="0" y="820"/>
                    </a:lnTo>
                    <a:lnTo>
                      <a:pt x="0" y="820"/>
                    </a:lnTo>
                    <a:lnTo>
                      <a:pt x="18" y="810"/>
                    </a:lnTo>
                    <a:lnTo>
                      <a:pt x="34" y="800"/>
                    </a:lnTo>
                    <a:lnTo>
                      <a:pt x="48" y="788"/>
                    </a:lnTo>
                    <a:lnTo>
                      <a:pt x="60" y="776"/>
                    </a:lnTo>
                    <a:lnTo>
                      <a:pt x="80" y="754"/>
                    </a:lnTo>
                    <a:lnTo>
                      <a:pt x="92" y="738"/>
                    </a:lnTo>
                    <a:lnTo>
                      <a:pt x="92" y="738"/>
                    </a:lnTo>
                    <a:lnTo>
                      <a:pt x="102" y="764"/>
                    </a:lnTo>
                    <a:lnTo>
                      <a:pt x="118" y="804"/>
                    </a:lnTo>
                    <a:lnTo>
                      <a:pt x="136" y="854"/>
                    </a:lnTo>
                    <a:lnTo>
                      <a:pt x="152" y="908"/>
                    </a:lnTo>
                    <a:lnTo>
                      <a:pt x="158" y="938"/>
                    </a:lnTo>
                    <a:lnTo>
                      <a:pt x="164" y="966"/>
                    </a:lnTo>
                    <a:lnTo>
                      <a:pt x="168" y="994"/>
                    </a:lnTo>
                    <a:lnTo>
                      <a:pt x="170" y="1020"/>
                    </a:lnTo>
                    <a:lnTo>
                      <a:pt x="168" y="1046"/>
                    </a:lnTo>
                    <a:lnTo>
                      <a:pt x="166" y="1070"/>
                    </a:lnTo>
                    <a:lnTo>
                      <a:pt x="160" y="1090"/>
                    </a:lnTo>
                    <a:lnTo>
                      <a:pt x="150" y="1108"/>
                    </a:lnTo>
                    <a:lnTo>
                      <a:pt x="150" y="1108"/>
                    </a:lnTo>
                    <a:lnTo>
                      <a:pt x="148" y="1110"/>
                    </a:lnTo>
                    <a:lnTo>
                      <a:pt x="148" y="1116"/>
                    </a:lnTo>
                    <a:lnTo>
                      <a:pt x="150" y="1120"/>
                    </a:lnTo>
                    <a:lnTo>
                      <a:pt x="152" y="1122"/>
                    </a:lnTo>
                    <a:lnTo>
                      <a:pt x="156" y="1124"/>
                    </a:lnTo>
                    <a:lnTo>
                      <a:pt x="156" y="1124"/>
                    </a:lnTo>
                    <a:lnTo>
                      <a:pt x="164" y="1126"/>
                    </a:lnTo>
                    <a:lnTo>
                      <a:pt x="180" y="1126"/>
                    </a:lnTo>
                    <a:lnTo>
                      <a:pt x="188" y="1124"/>
                    </a:lnTo>
                    <a:lnTo>
                      <a:pt x="198" y="1120"/>
                    </a:lnTo>
                    <a:lnTo>
                      <a:pt x="206" y="1112"/>
                    </a:lnTo>
                    <a:lnTo>
                      <a:pt x="214" y="1102"/>
                    </a:lnTo>
                    <a:lnTo>
                      <a:pt x="214" y="1102"/>
                    </a:lnTo>
                    <a:lnTo>
                      <a:pt x="218" y="1098"/>
                    </a:lnTo>
                    <a:lnTo>
                      <a:pt x="224" y="1094"/>
                    </a:lnTo>
                    <a:lnTo>
                      <a:pt x="230" y="1090"/>
                    </a:lnTo>
                    <a:lnTo>
                      <a:pt x="232" y="1080"/>
                    </a:lnTo>
                    <a:lnTo>
                      <a:pt x="232" y="1080"/>
                    </a:lnTo>
                    <a:lnTo>
                      <a:pt x="232" y="1058"/>
                    </a:lnTo>
                    <a:lnTo>
                      <a:pt x="230" y="1032"/>
                    </a:lnTo>
                    <a:lnTo>
                      <a:pt x="224" y="998"/>
                    </a:lnTo>
                    <a:lnTo>
                      <a:pt x="216" y="958"/>
                    </a:lnTo>
                    <a:lnTo>
                      <a:pt x="204" y="910"/>
                    </a:lnTo>
                    <a:lnTo>
                      <a:pt x="188" y="854"/>
                    </a:lnTo>
                    <a:lnTo>
                      <a:pt x="168" y="792"/>
                    </a:lnTo>
                    <a:lnTo>
                      <a:pt x="144" y="720"/>
                    </a:lnTo>
                    <a:lnTo>
                      <a:pt x="144" y="720"/>
                    </a:lnTo>
                    <a:lnTo>
                      <a:pt x="174" y="726"/>
                    </a:lnTo>
                    <a:lnTo>
                      <a:pt x="196" y="726"/>
                    </a:lnTo>
                    <a:lnTo>
                      <a:pt x="218" y="726"/>
                    </a:lnTo>
                    <a:lnTo>
                      <a:pt x="242" y="722"/>
                    </a:lnTo>
                    <a:lnTo>
                      <a:pt x="266" y="714"/>
                    </a:lnTo>
                    <a:lnTo>
                      <a:pt x="278" y="708"/>
                    </a:lnTo>
                    <a:lnTo>
                      <a:pt x="288" y="702"/>
                    </a:lnTo>
                    <a:lnTo>
                      <a:pt x="298" y="692"/>
                    </a:lnTo>
                    <a:lnTo>
                      <a:pt x="308" y="682"/>
                    </a:lnTo>
                    <a:lnTo>
                      <a:pt x="308" y="682"/>
                    </a:lnTo>
                    <a:lnTo>
                      <a:pt x="328" y="660"/>
                    </a:lnTo>
                    <a:lnTo>
                      <a:pt x="350" y="640"/>
                    </a:lnTo>
                    <a:lnTo>
                      <a:pt x="370" y="624"/>
                    </a:lnTo>
                    <a:lnTo>
                      <a:pt x="388" y="612"/>
                    </a:lnTo>
                    <a:lnTo>
                      <a:pt x="416" y="598"/>
                    </a:lnTo>
                    <a:lnTo>
                      <a:pt x="426" y="594"/>
                    </a:lnTo>
                    <a:lnTo>
                      <a:pt x="426" y="594"/>
                    </a:lnTo>
                    <a:lnTo>
                      <a:pt x="396" y="586"/>
                    </a:lnTo>
                    <a:lnTo>
                      <a:pt x="372" y="574"/>
                    </a:lnTo>
                    <a:lnTo>
                      <a:pt x="354" y="562"/>
                    </a:lnTo>
                    <a:lnTo>
                      <a:pt x="340" y="550"/>
                    </a:lnTo>
                    <a:lnTo>
                      <a:pt x="330" y="536"/>
                    </a:lnTo>
                    <a:lnTo>
                      <a:pt x="324" y="522"/>
                    </a:lnTo>
                    <a:lnTo>
                      <a:pt x="322" y="508"/>
                    </a:lnTo>
                    <a:lnTo>
                      <a:pt x="324" y="494"/>
                    </a:lnTo>
                    <a:lnTo>
                      <a:pt x="326" y="478"/>
                    </a:lnTo>
                    <a:lnTo>
                      <a:pt x="330" y="466"/>
                    </a:lnTo>
                    <a:lnTo>
                      <a:pt x="338" y="452"/>
                    </a:lnTo>
                    <a:lnTo>
                      <a:pt x="344" y="442"/>
                    </a:lnTo>
                    <a:lnTo>
                      <a:pt x="358" y="422"/>
                    </a:lnTo>
                    <a:lnTo>
                      <a:pt x="372" y="412"/>
                    </a:lnTo>
                    <a:lnTo>
                      <a:pt x="372" y="41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43"/>
              <p:cNvSpPr>
                <a:spLocks noChangeAspect="1"/>
              </p:cNvSpPr>
              <p:nvPr/>
            </p:nvSpPr>
            <p:spPr bwMode="auto">
              <a:xfrm>
                <a:off x="0" y="0"/>
                <a:ext cx="1049548" cy="750335"/>
              </a:xfrm>
              <a:custGeom>
                <a:avLst/>
                <a:gdLst>
                  <a:gd name="T0" fmla="*/ 812 w 912"/>
                  <a:gd name="T1" fmla="*/ 66 h 652"/>
                  <a:gd name="T2" fmla="*/ 772 w 912"/>
                  <a:gd name="T3" fmla="*/ 42 h 652"/>
                  <a:gd name="T4" fmla="*/ 748 w 912"/>
                  <a:gd name="T5" fmla="*/ 8 h 652"/>
                  <a:gd name="T6" fmla="*/ 26 w 912"/>
                  <a:gd name="T7" fmla="*/ 0 h 652"/>
                  <a:gd name="T8" fmla="*/ 0 w 912"/>
                  <a:gd name="T9" fmla="*/ 208 h 652"/>
                  <a:gd name="T10" fmla="*/ 6 w 912"/>
                  <a:gd name="T11" fmla="*/ 232 h 652"/>
                  <a:gd name="T12" fmla="*/ 0 w 912"/>
                  <a:gd name="T13" fmla="*/ 384 h 652"/>
                  <a:gd name="T14" fmla="*/ 14 w 912"/>
                  <a:gd name="T15" fmla="*/ 396 h 652"/>
                  <a:gd name="T16" fmla="*/ 28 w 912"/>
                  <a:gd name="T17" fmla="*/ 430 h 652"/>
                  <a:gd name="T18" fmla="*/ 26 w 912"/>
                  <a:gd name="T19" fmla="*/ 480 h 652"/>
                  <a:gd name="T20" fmla="*/ 34 w 912"/>
                  <a:gd name="T21" fmla="*/ 490 h 652"/>
                  <a:gd name="T22" fmla="*/ 60 w 912"/>
                  <a:gd name="T23" fmla="*/ 504 h 652"/>
                  <a:gd name="T24" fmla="*/ 80 w 912"/>
                  <a:gd name="T25" fmla="*/ 560 h 652"/>
                  <a:gd name="T26" fmla="*/ 90 w 912"/>
                  <a:gd name="T27" fmla="*/ 650 h 652"/>
                  <a:gd name="T28" fmla="*/ 110 w 912"/>
                  <a:gd name="T29" fmla="*/ 596 h 652"/>
                  <a:gd name="T30" fmla="*/ 146 w 912"/>
                  <a:gd name="T31" fmla="*/ 540 h 652"/>
                  <a:gd name="T32" fmla="*/ 180 w 912"/>
                  <a:gd name="T33" fmla="*/ 510 h 652"/>
                  <a:gd name="T34" fmla="*/ 220 w 912"/>
                  <a:gd name="T35" fmla="*/ 496 h 652"/>
                  <a:gd name="T36" fmla="*/ 234 w 912"/>
                  <a:gd name="T37" fmla="*/ 494 h 652"/>
                  <a:gd name="T38" fmla="*/ 244 w 912"/>
                  <a:gd name="T39" fmla="*/ 430 h 652"/>
                  <a:gd name="T40" fmla="*/ 264 w 912"/>
                  <a:gd name="T41" fmla="*/ 362 h 652"/>
                  <a:gd name="T42" fmla="*/ 274 w 912"/>
                  <a:gd name="T43" fmla="*/ 352 h 652"/>
                  <a:gd name="T44" fmla="*/ 284 w 912"/>
                  <a:gd name="T45" fmla="*/ 366 h 652"/>
                  <a:gd name="T46" fmla="*/ 284 w 912"/>
                  <a:gd name="T47" fmla="*/ 392 h 652"/>
                  <a:gd name="T48" fmla="*/ 310 w 912"/>
                  <a:gd name="T49" fmla="*/ 492 h 652"/>
                  <a:gd name="T50" fmla="*/ 342 w 912"/>
                  <a:gd name="T51" fmla="*/ 574 h 652"/>
                  <a:gd name="T52" fmla="*/ 382 w 912"/>
                  <a:gd name="T53" fmla="*/ 498 h 652"/>
                  <a:gd name="T54" fmla="*/ 406 w 912"/>
                  <a:gd name="T55" fmla="*/ 484 h 652"/>
                  <a:gd name="T56" fmla="*/ 426 w 912"/>
                  <a:gd name="T57" fmla="*/ 490 h 652"/>
                  <a:gd name="T58" fmla="*/ 448 w 912"/>
                  <a:gd name="T59" fmla="*/ 520 h 652"/>
                  <a:gd name="T60" fmla="*/ 466 w 912"/>
                  <a:gd name="T61" fmla="*/ 574 h 652"/>
                  <a:gd name="T62" fmla="*/ 478 w 912"/>
                  <a:gd name="T63" fmla="*/ 550 h 652"/>
                  <a:gd name="T64" fmla="*/ 494 w 912"/>
                  <a:gd name="T65" fmla="*/ 542 h 652"/>
                  <a:gd name="T66" fmla="*/ 530 w 912"/>
                  <a:gd name="T67" fmla="*/ 552 h 652"/>
                  <a:gd name="T68" fmla="*/ 580 w 912"/>
                  <a:gd name="T69" fmla="*/ 600 h 652"/>
                  <a:gd name="T70" fmla="*/ 618 w 912"/>
                  <a:gd name="T71" fmla="*/ 652 h 652"/>
                  <a:gd name="T72" fmla="*/ 618 w 912"/>
                  <a:gd name="T73" fmla="*/ 652 h 652"/>
                  <a:gd name="T74" fmla="*/ 596 w 912"/>
                  <a:gd name="T75" fmla="*/ 590 h 652"/>
                  <a:gd name="T76" fmla="*/ 584 w 912"/>
                  <a:gd name="T77" fmla="*/ 522 h 652"/>
                  <a:gd name="T78" fmla="*/ 596 w 912"/>
                  <a:gd name="T79" fmla="*/ 488 h 652"/>
                  <a:gd name="T80" fmla="*/ 614 w 912"/>
                  <a:gd name="T81" fmla="*/ 480 h 652"/>
                  <a:gd name="T82" fmla="*/ 640 w 912"/>
                  <a:gd name="T83" fmla="*/ 484 h 652"/>
                  <a:gd name="T84" fmla="*/ 606 w 912"/>
                  <a:gd name="T85" fmla="*/ 438 h 652"/>
                  <a:gd name="T86" fmla="*/ 592 w 912"/>
                  <a:gd name="T87" fmla="*/ 402 h 652"/>
                  <a:gd name="T88" fmla="*/ 600 w 912"/>
                  <a:gd name="T89" fmla="*/ 382 h 652"/>
                  <a:gd name="T90" fmla="*/ 624 w 912"/>
                  <a:gd name="T91" fmla="*/ 372 h 652"/>
                  <a:gd name="T92" fmla="*/ 710 w 912"/>
                  <a:gd name="T93" fmla="*/ 380 h 652"/>
                  <a:gd name="T94" fmla="*/ 660 w 912"/>
                  <a:gd name="T95" fmla="*/ 308 h 652"/>
                  <a:gd name="T96" fmla="*/ 592 w 912"/>
                  <a:gd name="T97" fmla="*/ 230 h 652"/>
                  <a:gd name="T98" fmla="*/ 572 w 912"/>
                  <a:gd name="T99" fmla="*/ 214 h 652"/>
                  <a:gd name="T100" fmla="*/ 564 w 912"/>
                  <a:gd name="T101" fmla="*/ 198 h 652"/>
                  <a:gd name="T102" fmla="*/ 578 w 912"/>
                  <a:gd name="T103" fmla="*/ 196 h 652"/>
                  <a:gd name="T104" fmla="*/ 646 w 912"/>
                  <a:gd name="T105" fmla="*/ 218 h 652"/>
                  <a:gd name="T106" fmla="*/ 704 w 912"/>
                  <a:gd name="T107" fmla="*/ 246 h 652"/>
                  <a:gd name="T108" fmla="*/ 714 w 912"/>
                  <a:gd name="T109" fmla="*/ 234 h 652"/>
                  <a:gd name="T110" fmla="*/ 746 w 912"/>
                  <a:gd name="T111" fmla="*/ 212 h 652"/>
                  <a:gd name="T112" fmla="*/ 792 w 912"/>
                  <a:gd name="T113" fmla="*/ 198 h 652"/>
                  <a:gd name="T114" fmla="*/ 856 w 912"/>
                  <a:gd name="T115" fmla="*/ 200 h 652"/>
                  <a:gd name="T116" fmla="*/ 912 w 912"/>
                  <a:gd name="T117" fmla="*/ 212 h 652"/>
                  <a:gd name="T118" fmla="*/ 860 w 912"/>
                  <a:gd name="T119" fmla="*/ 170 h 652"/>
                  <a:gd name="T120" fmla="*/ 816 w 912"/>
                  <a:gd name="T121" fmla="*/ 114 h 652"/>
                  <a:gd name="T122" fmla="*/ 810 w 912"/>
                  <a:gd name="T123" fmla="*/ 86 h 652"/>
                  <a:gd name="T124" fmla="*/ 824 w 912"/>
                  <a:gd name="T125" fmla="*/ 7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12" h="652">
                    <a:moveTo>
                      <a:pt x="824" y="72"/>
                    </a:moveTo>
                    <a:lnTo>
                      <a:pt x="824" y="72"/>
                    </a:lnTo>
                    <a:lnTo>
                      <a:pt x="812" y="66"/>
                    </a:lnTo>
                    <a:lnTo>
                      <a:pt x="800" y="60"/>
                    </a:lnTo>
                    <a:lnTo>
                      <a:pt x="786" y="52"/>
                    </a:lnTo>
                    <a:lnTo>
                      <a:pt x="772" y="42"/>
                    </a:lnTo>
                    <a:lnTo>
                      <a:pt x="760" y="30"/>
                    </a:lnTo>
                    <a:lnTo>
                      <a:pt x="750" y="16"/>
                    </a:lnTo>
                    <a:lnTo>
                      <a:pt x="748" y="8"/>
                    </a:lnTo>
                    <a:lnTo>
                      <a:pt x="74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4" y="12"/>
                    </a:lnTo>
                    <a:lnTo>
                      <a:pt x="0" y="2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4" y="220"/>
                    </a:lnTo>
                    <a:lnTo>
                      <a:pt x="6" y="232"/>
                    </a:lnTo>
                    <a:lnTo>
                      <a:pt x="4" y="246"/>
                    </a:lnTo>
                    <a:lnTo>
                      <a:pt x="0" y="262"/>
                    </a:lnTo>
                    <a:lnTo>
                      <a:pt x="0" y="384"/>
                    </a:lnTo>
                    <a:lnTo>
                      <a:pt x="0" y="384"/>
                    </a:lnTo>
                    <a:lnTo>
                      <a:pt x="8" y="388"/>
                    </a:lnTo>
                    <a:lnTo>
                      <a:pt x="14" y="396"/>
                    </a:lnTo>
                    <a:lnTo>
                      <a:pt x="20" y="402"/>
                    </a:lnTo>
                    <a:lnTo>
                      <a:pt x="22" y="412"/>
                    </a:lnTo>
                    <a:lnTo>
                      <a:pt x="28" y="430"/>
                    </a:lnTo>
                    <a:lnTo>
                      <a:pt x="28" y="448"/>
                    </a:lnTo>
                    <a:lnTo>
                      <a:pt x="28" y="466"/>
                    </a:lnTo>
                    <a:lnTo>
                      <a:pt x="26" y="480"/>
                    </a:lnTo>
                    <a:lnTo>
                      <a:pt x="22" y="494"/>
                    </a:lnTo>
                    <a:lnTo>
                      <a:pt x="22" y="494"/>
                    </a:lnTo>
                    <a:lnTo>
                      <a:pt x="34" y="490"/>
                    </a:lnTo>
                    <a:lnTo>
                      <a:pt x="44" y="492"/>
                    </a:lnTo>
                    <a:lnTo>
                      <a:pt x="52" y="496"/>
                    </a:lnTo>
                    <a:lnTo>
                      <a:pt x="60" y="504"/>
                    </a:lnTo>
                    <a:lnTo>
                      <a:pt x="66" y="516"/>
                    </a:lnTo>
                    <a:lnTo>
                      <a:pt x="70" y="528"/>
                    </a:lnTo>
                    <a:lnTo>
                      <a:pt x="80" y="560"/>
                    </a:lnTo>
                    <a:lnTo>
                      <a:pt x="84" y="592"/>
                    </a:lnTo>
                    <a:lnTo>
                      <a:pt x="88" y="620"/>
                    </a:lnTo>
                    <a:lnTo>
                      <a:pt x="90" y="650"/>
                    </a:lnTo>
                    <a:lnTo>
                      <a:pt x="90" y="650"/>
                    </a:lnTo>
                    <a:lnTo>
                      <a:pt x="100" y="620"/>
                    </a:lnTo>
                    <a:lnTo>
                      <a:pt x="110" y="596"/>
                    </a:lnTo>
                    <a:lnTo>
                      <a:pt x="122" y="574"/>
                    </a:lnTo>
                    <a:lnTo>
                      <a:pt x="134" y="556"/>
                    </a:lnTo>
                    <a:lnTo>
                      <a:pt x="146" y="540"/>
                    </a:lnTo>
                    <a:lnTo>
                      <a:pt x="158" y="528"/>
                    </a:lnTo>
                    <a:lnTo>
                      <a:pt x="170" y="518"/>
                    </a:lnTo>
                    <a:lnTo>
                      <a:pt x="180" y="510"/>
                    </a:lnTo>
                    <a:lnTo>
                      <a:pt x="192" y="504"/>
                    </a:lnTo>
                    <a:lnTo>
                      <a:pt x="202" y="500"/>
                    </a:lnTo>
                    <a:lnTo>
                      <a:pt x="220" y="496"/>
                    </a:lnTo>
                    <a:lnTo>
                      <a:pt x="230" y="494"/>
                    </a:lnTo>
                    <a:lnTo>
                      <a:pt x="234" y="494"/>
                    </a:lnTo>
                    <a:lnTo>
                      <a:pt x="234" y="494"/>
                    </a:lnTo>
                    <a:lnTo>
                      <a:pt x="234" y="484"/>
                    </a:lnTo>
                    <a:lnTo>
                      <a:pt x="236" y="468"/>
                    </a:lnTo>
                    <a:lnTo>
                      <a:pt x="244" y="430"/>
                    </a:lnTo>
                    <a:lnTo>
                      <a:pt x="256" y="390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68" y="354"/>
                    </a:lnTo>
                    <a:lnTo>
                      <a:pt x="270" y="352"/>
                    </a:lnTo>
                    <a:lnTo>
                      <a:pt x="274" y="352"/>
                    </a:lnTo>
                    <a:lnTo>
                      <a:pt x="276" y="354"/>
                    </a:lnTo>
                    <a:lnTo>
                      <a:pt x="282" y="362"/>
                    </a:lnTo>
                    <a:lnTo>
                      <a:pt x="284" y="366"/>
                    </a:lnTo>
                    <a:lnTo>
                      <a:pt x="284" y="366"/>
                    </a:lnTo>
                    <a:lnTo>
                      <a:pt x="282" y="378"/>
                    </a:lnTo>
                    <a:lnTo>
                      <a:pt x="284" y="392"/>
                    </a:lnTo>
                    <a:lnTo>
                      <a:pt x="290" y="424"/>
                    </a:lnTo>
                    <a:lnTo>
                      <a:pt x="298" y="458"/>
                    </a:lnTo>
                    <a:lnTo>
                      <a:pt x="310" y="492"/>
                    </a:lnTo>
                    <a:lnTo>
                      <a:pt x="332" y="550"/>
                    </a:lnTo>
                    <a:lnTo>
                      <a:pt x="342" y="574"/>
                    </a:lnTo>
                    <a:lnTo>
                      <a:pt x="342" y="574"/>
                    </a:lnTo>
                    <a:lnTo>
                      <a:pt x="356" y="542"/>
                    </a:lnTo>
                    <a:lnTo>
                      <a:pt x="370" y="516"/>
                    </a:lnTo>
                    <a:lnTo>
                      <a:pt x="382" y="498"/>
                    </a:lnTo>
                    <a:lnTo>
                      <a:pt x="394" y="488"/>
                    </a:lnTo>
                    <a:lnTo>
                      <a:pt x="400" y="486"/>
                    </a:lnTo>
                    <a:lnTo>
                      <a:pt x="406" y="484"/>
                    </a:lnTo>
                    <a:lnTo>
                      <a:pt x="412" y="484"/>
                    </a:lnTo>
                    <a:lnTo>
                      <a:pt x="416" y="484"/>
                    </a:lnTo>
                    <a:lnTo>
                      <a:pt x="426" y="490"/>
                    </a:lnTo>
                    <a:lnTo>
                      <a:pt x="434" y="498"/>
                    </a:lnTo>
                    <a:lnTo>
                      <a:pt x="442" y="508"/>
                    </a:lnTo>
                    <a:lnTo>
                      <a:pt x="448" y="520"/>
                    </a:lnTo>
                    <a:lnTo>
                      <a:pt x="458" y="546"/>
                    </a:lnTo>
                    <a:lnTo>
                      <a:pt x="464" y="566"/>
                    </a:lnTo>
                    <a:lnTo>
                      <a:pt x="466" y="574"/>
                    </a:lnTo>
                    <a:lnTo>
                      <a:pt x="466" y="574"/>
                    </a:lnTo>
                    <a:lnTo>
                      <a:pt x="474" y="558"/>
                    </a:lnTo>
                    <a:lnTo>
                      <a:pt x="478" y="550"/>
                    </a:lnTo>
                    <a:lnTo>
                      <a:pt x="484" y="546"/>
                    </a:lnTo>
                    <a:lnTo>
                      <a:pt x="488" y="544"/>
                    </a:lnTo>
                    <a:lnTo>
                      <a:pt x="494" y="542"/>
                    </a:lnTo>
                    <a:lnTo>
                      <a:pt x="506" y="540"/>
                    </a:lnTo>
                    <a:lnTo>
                      <a:pt x="518" y="544"/>
                    </a:lnTo>
                    <a:lnTo>
                      <a:pt x="530" y="552"/>
                    </a:lnTo>
                    <a:lnTo>
                      <a:pt x="544" y="562"/>
                    </a:lnTo>
                    <a:lnTo>
                      <a:pt x="556" y="572"/>
                    </a:lnTo>
                    <a:lnTo>
                      <a:pt x="580" y="600"/>
                    </a:lnTo>
                    <a:lnTo>
                      <a:pt x="600" y="626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16" y="648"/>
                    </a:lnTo>
                    <a:lnTo>
                      <a:pt x="616" y="648"/>
                    </a:lnTo>
                    <a:lnTo>
                      <a:pt x="618" y="652"/>
                    </a:lnTo>
                    <a:lnTo>
                      <a:pt x="618" y="652"/>
                    </a:lnTo>
                    <a:lnTo>
                      <a:pt x="606" y="622"/>
                    </a:lnTo>
                    <a:lnTo>
                      <a:pt x="596" y="590"/>
                    </a:lnTo>
                    <a:lnTo>
                      <a:pt x="588" y="556"/>
                    </a:lnTo>
                    <a:lnTo>
                      <a:pt x="586" y="538"/>
                    </a:lnTo>
                    <a:lnTo>
                      <a:pt x="584" y="522"/>
                    </a:lnTo>
                    <a:lnTo>
                      <a:pt x="586" y="508"/>
                    </a:lnTo>
                    <a:lnTo>
                      <a:pt x="590" y="496"/>
                    </a:lnTo>
                    <a:lnTo>
                      <a:pt x="596" y="488"/>
                    </a:lnTo>
                    <a:lnTo>
                      <a:pt x="602" y="484"/>
                    </a:lnTo>
                    <a:lnTo>
                      <a:pt x="606" y="482"/>
                    </a:lnTo>
                    <a:lnTo>
                      <a:pt x="614" y="480"/>
                    </a:lnTo>
                    <a:lnTo>
                      <a:pt x="620" y="480"/>
                    </a:lnTo>
                    <a:lnTo>
                      <a:pt x="640" y="484"/>
                    </a:lnTo>
                    <a:lnTo>
                      <a:pt x="640" y="484"/>
                    </a:lnTo>
                    <a:lnTo>
                      <a:pt x="634" y="476"/>
                    </a:lnTo>
                    <a:lnTo>
                      <a:pt x="620" y="460"/>
                    </a:lnTo>
                    <a:lnTo>
                      <a:pt x="606" y="438"/>
                    </a:lnTo>
                    <a:lnTo>
                      <a:pt x="600" y="426"/>
                    </a:lnTo>
                    <a:lnTo>
                      <a:pt x="594" y="414"/>
                    </a:lnTo>
                    <a:lnTo>
                      <a:pt x="592" y="402"/>
                    </a:lnTo>
                    <a:lnTo>
                      <a:pt x="594" y="392"/>
                    </a:lnTo>
                    <a:lnTo>
                      <a:pt x="596" y="386"/>
                    </a:lnTo>
                    <a:lnTo>
                      <a:pt x="600" y="382"/>
                    </a:lnTo>
                    <a:lnTo>
                      <a:pt x="604" y="378"/>
                    </a:lnTo>
                    <a:lnTo>
                      <a:pt x="610" y="376"/>
                    </a:lnTo>
                    <a:lnTo>
                      <a:pt x="624" y="372"/>
                    </a:lnTo>
                    <a:lnTo>
                      <a:pt x="646" y="370"/>
                    </a:lnTo>
                    <a:lnTo>
                      <a:pt x="674" y="374"/>
                    </a:lnTo>
                    <a:lnTo>
                      <a:pt x="710" y="380"/>
                    </a:lnTo>
                    <a:lnTo>
                      <a:pt x="710" y="380"/>
                    </a:lnTo>
                    <a:lnTo>
                      <a:pt x="696" y="358"/>
                    </a:lnTo>
                    <a:lnTo>
                      <a:pt x="660" y="308"/>
                    </a:lnTo>
                    <a:lnTo>
                      <a:pt x="638" y="278"/>
                    </a:lnTo>
                    <a:lnTo>
                      <a:pt x="616" y="252"/>
                    </a:lnTo>
                    <a:lnTo>
                      <a:pt x="592" y="230"/>
                    </a:lnTo>
                    <a:lnTo>
                      <a:pt x="582" y="220"/>
                    </a:lnTo>
                    <a:lnTo>
                      <a:pt x="572" y="214"/>
                    </a:lnTo>
                    <a:lnTo>
                      <a:pt x="572" y="214"/>
                    </a:lnTo>
                    <a:lnTo>
                      <a:pt x="568" y="210"/>
                    </a:lnTo>
                    <a:lnTo>
                      <a:pt x="564" y="202"/>
                    </a:lnTo>
                    <a:lnTo>
                      <a:pt x="564" y="198"/>
                    </a:lnTo>
                    <a:lnTo>
                      <a:pt x="566" y="196"/>
                    </a:lnTo>
                    <a:lnTo>
                      <a:pt x="570" y="194"/>
                    </a:lnTo>
                    <a:lnTo>
                      <a:pt x="578" y="196"/>
                    </a:lnTo>
                    <a:lnTo>
                      <a:pt x="578" y="196"/>
                    </a:lnTo>
                    <a:lnTo>
                      <a:pt x="606" y="204"/>
                    </a:lnTo>
                    <a:lnTo>
                      <a:pt x="646" y="218"/>
                    </a:lnTo>
                    <a:lnTo>
                      <a:pt x="682" y="232"/>
                    </a:lnTo>
                    <a:lnTo>
                      <a:pt x="696" y="240"/>
                    </a:lnTo>
                    <a:lnTo>
                      <a:pt x="704" y="246"/>
                    </a:lnTo>
                    <a:lnTo>
                      <a:pt x="704" y="246"/>
                    </a:lnTo>
                    <a:lnTo>
                      <a:pt x="706" y="244"/>
                    </a:lnTo>
                    <a:lnTo>
                      <a:pt x="714" y="234"/>
                    </a:lnTo>
                    <a:lnTo>
                      <a:pt x="726" y="222"/>
                    </a:lnTo>
                    <a:lnTo>
                      <a:pt x="736" y="216"/>
                    </a:lnTo>
                    <a:lnTo>
                      <a:pt x="746" y="212"/>
                    </a:lnTo>
                    <a:lnTo>
                      <a:pt x="760" y="206"/>
                    </a:lnTo>
                    <a:lnTo>
                      <a:pt x="774" y="202"/>
                    </a:lnTo>
                    <a:lnTo>
                      <a:pt x="792" y="198"/>
                    </a:lnTo>
                    <a:lnTo>
                      <a:pt x="810" y="198"/>
                    </a:lnTo>
                    <a:lnTo>
                      <a:pt x="832" y="198"/>
                    </a:lnTo>
                    <a:lnTo>
                      <a:pt x="856" y="200"/>
                    </a:lnTo>
                    <a:lnTo>
                      <a:pt x="882" y="206"/>
                    </a:lnTo>
                    <a:lnTo>
                      <a:pt x="912" y="214"/>
                    </a:lnTo>
                    <a:lnTo>
                      <a:pt x="912" y="212"/>
                    </a:lnTo>
                    <a:lnTo>
                      <a:pt x="912" y="212"/>
                    </a:lnTo>
                    <a:lnTo>
                      <a:pt x="882" y="188"/>
                    </a:lnTo>
                    <a:lnTo>
                      <a:pt x="860" y="170"/>
                    </a:lnTo>
                    <a:lnTo>
                      <a:pt x="838" y="148"/>
                    </a:lnTo>
                    <a:lnTo>
                      <a:pt x="822" y="126"/>
                    </a:lnTo>
                    <a:lnTo>
                      <a:pt x="816" y="114"/>
                    </a:lnTo>
                    <a:lnTo>
                      <a:pt x="810" y="104"/>
                    </a:lnTo>
                    <a:lnTo>
                      <a:pt x="810" y="94"/>
                    </a:lnTo>
                    <a:lnTo>
                      <a:pt x="810" y="86"/>
                    </a:lnTo>
                    <a:lnTo>
                      <a:pt x="816" y="78"/>
                    </a:lnTo>
                    <a:lnTo>
                      <a:pt x="824" y="72"/>
                    </a:lnTo>
                    <a:lnTo>
                      <a:pt x="824" y="72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35"/>
              <p:cNvSpPr>
                <a:spLocks noChangeAspect="1"/>
              </p:cNvSpPr>
              <p:nvPr/>
            </p:nvSpPr>
            <p:spPr bwMode="auto">
              <a:xfrm>
                <a:off x="8350389" y="11466"/>
                <a:ext cx="793611" cy="554378"/>
              </a:xfrm>
              <a:custGeom>
                <a:avLst/>
                <a:gdLst>
                  <a:gd name="T0" fmla="*/ 126 w 690"/>
                  <a:gd name="T1" fmla="*/ 0 h 482"/>
                  <a:gd name="T2" fmla="*/ 64 w 690"/>
                  <a:gd name="T3" fmla="*/ 56 h 482"/>
                  <a:gd name="T4" fmla="*/ 0 w 690"/>
                  <a:gd name="T5" fmla="*/ 94 h 482"/>
                  <a:gd name="T6" fmla="*/ 90 w 690"/>
                  <a:gd name="T7" fmla="*/ 82 h 482"/>
                  <a:gd name="T8" fmla="*/ 130 w 690"/>
                  <a:gd name="T9" fmla="*/ 86 h 482"/>
                  <a:gd name="T10" fmla="*/ 152 w 690"/>
                  <a:gd name="T11" fmla="*/ 96 h 482"/>
                  <a:gd name="T12" fmla="*/ 158 w 690"/>
                  <a:gd name="T13" fmla="*/ 114 h 482"/>
                  <a:gd name="T14" fmla="*/ 144 w 690"/>
                  <a:gd name="T15" fmla="*/ 152 h 482"/>
                  <a:gd name="T16" fmla="*/ 86 w 690"/>
                  <a:gd name="T17" fmla="*/ 216 h 482"/>
                  <a:gd name="T18" fmla="*/ 96 w 690"/>
                  <a:gd name="T19" fmla="*/ 222 h 482"/>
                  <a:gd name="T20" fmla="*/ 136 w 690"/>
                  <a:gd name="T21" fmla="*/ 226 h 482"/>
                  <a:gd name="T22" fmla="*/ 152 w 690"/>
                  <a:gd name="T23" fmla="*/ 248 h 482"/>
                  <a:gd name="T24" fmla="*/ 150 w 690"/>
                  <a:gd name="T25" fmla="*/ 292 h 482"/>
                  <a:gd name="T26" fmla="*/ 152 w 690"/>
                  <a:gd name="T27" fmla="*/ 308 h 482"/>
                  <a:gd name="T28" fmla="*/ 170 w 690"/>
                  <a:gd name="T29" fmla="*/ 320 h 482"/>
                  <a:gd name="T30" fmla="*/ 180 w 690"/>
                  <a:gd name="T31" fmla="*/ 362 h 482"/>
                  <a:gd name="T32" fmla="*/ 178 w 690"/>
                  <a:gd name="T33" fmla="*/ 428 h 482"/>
                  <a:gd name="T34" fmla="*/ 198 w 690"/>
                  <a:gd name="T35" fmla="*/ 392 h 482"/>
                  <a:gd name="T36" fmla="*/ 228 w 690"/>
                  <a:gd name="T37" fmla="*/ 354 h 482"/>
                  <a:gd name="T38" fmla="*/ 258 w 690"/>
                  <a:gd name="T39" fmla="*/ 336 h 482"/>
                  <a:gd name="T40" fmla="*/ 298 w 690"/>
                  <a:gd name="T41" fmla="*/ 330 h 482"/>
                  <a:gd name="T42" fmla="*/ 300 w 690"/>
                  <a:gd name="T43" fmla="*/ 312 h 482"/>
                  <a:gd name="T44" fmla="*/ 332 w 690"/>
                  <a:gd name="T45" fmla="*/ 238 h 482"/>
                  <a:gd name="T46" fmla="*/ 340 w 690"/>
                  <a:gd name="T47" fmla="*/ 232 h 482"/>
                  <a:gd name="T48" fmla="*/ 344 w 690"/>
                  <a:gd name="T49" fmla="*/ 242 h 482"/>
                  <a:gd name="T50" fmla="*/ 344 w 690"/>
                  <a:gd name="T51" fmla="*/ 284 h 482"/>
                  <a:gd name="T52" fmla="*/ 362 w 690"/>
                  <a:gd name="T53" fmla="*/ 380 h 482"/>
                  <a:gd name="T54" fmla="*/ 380 w 690"/>
                  <a:gd name="T55" fmla="*/ 376 h 482"/>
                  <a:gd name="T56" fmla="*/ 414 w 690"/>
                  <a:gd name="T57" fmla="*/ 342 h 482"/>
                  <a:gd name="T58" fmla="*/ 436 w 690"/>
                  <a:gd name="T59" fmla="*/ 346 h 482"/>
                  <a:gd name="T60" fmla="*/ 448 w 690"/>
                  <a:gd name="T61" fmla="*/ 370 h 482"/>
                  <a:gd name="T62" fmla="*/ 458 w 690"/>
                  <a:gd name="T63" fmla="*/ 410 h 482"/>
                  <a:gd name="T64" fmla="*/ 480 w 690"/>
                  <a:gd name="T65" fmla="*/ 388 h 482"/>
                  <a:gd name="T66" fmla="*/ 506 w 690"/>
                  <a:gd name="T67" fmla="*/ 400 h 482"/>
                  <a:gd name="T68" fmla="*/ 536 w 690"/>
                  <a:gd name="T69" fmla="*/ 440 h 482"/>
                  <a:gd name="T70" fmla="*/ 558 w 690"/>
                  <a:gd name="T71" fmla="*/ 482 h 482"/>
                  <a:gd name="T72" fmla="*/ 560 w 690"/>
                  <a:gd name="T73" fmla="*/ 480 h 482"/>
                  <a:gd name="T74" fmla="*/ 548 w 690"/>
                  <a:gd name="T75" fmla="*/ 434 h 482"/>
                  <a:gd name="T76" fmla="*/ 546 w 690"/>
                  <a:gd name="T77" fmla="*/ 384 h 482"/>
                  <a:gd name="T78" fmla="*/ 558 w 690"/>
                  <a:gd name="T79" fmla="*/ 360 h 482"/>
                  <a:gd name="T80" fmla="*/ 590 w 690"/>
                  <a:gd name="T81" fmla="*/ 362 h 482"/>
                  <a:gd name="T82" fmla="*/ 570 w 690"/>
                  <a:gd name="T83" fmla="*/ 326 h 482"/>
                  <a:gd name="T84" fmla="*/ 564 w 690"/>
                  <a:gd name="T85" fmla="*/ 298 h 482"/>
                  <a:gd name="T86" fmla="*/ 578 w 690"/>
                  <a:gd name="T87" fmla="*/ 280 h 482"/>
                  <a:gd name="T88" fmla="*/ 626 w 690"/>
                  <a:gd name="T89" fmla="*/ 286 h 482"/>
                  <a:gd name="T90" fmla="*/ 644 w 690"/>
                  <a:gd name="T91" fmla="*/ 276 h 482"/>
                  <a:gd name="T92" fmla="*/ 596 w 690"/>
                  <a:gd name="T93" fmla="*/ 192 h 482"/>
                  <a:gd name="T94" fmla="*/ 566 w 690"/>
                  <a:gd name="T95" fmla="*/ 160 h 482"/>
                  <a:gd name="T96" fmla="*/ 564 w 690"/>
                  <a:gd name="T97" fmla="*/ 148 h 482"/>
                  <a:gd name="T98" fmla="*/ 574 w 690"/>
                  <a:gd name="T99" fmla="*/ 148 h 482"/>
                  <a:gd name="T100" fmla="*/ 644 w 690"/>
                  <a:gd name="T101" fmla="*/ 184 h 482"/>
                  <a:gd name="T102" fmla="*/ 660 w 690"/>
                  <a:gd name="T103" fmla="*/ 196 h 482"/>
                  <a:gd name="T104" fmla="*/ 690 w 690"/>
                  <a:gd name="T105" fmla="*/ 17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90" h="482">
                    <a:moveTo>
                      <a:pt x="690" y="0"/>
                    </a:moveTo>
                    <a:lnTo>
                      <a:pt x="126" y="0"/>
                    </a:lnTo>
                    <a:lnTo>
                      <a:pt x="126" y="0"/>
                    </a:lnTo>
                    <a:lnTo>
                      <a:pt x="106" y="22"/>
                    </a:lnTo>
                    <a:lnTo>
                      <a:pt x="84" y="40"/>
                    </a:lnTo>
                    <a:lnTo>
                      <a:pt x="64" y="56"/>
                    </a:lnTo>
                    <a:lnTo>
                      <a:pt x="44" y="70"/>
                    </a:lnTo>
                    <a:lnTo>
                      <a:pt x="12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50" y="86"/>
                    </a:lnTo>
                    <a:lnTo>
                      <a:pt x="90" y="82"/>
                    </a:lnTo>
                    <a:lnTo>
                      <a:pt x="106" y="82"/>
                    </a:lnTo>
                    <a:lnTo>
                      <a:pt x="120" y="84"/>
                    </a:lnTo>
                    <a:lnTo>
                      <a:pt x="130" y="86"/>
                    </a:lnTo>
                    <a:lnTo>
                      <a:pt x="140" y="88"/>
                    </a:lnTo>
                    <a:lnTo>
                      <a:pt x="146" y="92"/>
                    </a:lnTo>
                    <a:lnTo>
                      <a:pt x="152" y="96"/>
                    </a:lnTo>
                    <a:lnTo>
                      <a:pt x="156" y="102"/>
                    </a:lnTo>
                    <a:lnTo>
                      <a:pt x="158" y="108"/>
                    </a:lnTo>
                    <a:lnTo>
                      <a:pt x="158" y="114"/>
                    </a:lnTo>
                    <a:lnTo>
                      <a:pt x="158" y="122"/>
                    </a:lnTo>
                    <a:lnTo>
                      <a:pt x="152" y="136"/>
                    </a:lnTo>
                    <a:lnTo>
                      <a:pt x="144" y="152"/>
                    </a:lnTo>
                    <a:lnTo>
                      <a:pt x="132" y="168"/>
                    </a:lnTo>
                    <a:lnTo>
                      <a:pt x="108" y="196"/>
                    </a:lnTo>
                    <a:lnTo>
                      <a:pt x="86" y="216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6" y="222"/>
                    </a:lnTo>
                    <a:lnTo>
                      <a:pt x="114" y="220"/>
                    </a:lnTo>
                    <a:lnTo>
                      <a:pt x="126" y="222"/>
                    </a:lnTo>
                    <a:lnTo>
                      <a:pt x="136" y="226"/>
                    </a:lnTo>
                    <a:lnTo>
                      <a:pt x="144" y="232"/>
                    </a:lnTo>
                    <a:lnTo>
                      <a:pt x="148" y="240"/>
                    </a:lnTo>
                    <a:lnTo>
                      <a:pt x="152" y="248"/>
                    </a:lnTo>
                    <a:lnTo>
                      <a:pt x="154" y="258"/>
                    </a:lnTo>
                    <a:lnTo>
                      <a:pt x="154" y="276"/>
                    </a:lnTo>
                    <a:lnTo>
                      <a:pt x="150" y="292"/>
                    </a:lnTo>
                    <a:lnTo>
                      <a:pt x="144" y="310"/>
                    </a:lnTo>
                    <a:lnTo>
                      <a:pt x="144" y="310"/>
                    </a:lnTo>
                    <a:lnTo>
                      <a:pt x="152" y="308"/>
                    </a:lnTo>
                    <a:lnTo>
                      <a:pt x="160" y="310"/>
                    </a:lnTo>
                    <a:lnTo>
                      <a:pt x="166" y="314"/>
                    </a:lnTo>
                    <a:lnTo>
                      <a:pt x="170" y="320"/>
                    </a:lnTo>
                    <a:lnTo>
                      <a:pt x="174" y="330"/>
                    </a:lnTo>
                    <a:lnTo>
                      <a:pt x="176" y="340"/>
                    </a:lnTo>
                    <a:lnTo>
                      <a:pt x="180" y="362"/>
                    </a:lnTo>
                    <a:lnTo>
                      <a:pt x="180" y="386"/>
                    </a:lnTo>
                    <a:lnTo>
                      <a:pt x="180" y="408"/>
                    </a:lnTo>
                    <a:lnTo>
                      <a:pt x="178" y="428"/>
                    </a:lnTo>
                    <a:lnTo>
                      <a:pt x="178" y="428"/>
                    </a:lnTo>
                    <a:lnTo>
                      <a:pt x="188" y="408"/>
                    </a:lnTo>
                    <a:lnTo>
                      <a:pt x="198" y="392"/>
                    </a:lnTo>
                    <a:lnTo>
                      <a:pt x="208" y="376"/>
                    </a:lnTo>
                    <a:lnTo>
                      <a:pt x="218" y="364"/>
                    </a:lnTo>
                    <a:lnTo>
                      <a:pt x="228" y="354"/>
                    </a:lnTo>
                    <a:lnTo>
                      <a:pt x="238" y="346"/>
                    </a:lnTo>
                    <a:lnTo>
                      <a:pt x="248" y="340"/>
                    </a:lnTo>
                    <a:lnTo>
                      <a:pt x="258" y="336"/>
                    </a:lnTo>
                    <a:lnTo>
                      <a:pt x="274" y="332"/>
                    </a:lnTo>
                    <a:lnTo>
                      <a:pt x="286" y="330"/>
                    </a:lnTo>
                    <a:lnTo>
                      <a:pt x="298" y="330"/>
                    </a:lnTo>
                    <a:lnTo>
                      <a:pt x="298" y="330"/>
                    </a:lnTo>
                    <a:lnTo>
                      <a:pt x="298" y="322"/>
                    </a:lnTo>
                    <a:lnTo>
                      <a:pt x="300" y="312"/>
                    </a:lnTo>
                    <a:lnTo>
                      <a:pt x="310" y="284"/>
                    </a:lnTo>
                    <a:lnTo>
                      <a:pt x="332" y="238"/>
                    </a:lnTo>
                    <a:lnTo>
                      <a:pt x="332" y="238"/>
                    </a:lnTo>
                    <a:lnTo>
                      <a:pt x="334" y="232"/>
                    </a:lnTo>
                    <a:lnTo>
                      <a:pt x="336" y="230"/>
                    </a:lnTo>
                    <a:lnTo>
                      <a:pt x="340" y="232"/>
                    </a:lnTo>
                    <a:lnTo>
                      <a:pt x="342" y="234"/>
                    </a:lnTo>
                    <a:lnTo>
                      <a:pt x="344" y="240"/>
                    </a:lnTo>
                    <a:lnTo>
                      <a:pt x="344" y="242"/>
                    </a:lnTo>
                    <a:lnTo>
                      <a:pt x="344" y="242"/>
                    </a:lnTo>
                    <a:lnTo>
                      <a:pt x="342" y="262"/>
                    </a:lnTo>
                    <a:lnTo>
                      <a:pt x="344" y="284"/>
                    </a:lnTo>
                    <a:lnTo>
                      <a:pt x="346" y="310"/>
                    </a:lnTo>
                    <a:lnTo>
                      <a:pt x="352" y="336"/>
                    </a:lnTo>
                    <a:lnTo>
                      <a:pt x="362" y="380"/>
                    </a:lnTo>
                    <a:lnTo>
                      <a:pt x="366" y="398"/>
                    </a:lnTo>
                    <a:lnTo>
                      <a:pt x="366" y="398"/>
                    </a:lnTo>
                    <a:lnTo>
                      <a:pt x="380" y="376"/>
                    </a:lnTo>
                    <a:lnTo>
                      <a:pt x="392" y="360"/>
                    </a:lnTo>
                    <a:lnTo>
                      <a:pt x="404" y="348"/>
                    </a:lnTo>
                    <a:lnTo>
                      <a:pt x="414" y="342"/>
                    </a:lnTo>
                    <a:lnTo>
                      <a:pt x="422" y="340"/>
                    </a:lnTo>
                    <a:lnTo>
                      <a:pt x="430" y="340"/>
                    </a:lnTo>
                    <a:lnTo>
                      <a:pt x="436" y="346"/>
                    </a:lnTo>
                    <a:lnTo>
                      <a:pt x="440" y="352"/>
                    </a:lnTo>
                    <a:lnTo>
                      <a:pt x="446" y="360"/>
                    </a:lnTo>
                    <a:lnTo>
                      <a:pt x="448" y="370"/>
                    </a:lnTo>
                    <a:lnTo>
                      <a:pt x="454" y="388"/>
                    </a:lnTo>
                    <a:lnTo>
                      <a:pt x="458" y="410"/>
                    </a:lnTo>
                    <a:lnTo>
                      <a:pt x="458" y="410"/>
                    </a:lnTo>
                    <a:lnTo>
                      <a:pt x="464" y="398"/>
                    </a:lnTo>
                    <a:lnTo>
                      <a:pt x="472" y="392"/>
                    </a:lnTo>
                    <a:lnTo>
                      <a:pt x="480" y="388"/>
                    </a:lnTo>
                    <a:lnTo>
                      <a:pt x="488" y="390"/>
                    </a:lnTo>
                    <a:lnTo>
                      <a:pt x="496" y="394"/>
                    </a:lnTo>
                    <a:lnTo>
                      <a:pt x="506" y="400"/>
                    </a:lnTo>
                    <a:lnTo>
                      <a:pt x="514" y="408"/>
                    </a:lnTo>
                    <a:lnTo>
                      <a:pt x="522" y="418"/>
                    </a:lnTo>
                    <a:lnTo>
                      <a:pt x="536" y="440"/>
                    </a:lnTo>
                    <a:lnTo>
                      <a:pt x="548" y="460"/>
                    </a:lnTo>
                    <a:lnTo>
                      <a:pt x="558" y="482"/>
                    </a:lnTo>
                    <a:lnTo>
                      <a:pt x="558" y="482"/>
                    </a:lnTo>
                    <a:lnTo>
                      <a:pt x="558" y="478"/>
                    </a:lnTo>
                    <a:lnTo>
                      <a:pt x="558" y="478"/>
                    </a:lnTo>
                    <a:lnTo>
                      <a:pt x="560" y="480"/>
                    </a:lnTo>
                    <a:lnTo>
                      <a:pt x="560" y="480"/>
                    </a:lnTo>
                    <a:lnTo>
                      <a:pt x="554" y="458"/>
                    </a:lnTo>
                    <a:lnTo>
                      <a:pt x="548" y="434"/>
                    </a:lnTo>
                    <a:lnTo>
                      <a:pt x="546" y="408"/>
                    </a:lnTo>
                    <a:lnTo>
                      <a:pt x="546" y="396"/>
                    </a:lnTo>
                    <a:lnTo>
                      <a:pt x="546" y="384"/>
                    </a:lnTo>
                    <a:lnTo>
                      <a:pt x="550" y="374"/>
                    </a:lnTo>
                    <a:lnTo>
                      <a:pt x="554" y="366"/>
                    </a:lnTo>
                    <a:lnTo>
                      <a:pt x="558" y="360"/>
                    </a:lnTo>
                    <a:lnTo>
                      <a:pt x="566" y="356"/>
                    </a:lnTo>
                    <a:lnTo>
                      <a:pt x="578" y="356"/>
                    </a:lnTo>
                    <a:lnTo>
                      <a:pt x="590" y="362"/>
                    </a:lnTo>
                    <a:lnTo>
                      <a:pt x="590" y="362"/>
                    </a:lnTo>
                    <a:lnTo>
                      <a:pt x="578" y="342"/>
                    </a:lnTo>
                    <a:lnTo>
                      <a:pt x="570" y="326"/>
                    </a:lnTo>
                    <a:lnTo>
                      <a:pt x="566" y="316"/>
                    </a:lnTo>
                    <a:lnTo>
                      <a:pt x="564" y="306"/>
                    </a:lnTo>
                    <a:lnTo>
                      <a:pt x="564" y="298"/>
                    </a:lnTo>
                    <a:lnTo>
                      <a:pt x="566" y="290"/>
                    </a:lnTo>
                    <a:lnTo>
                      <a:pt x="570" y="284"/>
                    </a:lnTo>
                    <a:lnTo>
                      <a:pt x="578" y="280"/>
                    </a:lnTo>
                    <a:lnTo>
                      <a:pt x="590" y="280"/>
                    </a:lnTo>
                    <a:lnTo>
                      <a:pt x="606" y="280"/>
                    </a:lnTo>
                    <a:lnTo>
                      <a:pt x="626" y="286"/>
                    </a:lnTo>
                    <a:lnTo>
                      <a:pt x="652" y="294"/>
                    </a:lnTo>
                    <a:lnTo>
                      <a:pt x="652" y="294"/>
                    </a:lnTo>
                    <a:lnTo>
                      <a:pt x="644" y="276"/>
                    </a:lnTo>
                    <a:lnTo>
                      <a:pt x="622" y="236"/>
                    </a:lnTo>
                    <a:lnTo>
                      <a:pt x="610" y="214"/>
                    </a:lnTo>
                    <a:lnTo>
                      <a:pt x="596" y="192"/>
                    </a:lnTo>
                    <a:lnTo>
                      <a:pt x="580" y="174"/>
                    </a:lnTo>
                    <a:lnTo>
                      <a:pt x="566" y="160"/>
                    </a:lnTo>
                    <a:lnTo>
                      <a:pt x="566" y="160"/>
                    </a:lnTo>
                    <a:lnTo>
                      <a:pt x="566" y="158"/>
                    </a:lnTo>
                    <a:lnTo>
                      <a:pt x="564" y="152"/>
                    </a:lnTo>
                    <a:lnTo>
                      <a:pt x="564" y="148"/>
                    </a:lnTo>
                    <a:lnTo>
                      <a:pt x="564" y="146"/>
                    </a:lnTo>
                    <a:lnTo>
                      <a:pt x="568" y="146"/>
                    </a:lnTo>
                    <a:lnTo>
                      <a:pt x="574" y="148"/>
                    </a:lnTo>
                    <a:lnTo>
                      <a:pt x="574" y="148"/>
                    </a:lnTo>
                    <a:lnTo>
                      <a:pt x="620" y="170"/>
                    </a:lnTo>
                    <a:lnTo>
                      <a:pt x="644" y="184"/>
                    </a:lnTo>
                    <a:lnTo>
                      <a:pt x="654" y="192"/>
                    </a:lnTo>
                    <a:lnTo>
                      <a:pt x="660" y="196"/>
                    </a:lnTo>
                    <a:lnTo>
                      <a:pt x="660" y="196"/>
                    </a:lnTo>
                    <a:lnTo>
                      <a:pt x="666" y="190"/>
                    </a:lnTo>
                    <a:lnTo>
                      <a:pt x="676" y="182"/>
                    </a:lnTo>
                    <a:lnTo>
                      <a:pt x="690" y="176"/>
                    </a:lnTo>
                    <a:lnTo>
                      <a:pt x="690" y="0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508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31"/>
              <p:cNvSpPr>
                <a:spLocks noChangeAspect="1"/>
              </p:cNvSpPr>
              <p:nvPr/>
            </p:nvSpPr>
            <p:spPr bwMode="auto">
              <a:xfrm>
                <a:off x="6973892" y="6209551"/>
                <a:ext cx="1162575" cy="647993"/>
              </a:xfrm>
              <a:custGeom>
                <a:avLst/>
                <a:gdLst>
                  <a:gd name="T0" fmla="*/ 686 w 976"/>
                  <a:gd name="T1" fmla="*/ 250 h 544"/>
                  <a:gd name="T2" fmla="*/ 592 w 976"/>
                  <a:gd name="T3" fmla="*/ 242 h 544"/>
                  <a:gd name="T4" fmla="*/ 536 w 976"/>
                  <a:gd name="T5" fmla="*/ 262 h 544"/>
                  <a:gd name="T6" fmla="*/ 506 w 976"/>
                  <a:gd name="T7" fmla="*/ 288 h 544"/>
                  <a:gd name="T8" fmla="*/ 492 w 976"/>
                  <a:gd name="T9" fmla="*/ 292 h 544"/>
                  <a:gd name="T10" fmla="*/ 514 w 976"/>
                  <a:gd name="T11" fmla="*/ 248 h 544"/>
                  <a:gd name="T12" fmla="*/ 560 w 976"/>
                  <a:gd name="T13" fmla="*/ 124 h 544"/>
                  <a:gd name="T14" fmla="*/ 566 w 976"/>
                  <a:gd name="T15" fmla="*/ 34 h 544"/>
                  <a:gd name="T16" fmla="*/ 524 w 976"/>
                  <a:gd name="T17" fmla="*/ 32 h 544"/>
                  <a:gd name="T18" fmla="*/ 452 w 976"/>
                  <a:gd name="T19" fmla="*/ 98 h 544"/>
                  <a:gd name="T20" fmla="*/ 412 w 976"/>
                  <a:gd name="T21" fmla="*/ 174 h 544"/>
                  <a:gd name="T22" fmla="*/ 392 w 976"/>
                  <a:gd name="T23" fmla="*/ 152 h 544"/>
                  <a:gd name="T24" fmla="*/ 374 w 976"/>
                  <a:gd name="T25" fmla="*/ 148 h 544"/>
                  <a:gd name="T26" fmla="*/ 366 w 976"/>
                  <a:gd name="T27" fmla="*/ 170 h 544"/>
                  <a:gd name="T28" fmla="*/ 380 w 976"/>
                  <a:gd name="T29" fmla="*/ 242 h 544"/>
                  <a:gd name="T30" fmla="*/ 380 w 976"/>
                  <a:gd name="T31" fmla="*/ 302 h 544"/>
                  <a:gd name="T32" fmla="*/ 306 w 976"/>
                  <a:gd name="T33" fmla="*/ 126 h 544"/>
                  <a:gd name="T34" fmla="*/ 296 w 976"/>
                  <a:gd name="T35" fmla="*/ 44 h 544"/>
                  <a:gd name="T36" fmla="*/ 306 w 976"/>
                  <a:gd name="T37" fmla="*/ 10 h 544"/>
                  <a:gd name="T38" fmla="*/ 298 w 976"/>
                  <a:gd name="T39" fmla="*/ 0 h 544"/>
                  <a:gd name="T40" fmla="*/ 266 w 976"/>
                  <a:gd name="T41" fmla="*/ 8 h 544"/>
                  <a:gd name="T42" fmla="*/ 252 w 976"/>
                  <a:gd name="T43" fmla="*/ 26 h 544"/>
                  <a:gd name="T44" fmla="*/ 242 w 976"/>
                  <a:gd name="T45" fmla="*/ 40 h 544"/>
                  <a:gd name="T46" fmla="*/ 264 w 976"/>
                  <a:gd name="T47" fmla="*/ 138 h 544"/>
                  <a:gd name="T48" fmla="*/ 342 w 976"/>
                  <a:gd name="T49" fmla="*/ 322 h 544"/>
                  <a:gd name="T50" fmla="*/ 280 w 976"/>
                  <a:gd name="T51" fmla="*/ 272 h 544"/>
                  <a:gd name="T52" fmla="*/ 242 w 976"/>
                  <a:gd name="T53" fmla="*/ 232 h 544"/>
                  <a:gd name="T54" fmla="*/ 220 w 976"/>
                  <a:gd name="T55" fmla="*/ 228 h 544"/>
                  <a:gd name="T56" fmla="*/ 214 w 976"/>
                  <a:gd name="T57" fmla="*/ 252 h 544"/>
                  <a:gd name="T58" fmla="*/ 198 w 976"/>
                  <a:gd name="T59" fmla="*/ 268 h 544"/>
                  <a:gd name="T60" fmla="*/ 116 w 976"/>
                  <a:gd name="T61" fmla="*/ 264 h 544"/>
                  <a:gd name="T62" fmla="*/ 18 w 976"/>
                  <a:gd name="T63" fmla="*/ 292 h 544"/>
                  <a:gd name="T64" fmla="*/ 36 w 976"/>
                  <a:gd name="T65" fmla="*/ 332 h 544"/>
                  <a:gd name="T66" fmla="*/ 116 w 976"/>
                  <a:gd name="T67" fmla="*/ 374 h 544"/>
                  <a:gd name="T68" fmla="*/ 260 w 976"/>
                  <a:gd name="T69" fmla="*/ 404 h 544"/>
                  <a:gd name="T70" fmla="*/ 270 w 976"/>
                  <a:gd name="T71" fmla="*/ 408 h 544"/>
                  <a:gd name="T72" fmla="*/ 260 w 976"/>
                  <a:gd name="T73" fmla="*/ 416 h 544"/>
                  <a:gd name="T74" fmla="*/ 200 w 976"/>
                  <a:gd name="T75" fmla="*/ 438 h 544"/>
                  <a:gd name="T76" fmla="*/ 154 w 976"/>
                  <a:gd name="T77" fmla="*/ 484 h 544"/>
                  <a:gd name="T78" fmla="*/ 652 w 976"/>
                  <a:gd name="T79" fmla="*/ 544 h 544"/>
                  <a:gd name="T80" fmla="*/ 612 w 976"/>
                  <a:gd name="T81" fmla="*/ 484 h 544"/>
                  <a:gd name="T82" fmla="*/ 560 w 976"/>
                  <a:gd name="T83" fmla="*/ 448 h 544"/>
                  <a:gd name="T84" fmla="*/ 556 w 976"/>
                  <a:gd name="T85" fmla="*/ 440 h 544"/>
                  <a:gd name="T86" fmla="*/ 564 w 976"/>
                  <a:gd name="T87" fmla="*/ 438 h 544"/>
                  <a:gd name="T88" fmla="*/ 676 w 976"/>
                  <a:gd name="T89" fmla="*/ 454 h 544"/>
                  <a:gd name="T90" fmla="*/ 750 w 976"/>
                  <a:gd name="T91" fmla="*/ 442 h 544"/>
                  <a:gd name="T92" fmla="*/ 870 w 976"/>
                  <a:gd name="T93" fmla="*/ 392 h 544"/>
                  <a:gd name="T94" fmla="*/ 966 w 976"/>
                  <a:gd name="T95" fmla="*/ 334 h 544"/>
                  <a:gd name="T96" fmla="*/ 860 w 976"/>
                  <a:gd name="T97" fmla="*/ 316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76" h="544">
                    <a:moveTo>
                      <a:pt x="748" y="274"/>
                    </a:moveTo>
                    <a:lnTo>
                      <a:pt x="748" y="274"/>
                    </a:lnTo>
                    <a:lnTo>
                      <a:pt x="716" y="260"/>
                    </a:lnTo>
                    <a:lnTo>
                      <a:pt x="686" y="250"/>
                    </a:lnTo>
                    <a:lnTo>
                      <a:pt x="660" y="244"/>
                    </a:lnTo>
                    <a:lnTo>
                      <a:pt x="634" y="242"/>
                    </a:lnTo>
                    <a:lnTo>
                      <a:pt x="612" y="240"/>
                    </a:lnTo>
                    <a:lnTo>
                      <a:pt x="592" y="242"/>
                    </a:lnTo>
                    <a:lnTo>
                      <a:pt x="574" y="246"/>
                    </a:lnTo>
                    <a:lnTo>
                      <a:pt x="560" y="250"/>
                    </a:lnTo>
                    <a:lnTo>
                      <a:pt x="546" y="256"/>
                    </a:lnTo>
                    <a:lnTo>
                      <a:pt x="536" y="262"/>
                    </a:lnTo>
                    <a:lnTo>
                      <a:pt x="518" y="274"/>
                    </a:lnTo>
                    <a:lnTo>
                      <a:pt x="510" y="284"/>
                    </a:lnTo>
                    <a:lnTo>
                      <a:pt x="506" y="288"/>
                    </a:lnTo>
                    <a:lnTo>
                      <a:pt x="506" y="288"/>
                    </a:lnTo>
                    <a:lnTo>
                      <a:pt x="502" y="290"/>
                    </a:lnTo>
                    <a:lnTo>
                      <a:pt x="496" y="292"/>
                    </a:lnTo>
                    <a:lnTo>
                      <a:pt x="494" y="292"/>
                    </a:lnTo>
                    <a:lnTo>
                      <a:pt x="492" y="292"/>
                    </a:lnTo>
                    <a:lnTo>
                      <a:pt x="494" y="288"/>
                    </a:lnTo>
                    <a:lnTo>
                      <a:pt x="496" y="282"/>
                    </a:lnTo>
                    <a:lnTo>
                      <a:pt x="496" y="282"/>
                    </a:lnTo>
                    <a:lnTo>
                      <a:pt x="514" y="248"/>
                    </a:lnTo>
                    <a:lnTo>
                      <a:pt x="528" y="220"/>
                    </a:lnTo>
                    <a:lnTo>
                      <a:pt x="542" y="184"/>
                    </a:lnTo>
                    <a:lnTo>
                      <a:pt x="554" y="146"/>
                    </a:lnTo>
                    <a:lnTo>
                      <a:pt x="560" y="124"/>
                    </a:lnTo>
                    <a:lnTo>
                      <a:pt x="564" y="102"/>
                    </a:lnTo>
                    <a:lnTo>
                      <a:pt x="566" y="80"/>
                    </a:lnTo>
                    <a:lnTo>
                      <a:pt x="566" y="56"/>
                    </a:lnTo>
                    <a:lnTo>
                      <a:pt x="566" y="34"/>
                    </a:lnTo>
                    <a:lnTo>
                      <a:pt x="562" y="10"/>
                    </a:lnTo>
                    <a:lnTo>
                      <a:pt x="562" y="10"/>
                    </a:lnTo>
                    <a:lnTo>
                      <a:pt x="544" y="20"/>
                    </a:lnTo>
                    <a:lnTo>
                      <a:pt x="524" y="32"/>
                    </a:lnTo>
                    <a:lnTo>
                      <a:pt x="502" y="48"/>
                    </a:lnTo>
                    <a:lnTo>
                      <a:pt x="476" y="70"/>
                    </a:lnTo>
                    <a:lnTo>
                      <a:pt x="464" y="84"/>
                    </a:lnTo>
                    <a:lnTo>
                      <a:pt x="452" y="98"/>
                    </a:lnTo>
                    <a:lnTo>
                      <a:pt x="440" y="116"/>
                    </a:lnTo>
                    <a:lnTo>
                      <a:pt x="430" y="132"/>
                    </a:lnTo>
                    <a:lnTo>
                      <a:pt x="420" y="152"/>
                    </a:lnTo>
                    <a:lnTo>
                      <a:pt x="412" y="174"/>
                    </a:lnTo>
                    <a:lnTo>
                      <a:pt x="412" y="174"/>
                    </a:lnTo>
                    <a:lnTo>
                      <a:pt x="408" y="168"/>
                    </a:lnTo>
                    <a:lnTo>
                      <a:pt x="398" y="156"/>
                    </a:lnTo>
                    <a:lnTo>
                      <a:pt x="392" y="152"/>
                    </a:lnTo>
                    <a:lnTo>
                      <a:pt x="386" y="148"/>
                    </a:lnTo>
                    <a:lnTo>
                      <a:pt x="380" y="146"/>
                    </a:lnTo>
                    <a:lnTo>
                      <a:pt x="374" y="148"/>
                    </a:lnTo>
                    <a:lnTo>
                      <a:pt x="374" y="148"/>
                    </a:lnTo>
                    <a:lnTo>
                      <a:pt x="368" y="156"/>
                    </a:lnTo>
                    <a:lnTo>
                      <a:pt x="364" y="162"/>
                    </a:lnTo>
                    <a:lnTo>
                      <a:pt x="364" y="168"/>
                    </a:lnTo>
                    <a:lnTo>
                      <a:pt x="366" y="170"/>
                    </a:lnTo>
                    <a:lnTo>
                      <a:pt x="366" y="170"/>
                    </a:lnTo>
                    <a:lnTo>
                      <a:pt x="370" y="184"/>
                    </a:lnTo>
                    <a:lnTo>
                      <a:pt x="376" y="222"/>
                    </a:lnTo>
                    <a:lnTo>
                      <a:pt x="380" y="242"/>
                    </a:lnTo>
                    <a:lnTo>
                      <a:pt x="382" y="264"/>
                    </a:lnTo>
                    <a:lnTo>
                      <a:pt x="382" y="284"/>
                    </a:lnTo>
                    <a:lnTo>
                      <a:pt x="380" y="302"/>
                    </a:lnTo>
                    <a:lnTo>
                      <a:pt x="380" y="302"/>
                    </a:lnTo>
                    <a:lnTo>
                      <a:pt x="356" y="252"/>
                    </a:lnTo>
                    <a:lnTo>
                      <a:pt x="338" y="214"/>
                    </a:lnTo>
                    <a:lnTo>
                      <a:pt x="320" y="172"/>
                    </a:lnTo>
                    <a:lnTo>
                      <a:pt x="306" y="126"/>
                    </a:lnTo>
                    <a:lnTo>
                      <a:pt x="300" y="104"/>
                    </a:lnTo>
                    <a:lnTo>
                      <a:pt x="296" y="84"/>
                    </a:lnTo>
                    <a:lnTo>
                      <a:pt x="294" y="64"/>
                    </a:lnTo>
                    <a:lnTo>
                      <a:pt x="296" y="44"/>
                    </a:lnTo>
                    <a:lnTo>
                      <a:pt x="298" y="28"/>
                    </a:lnTo>
                    <a:lnTo>
                      <a:pt x="304" y="12"/>
                    </a:lnTo>
                    <a:lnTo>
                      <a:pt x="304" y="12"/>
                    </a:lnTo>
                    <a:lnTo>
                      <a:pt x="306" y="10"/>
                    </a:lnTo>
                    <a:lnTo>
                      <a:pt x="306" y="6"/>
                    </a:lnTo>
                    <a:lnTo>
                      <a:pt x="304" y="2"/>
                    </a:lnTo>
                    <a:lnTo>
                      <a:pt x="298" y="0"/>
                    </a:lnTo>
                    <a:lnTo>
                      <a:pt x="298" y="0"/>
                    </a:lnTo>
                    <a:lnTo>
                      <a:pt x="292" y="0"/>
                    </a:lnTo>
                    <a:lnTo>
                      <a:pt x="280" y="0"/>
                    </a:lnTo>
                    <a:lnTo>
                      <a:pt x="274" y="2"/>
                    </a:lnTo>
                    <a:lnTo>
                      <a:pt x="266" y="8"/>
                    </a:lnTo>
                    <a:lnTo>
                      <a:pt x="260" y="14"/>
                    </a:lnTo>
                    <a:lnTo>
                      <a:pt x="254" y="22"/>
                    </a:lnTo>
                    <a:lnTo>
                      <a:pt x="254" y="22"/>
                    </a:lnTo>
                    <a:lnTo>
                      <a:pt x="252" y="26"/>
                    </a:lnTo>
                    <a:lnTo>
                      <a:pt x="246" y="30"/>
                    </a:lnTo>
                    <a:lnTo>
                      <a:pt x="244" y="34"/>
                    </a:lnTo>
                    <a:lnTo>
                      <a:pt x="242" y="40"/>
                    </a:lnTo>
                    <a:lnTo>
                      <a:pt x="242" y="40"/>
                    </a:lnTo>
                    <a:lnTo>
                      <a:pt x="244" y="58"/>
                    </a:lnTo>
                    <a:lnTo>
                      <a:pt x="248" y="80"/>
                    </a:lnTo>
                    <a:lnTo>
                      <a:pt x="254" y="106"/>
                    </a:lnTo>
                    <a:lnTo>
                      <a:pt x="264" y="138"/>
                    </a:lnTo>
                    <a:lnTo>
                      <a:pt x="278" y="174"/>
                    </a:lnTo>
                    <a:lnTo>
                      <a:pt x="296" y="218"/>
                    </a:lnTo>
                    <a:lnTo>
                      <a:pt x="342" y="322"/>
                    </a:lnTo>
                    <a:lnTo>
                      <a:pt x="342" y="322"/>
                    </a:lnTo>
                    <a:lnTo>
                      <a:pt x="328" y="314"/>
                    </a:lnTo>
                    <a:lnTo>
                      <a:pt x="312" y="300"/>
                    </a:lnTo>
                    <a:lnTo>
                      <a:pt x="294" y="286"/>
                    </a:lnTo>
                    <a:lnTo>
                      <a:pt x="280" y="272"/>
                    </a:lnTo>
                    <a:lnTo>
                      <a:pt x="254" y="244"/>
                    </a:lnTo>
                    <a:lnTo>
                      <a:pt x="244" y="232"/>
                    </a:lnTo>
                    <a:lnTo>
                      <a:pt x="244" y="232"/>
                    </a:lnTo>
                    <a:lnTo>
                      <a:pt x="242" y="232"/>
                    </a:lnTo>
                    <a:lnTo>
                      <a:pt x="238" y="228"/>
                    </a:lnTo>
                    <a:lnTo>
                      <a:pt x="230" y="226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16" y="232"/>
                    </a:lnTo>
                    <a:lnTo>
                      <a:pt x="214" y="236"/>
                    </a:lnTo>
                    <a:lnTo>
                      <a:pt x="212" y="244"/>
                    </a:lnTo>
                    <a:lnTo>
                      <a:pt x="214" y="252"/>
                    </a:lnTo>
                    <a:lnTo>
                      <a:pt x="218" y="268"/>
                    </a:lnTo>
                    <a:lnTo>
                      <a:pt x="220" y="274"/>
                    </a:lnTo>
                    <a:lnTo>
                      <a:pt x="220" y="274"/>
                    </a:lnTo>
                    <a:lnTo>
                      <a:pt x="198" y="268"/>
                    </a:lnTo>
                    <a:lnTo>
                      <a:pt x="176" y="264"/>
                    </a:lnTo>
                    <a:lnTo>
                      <a:pt x="156" y="264"/>
                    </a:lnTo>
                    <a:lnTo>
                      <a:pt x="136" y="264"/>
                    </a:lnTo>
                    <a:lnTo>
                      <a:pt x="116" y="264"/>
                    </a:lnTo>
                    <a:lnTo>
                      <a:pt x="98" y="268"/>
                    </a:lnTo>
                    <a:lnTo>
                      <a:pt x="66" y="274"/>
                    </a:lnTo>
                    <a:lnTo>
                      <a:pt x="40" y="284"/>
                    </a:lnTo>
                    <a:lnTo>
                      <a:pt x="18" y="292"/>
                    </a:lnTo>
                    <a:lnTo>
                      <a:pt x="0" y="302"/>
                    </a:lnTo>
                    <a:lnTo>
                      <a:pt x="0" y="302"/>
                    </a:lnTo>
                    <a:lnTo>
                      <a:pt x="18" y="318"/>
                    </a:lnTo>
                    <a:lnTo>
                      <a:pt x="36" y="332"/>
                    </a:lnTo>
                    <a:lnTo>
                      <a:pt x="56" y="344"/>
                    </a:lnTo>
                    <a:lnTo>
                      <a:pt x="74" y="356"/>
                    </a:lnTo>
                    <a:lnTo>
                      <a:pt x="96" y="366"/>
                    </a:lnTo>
                    <a:lnTo>
                      <a:pt x="116" y="374"/>
                    </a:lnTo>
                    <a:lnTo>
                      <a:pt x="154" y="386"/>
                    </a:lnTo>
                    <a:lnTo>
                      <a:pt x="190" y="394"/>
                    </a:lnTo>
                    <a:lnTo>
                      <a:pt x="222" y="400"/>
                    </a:lnTo>
                    <a:lnTo>
                      <a:pt x="260" y="404"/>
                    </a:lnTo>
                    <a:lnTo>
                      <a:pt x="260" y="404"/>
                    </a:lnTo>
                    <a:lnTo>
                      <a:pt x="266" y="406"/>
                    </a:lnTo>
                    <a:lnTo>
                      <a:pt x="270" y="406"/>
                    </a:lnTo>
                    <a:lnTo>
                      <a:pt x="270" y="408"/>
                    </a:lnTo>
                    <a:lnTo>
                      <a:pt x="268" y="412"/>
                    </a:lnTo>
                    <a:lnTo>
                      <a:pt x="264" y="414"/>
                    </a:lnTo>
                    <a:lnTo>
                      <a:pt x="260" y="416"/>
                    </a:lnTo>
                    <a:lnTo>
                      <a:pt x="260" y="416"/>
                    </a:lnTo>
                    <a:lnTo>
                      <a:pt x="246" y="418"/>
                    </a:lnTo>
                    <a:lnTo>
                      <a:pt x="230" y="422"/>
                    </a:lnTo>
                    <a:lnTo>
                      <a:pt x="210" y="432"/>
                    </a:lnTo>
                    <a:lnTo>
                      <a:pt x="200" y="438"/>
                    </a:lnTo>
                    <a:lnTo>
                      <a:pt x="188" y="446"/>
                    </a:lnTo>
                    <a:lnTo>
                      <a:pt x="176" y="456"/>
                    </a:lnTo>
                    <a:lnTo>
                      <a:pt x="166" y="468"/>
                    </a:lnTo>
                    <a:lnTo>
                      <a:pt x="154" y="484"/>
                    </a:lnTo>
                    <a:lnTo>
                      <a:pt x="144" y="500"/>
                    </a:lnTo>
                    <a:lnTo>
                      <a:pt x="134" y="520"/>
                    </a:lnTo>
                    <a:lnTo>
                      <a:pt x="124" y="544"/>
                    </a:lnTo>
                    <a:lnTo>
                      <a:pt x="652" y="544"/>
                    </a:lnTo>
                    <a:lnTo>
                      <a:pt x="652" y="544"/>
                    </a:lnTo>
                    <a:lnTo>
                      <a:pt x="632" y="512"/>
                    </a:lnTo>
                    <a:lnTo>
                      <a:pt x="622" y="498"/>
                    </a:lnTo>
                    <a:lnTo>
                      <a:pt x="612" y="484"/>
                    </a:lnTo>
                    <a:lnTo>
                      <a:pt x="600" y="472"/>
                    </a:lnTo>
                    <a:lnTo>
                      <a:pt x="586" y="462"/>
                    </a:lnTo>
                    <a:lnTo>
                      <a:pt x="574" y="454"/>
                    </a:lnTo>
                    <a:lnTo>
                      <a:pt x="560" y="448"/>
                    </a:lnTo>
                    <a:lnTo>
                      <a:pt x="560" y="448"/>
                    </a:lnTo>
                    <a:lnTo>
                      <a:pt x="558" y="446"/>
                    </a:lnTo>
                    <a:lnTo>
                      <a:pt x="556" y="442"/>
                    </a:lnTo>
                    <a:lnTo>
                      <a:pt x="556" y="440"/>
                    </a:lnTo>
                    <a:lnTo>
                      <a:pt x="556" y="438"/>
                    </a:lnTo>
                    <a:lnTo>
                      <a:pt x="560" y="438"/>
                    </a:lnTo>
                    <a:lnTo>
                      <a:pt x="564" y="438"/>
                    </a:lnTo>
                    <a:lnTo>
                      <a:pt x="564" y="438"/>
                    </a:lnTo>
                    <a:lnTo>
                      <a:pt x="590" y="442"/>
                    </a:lnTo>
                    <a:lnTo>
                      <a:pt x="630" y="450"/>
                    </a:lnTo>
                    <a:lnTo>
                      <a:pt x="652" y="454"/>
                    </a:lnTo>
                    <a:lnTo>
                      <a:pt x="676" y="454"/>
                    </a:lnTo>
                    <a:lnTo>
                      <a:pt x="696" y="454"/>
                    </a:lnTo>
                    <a:lnTo>
                      <a:pt x="716" y="452"/>
                    </a:lnTo>
                    <a:lnTo>
                      <a:pt x="716" y="452"/>
                    </a:lnTo>
                    <a:lnTo>
                      <a:pt x="750" y="442"/>
                    </a:lnTo>
                    <a:lnTo>
                      <a:pt x="772" y="436"/>
                    </a:lnTo>
                    <a:lnTo>
                      <a:pt x="798" y="426"/>
                    </a:lnTo>
                    <a:lnTo>
                      <a:pt x="830" y="412"/>
                    </a:lnTo>
                    <a:lnTo>
                      <a:pt x="870" y="392"/>
                    </a:lnTo>
                    <a:lnTo>
                      <a:pt x="918" y="366"/>
                    </a:lnTo>
                    <a:lnTo>
                      <a:pt x="976" y="332"/>
                    </a:lnTo>
                    <a:lnTo>
                      <a:pt x="976" y="332"/>
                    </a:lnTo>
                    <a:lnTo>
                      <a:pt x="966" y="334"/>
                    </a:lnTo>
                    <a:lnTo>
                      <a:pt x="952" y="334"/>
                    </a:lnTo>
                    <a:lnTo>
                      <a:pt x="930" y="332"/>
                    </a:lnTo>
                    <a:lnTo>
                      <a:pt x="900" y="328"/>
                    </a:lnTo>
                    <a:lnTo>
                      <a:pt x="860" y="316"/>
                    </a:lnTo>
                    <a:lnTo>
                      <a:pt x="810" y="298"/>
                    </a:lnTo>
                    <a:lnTo>
                      <a:pt x="748" y="274"/>
                    </a:lnTo>
                    <a:lnTo>
                      <a:pt x="748" y="274"/>
                    </a:lnTo>
                    <a:close/>
                  </a:path>
                </a:pathLst>
              </a:custGeom>
              <a:solidFill>
                <a:schemeClr val="accent1">
                  <a:alpha val="1000"/>
                </a:schemeClr>
              </a:solidFill>
              <a:ln>
                <a:noFill/>
              </a:ln>
              <a:effectLst>
                <a:glow rad="38100">
                  <a:schemeClr val="accent1">
                    <a:alpha val="43000"/>
                  </a:schemeClr>
                </a:glow>
                <a:softEdge rad="12700"/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6DC3EAD1-16DD-4C8E-ADC6-1866E662ACA4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dt="0"/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14400" y="2292526"/>
            <a:ext cx="2743200" cy="2127074"/>
          </a:xfrm>
          <a:prstGeom prst="rect">
            <a:avLst/>
          </a:prstGeom>
          <a:solidFill>
            <a:schemeClr val="accent1"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2977827" y="5072066"/>
            <a:ext cx="1758141" cy="1739481"/>
          </a:xfrm>
          <a:prstGeom prst="ellipse">
            <a:avLst/>
          </a:prstGeom>
          <a:solidFill>
            <a:schemeClr val="accent1">
              <a:tint val="90000"/>
              <a:shade val="45000"/>
              <a:satMod val="200000"/>
              <a:alpha val="13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257800" y="0"/>
            <a:ext cx="3886200" cy="3048000"/>
          </a:xfrm>
          <a:prstGeom prst="rect">
            <a:avLst/>
          </a:prstGeom>
          <a:solidFill>
            <a:schemeClr val="accent1"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4114800"/>
            <a:ext cx="2362200" cy="2463018"/>
          </a:xfrm>
          <a:prstGeom prst="rect">
            <a:avLst/>
          </a:prstGeom>
          <a:solidFill>
            <a:schemeClr val="bg2">
              <a:tint val="60000"/>
              <a:alpha val="7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4178687" y="2389810"/>
            <a:ext cx="2174118" cy="2174118"/>
          </a:xfrm>
          <a:prstGeom prst="ellipse">
            <a:avLst/>
          </a:prstGeom>
          <a:solidFill>
            <a:schemeClr val="accent1">
              <a:tint val="75000"/>
              <a:shade val="50000"/>
              <a:satMod val="200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6384588" y="5842728"/>
            <a:ext cx="1011260" cy="101126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322493" y="1427132"/>
            <a:ext cx="2047390" cy="2047390"/>
          </a:xfrm>
          <a:prstGeom prst="ellipse">
            <a:avLst/>
          </a:prstGeom>
          <a:solidFill>
            <a:srgbClr val="C1E8E4">
              <a:alpha val="10980"/>
            </a:srgb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14300" y="4803322"/>
            <a:ext cx="1959428" cy="1959428"/>
          </a:xfrm>
          <a:prstGeom prst="ellipse">
            <a:avLst/>
          </a:prstGeom>
          <a:solidFill>
            <a:srgbClr val="C1E8E4">
              <a:alpha val="12157"/>
            </a:srgb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2021092" y="4578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172385" y="4626825"/>
            <a:ext cx="1515880" cy="1394583"/>
          </a:xfrm>
          <a:prstGeom prst="ellipse">
            <a:avLst/>
          </a:prstGeom>
          <a:solidFill>
            <a:schemeClr val="accent1">
              <a:tint val="100000"/>
              <a:satMod val="275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906" y="361813"/>
            <a:ext cx="2512694" cy="2388889"/>
          </a:xfrm>
          <a:prstGeom prst="rect">
            <a:avLst/>
          </a:prstGeom>
          <a:solidFill>
            <a:schemeClr val="accent1">
              <a:tint val="90000"/>
              <a:satMod val="200000"/>
              <a:alpha val="7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295400" y="0"/>
            <a:ext cx="1524000" cy="609600"/>
          </a:xfrm>
          <a:prstGeom prst="rect">
            <a:avLst/>
          </a:prstGeom>
          <a:solidFill>
            <a:schemeClr val="accent1">
              <a:tint val="60000"/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9403" y="212289"/>
            <a:ext cx="2022300" cy="2022300"/>
          </a:xfrm>
          <a:prstGeom prst="ellipse">
            <a:avLst/>
          </a:prstGeom>
          <a:solidFill>
            <a:schemeClr val="accent1">
              <a:tint val="100000"/>
              <a:satMod val="275000"/>
              <a:alpha val="15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Clr>
                <a:schemeClr val="accent2"/>
              </a:buClr>
              <a:buSzPct val="90000"/>
              <a:buFont typeface="Wingdings 2"/>
              <a:buChar char=""/>
            </a:pP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76200" y="3962400"/>
            <a:ext cx="891076" cy="886968"/>
          </a:xfrm>
          <a:prstGeom prst="ellipse">
            <a:avLst/>
          </a:prstGeom>
          <a:solidFill>
            <a:schemeClr val="accent1">
              <a:tint val="75000"/>
              <a:satMod val="20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121357" y="1507438"/>
            <a:ext cx="1402570" cy="1402570"/>
          </a:xfrm>
          <a:prstGeom prst="ellipse">
            <a:avLst/>
          </a:prstGeom>
          <a:solidFill>
            <a:schemeClr val="accent1">
              <a:tint val="90000"/>
              <a:satMod val="275000"/>
              <a:alpha val="9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369253" y="466436"/>
            <a:ext cx="1595105" cy="1595105"/>
          </a:xfrm>
          <a:prstGeom prst="ellipse">
            <a:avLst/>
          </a:prstGeom>
          <a:solidFill>
            <a:schemeClr val="accent1">
              <a:tint val="100000"/>
              <a:satMod val="275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29" name="Oval 28"/>
          <p:cNvSpPr/>
          <p:nvPr/>
        </p:nvSpPr>
        <p:spPr>
          <a:xfrm>
            <a:off x="5189756" y="2967572"/>
            <a:ext cx="3234945" cy="3234944"/>
          </a:xfrm>
          <a:prstGeom prst="ellipse">
            <a:avLst/>
          </a:prstGeom>
          <a:solidFill>
            <a:schemeClr val="accent1">
              <a:tint val="100000"/>
              <a:satMod val="18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562600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951220" y="4665220"/>
            <a:ext cx="2192780" cy="2192780"/>
          </a:xfrm>
          <a:prstGeom prst="ellipse">
            <a:avLst/>
          </a:prstGeom>
          <a:solidFill>
            <a:schemeClr val="accent1">
              <a:tint val="75000"/>
              <a:shade val="50000"/>
              <a:satMod val="200000"/>
              <a:alpha val="8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600200" y="3705807"/>
            <a:ext cx="1195876" cy="1198294"/>
          </a:xfrm>
          <a:prstGeom prst="ellipse">
            <a:avLst/>
          </a:prstGeom>
          <a:solidFill>
            <a:schemeClr val="accent1">
              <a:tint val="75000"/>
              <a:satMod val="200000"/>
              <a:alpha val="95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324600" y="228600"/>
            <a:ext cx="822960" cy="822960"/>
          </a:xfrm>
          <a:prstGeom prst="ellipse">
            <a:avLst/>
          </a:prstGeom>
          <a:solidFill>
            <a:schemeClr val="accent1">
              <a:tint val="90000"/>
              <a:satMod val="275000"/>
              <a:alpha val="6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8077200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5410200" y="6324600"/>
            <a:ext cx="1524000" cy="5334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3011692" y="6526"/>
            <a:ext cx="1026908" cy="1026906"/>
          </a:xfrm>
          <a:prstGeom prst="ellipse">
            <a:avLst/>
          </a:prstGeom>
          <a:solidFill>
            <a:schemeClr val="accent1">
              <a:tint val="90000"/>
              <a:satMod val="275000"/>
              <a:alpha val="4000"/>
            </a:schemeClr>
          </a:solidFill>
          <a:ln w="25400" cap="rnd" cmpd="sng" algn="ctr">
            <a:noFill/>
            <a:prstDash val="solid"/>
          </a:ln>
          <a:effectLst/>
          <a:scene3d>
            <a:camera prst="orthographicFront"/>
            <a:lightRig rig="harsh" dir="tl">
              <a:rot lat="0" lon="0" rev="8400000"/>
            </a:lightRig>
          </a:scene3d>
          <a:sp3d prstMaterial="flat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357144"/>
            <a:ext cx="2974848" cy="384048"/>
          </a:xfrm>
          <a:prstGeom prst="rect">
            <a:avLst/>
          </a:prstGeom>
        </p:spPr>
        <p:txBody>
          <a:bodyPr vert="horz" anchor="ctr" anchorCtr="0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80CA341E-1F32-439A-A397-60745E76E590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357144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55448" y="6315075"/>
            <a:ext cx="1188720" cy="457200"/>
          </a:xfrm>
          <a:prstGeom prst="rect">
            <a:avLst/>
          </a:prstGeom>
          <a:noFill/>
        </p:spPr>
        <p:txBody>
          <a:bodyPr vert="horz" lIns="0" tIns="0" rIns="0" bIns="0" anchor="ctr" anchorCtr="1">
            <a:normAutofit/>
          </a:bodyPr>
          <a:lstStyle>
            <a:lvl1pPr algn="ctr">
              <a:defRPr sz="28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sz="38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700"/>
        </a:spcBef>
        <a:buClr>
          <a:schemeClr val="accent2"/>
        </a:buClr>
        <a:buSzPct val="85000"/>
        <a:buFont typeface="Wingdings 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600"/>
        </a:spcBef>
        <a:buClr>
          <a:schemeClr val="accent1"/>
        </a:buClr>
        <a:buSzPct val="85000"/>
        <a:buFont typeface="Wingdings 2"/>
        <a:buChar char="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500"/>
        </a:spcBef>
        <a:buClr>
          <a:schemeClr val="accent3"/>
        </a:buClr>
        <a:buSzPct val="85000"/>
        <a:buFont typeface="Wingdings 2"/>
        <a:buChar char="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400"/>
        </a:spcBef>
        <a:buClr>
          <a:schemeClr val="accent4"/>
        </a:buClr>
        <a:buFont typeface="Wingdings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ct val="20000"/>
        </a:spcBef>
        <a:buClr>
          <a:schemeClr val="accent5"/>
        </a:buClr>
        <a:buFont typeface="Wingdings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6"/>
        </a:buClr>
        <a:buFont typeface="Wingdings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55219E8F-58D8-4579-BE85-097C96C5D053}" type="datetime1">
              <a:rPr lang="ru-RU" smtClean="0"/>
              <a:t>01.09.2026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 dt="0"/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5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а 327 из 79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866" y="1772816"/>
            <a:ext cx="6732000" cy="431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323528" y="332656"/>
            <a:ext cx="8640960" cy="2664296"/>
          </a:xfrm>
          <a:prstGeom prst="ellipse">
            <a:avLst/>
          </a:prstGeom>
          <a:solidFill>
            <a:srgbClr val="FDD5EF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chemeClr val="tx2"/>
                </a:solidFill>
              </a:rPr>
              <a:t>Ветеринарно-санитарная экспертиза рыбы и рыбных продуктов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99592" y="476672"/>
            <a:ext cx="7128792" cy="2520280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000" b="1" dirty="0">
                <a:solidFill>
                  <a:srgbClr val="000000"/>
                </a:solidFill>
              </a:rPr>
              <a:t>На пищевые цели реализуют рыбу живую, парную (снулую или уснувшую после вылова из водоема), охлажденную, замороженную, соленую, копченую, вяленую, сушеную и т. д.  </a:t>
            </a:r>
          </a:p>
          <a:p>
            <a:pPr algn="ctr">
              <a:lnSpc>
                <a:spcPct val="80000"/>
              </a:lnSpc>
            </a:pPr>
            <a:r>
              <a:rPr lang="ru-RU" sz="2000" b="1" dirty="0">
                <a:solidFill>
                  <a:srgbClr val="000000"/>
                </a:solidFill>
              </a:rPr>
              <a:t>Более ценная в потребительском отношении - рыба живая, парная и охлажденная, поступающая в реализацию целыми тушками.</a:t>
            </a:r>
          </a:p>
        </p:txBody>
      </p:sp>
      <p:sp>
        <p:nvSpPr>
          <p:cNvPr id="4" name="Багетная рамка 3"/>
          <p:cNvSpPr/>
          <p:nvPr/>
        </p:nvSpPr>
        <p:spPr>
          <a:xfrm>
            <a:off x="683568" y="3573016"/>
            <a:ext cx="7920880" cy="2880320"/>
          </a:xfrm>
          <a:prstGeom prst="bevel">
            <a:avLst/>
          </a:prstGeom>
          <a:solidFill>
            <a:srgbClr val="000000"/>
          </a:solidFill>
          <a:ln w="38100">
            <a:solidFill>
              <a:schemeClr val="tx2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ru-RU" sz="2400" b="1" dirty="0"/>
              <a:t>Большая часть рыбной продукции - это консервы и пресервы. Рыбные пресервы отличаются от консервов по технологии изготовления тем, что они не подвергаются стерилизации.</a:t>
            </a:r>
            <a:r>
              <a:rPr lang="ru-RU" sz="2400" dirty="0"/>
              <a:t> 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7780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794544" y="188640"/>
            <a:ext cx="7920880" cy="108012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50000"/>
                  <a:shade val="30000"/>
                  <a:satMod val="115000"/>
                </a:schemeClr>
              </a:gs>
              <a:gs pos="50000">
                <a:schemeClr val="accent1">
                  <a:tint val="50000"/>
                  <a:shade val="67500"/>
                  <a:satMod val="115000"/>
                </a:schemeClr>
              </a:gs>
              <a:gs pos="100000">
                <a:schemeClr val="accent1">
                  <a:tint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57150"/>
          <a:effectLst>
            <a:glow rad="101600">
              <a:schemeClr val="accent4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Рыба свежевыловленная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1520" y="1484784"/>
            <a:ext cx="8892480" cy="2808312"/>
          </a:xfrm>
          <a:prstGeom prst="roundRect">
            <a:avLst/>
          </a:prstGeom>
          <a:solidFill>
            <a:srgbClr val="FDD5EF"/>
          </a:solidFill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При хра­нении без охлаждения начинает разлагаться через 12—24 часа после вылова. Разложение рыбы происходит под влиянием различ­ных гнилостных микроорганизмов. Многие из них отно­сятся к группе психрофильных и могут развиваться при температурах, близких к 0</a:t>
            </a:r>
            <a:r>
              <a:rPr lang="ru-RU" sz="2400" b="1" baseline="30000" dirty="0">
                <a:solidFill>
                  <a:schemeClr val="tx1"/>
                </a:solidFill>
              </a:rPr>
              <a:t>о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395536" y="4509120"/>
            <a:ext cx="8319888" cy="2156589"/>
          </a:xfrm>
          <a:prstGeom prst="flowChartPunchedTape">
            <a:avLst/>
          </a:prstGeom>
          <a:ln w="381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endParaRPr lang="ru-RU" sz="2000" b="1" dirty="0">
              <a:solidFill>
                <a:srgbClr val="FF0000"/>
              </a:solidFill>
            </a:endParaRPr>
          </a:p>
          <a:p>
            <a:pPr algn="ctr"/>
            <a:r>
              <a:rPr lang="ru-RU" sz="2800" b="1" dirty="0">
                <a:solidFill>
                  <a:schemeClr val="tx1"/>
                </a:solidFill>
              </a:rPr>
              <a:t>Разложение рыбы</a:t>
            </a:r>
          </a:p>
          <a:p>
            <a:pPr marL="342900" indent="-342900" algn="ctr">
              <a:buAutoNum type="arabicPeriod"/>
            </a:pPr>
            <a:r>
              <a:rPr lang="ru-RU" sz="2000" b="1" dirty="0">
                <a:solidFill>
                  <a:srgbClr val="FF0000"/>
                </a:solidFill>
              </a:rPr>
              <a:t>Разложение составных частей и слизи</a:t>
            </a:r>
          </a:p>
          <a:p>
            <a:pPr marL="342900" indent="-342900" algn="ctr">
              <a:buAutoNum type="arabicPeriod"/>
            </a:pPr>
            <a:r>
              <a:rPr lang="ru-RU" sz="2000" b="1" dirty="0">
                <a:solidFill>
                  <a:srgbClr val="FF0000"/>
                </a:solidFill>
              </a:rPr>
              <a:t>Разложение мышечной ткани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4974064"/>
            <a:ext cx="29582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2400" b="1" dirty="0">
              <a:solidFill>
                <a:prstClr val="black"/>
              </a:solidFill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ента лицом вверх 1"/>
          <p:cNvSpPr/>
          <p:nvPr/>
        </p:nvSpPr>
        <p:spPr>
          <a:xfrm>
            <a:off x="611560" y="116632"/>
            <a:ext cx="7920880" cy="792088"/>
          </a:xfrm>
          <a:prstGeom prst="ribbon2">
            <a:avLst/>
          </a:prstGeom>
          <a:blipFill>
            <a:blip r:embed="rId2" cstate="print"/>
            <a:tile tx="0" ty="0" sx="100000" sy="100000" flip="none" algn="tl"/>
          </a:blipFill>
          <a:ln w="381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Отбор проб</a:t>
            </a:r>
          </a:p>
        </p:txBody>
      </p:sp>
      <p:sp>
        <p:nvSpPr>
          <p:cNvPr id="4" name="Выгнутая влево стрелка 3"/>
          <p:cNvSpPr/>
          <p:nvPr/>
        </p:nvSpPr>
        <p:spPr>
          <a:xfrm>
            <a:off x="251520" y="1052736"/>
            <a:ext cx="1440160" cy="1080120"/>
          </a:xfrm>
          <a:prstGeom prst="curvedRightArrow">
            <a:avLst>
              <a:gd name="adj1" fmla="val 20455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7450627" y="1088740"/>
            <a:ext cx="1080120" cy="100811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669798" y="1412776"/>
            <a:ext cx="2808312" cy="1152128"/>
          </a:xfrm>
          <a:prstGeom prst="ellipse">
            <a:avLst/>
          </a:prstGeom>
          <a:ln w="57150"/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Для определения сортности</a:t>
            </a: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97008" y="5013176"/>
            <a:ext cx="8985479" cy="1728192"/>
          </a:xfrm>
          <a:prstGeom prst="flowChartAlternateProcess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b="1" dirty="0"/>
              <a:t>Для лаборатор­ного исследования отбирают исходный образец и среднюю пробу продукта. Исходным образцом считается сумма отдельных выемок, отобранных из различных мест тары по выбору сторон в количестве нескольких экземпляров рыбы и рыбопродуктов. Средней пробой является часть исходного образца, на­правляемая в лабораторию для исследования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2708920"/>
            <a:ext cx="8676456" cy="208823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Качество рыбы и рыбных продуктов устанавливают на каждую партию. Однородной партией считают продукцию одного товарного наименования, способа обработки и сорта. После осмотра наружного вида, состояния тары и маркировки из партии рыбы отбирают для вскрытия до 5% всех мест данной партии</a:t>
            </a:r>
          </a:p>
        </p:txBody>
      </p:sp>
      <p:sp>
        <p:nvSpPr>
          <p:cNvPr id="12" name="Овал 11"/>
          <p:cNvSpPr/>
          <p:nvPr/>
        </p:nvSpPr>
        <p:spPr>
          <a:xfrm>
            <a:off x="4644008" y="1340768"/>
            <a:ext cx="2808312" cy="1296144"/>
          </a:xfrm>
          <a:prstGeom prst="ellipse">
            <a:avLst/>
          </a:prstGeom>
          <a:ln w="57150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Для установления доброкачественности</a:t>
            </a:r>
          </a:p>
          <a:p>
            <a:pPr algn="ctr"/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5439" y="3374994"/>
            <a:ext cx="8316416" cy="32763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</a:rPr>
              <a:t>Отбор проб производят согласно:</a:t>
            </a:r>
          </a:p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</a:rPr>
              <a:t> ГОСТ 7631-85 «Рыба, морские млекопитающие, морские беспозвоночные и продукты их переработки», </a:t>
            </a:r>
          </a:p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</a:rPr>
              <a:t>ГОСТ 26668-85 «Пищевые и вкусовые продукты» </a:t>
            </a:r>
          </a:p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</a:rPr>
              <a:t>ГОСТ 1349.0-80.;</a:t>
            </a:r>
          </a:p>
          <a:p>
            <a:pPr>
              <a:defRPr/>
            </a:pPr>
            <a:r>
              <a:rPr lang="ru-RU" sz="2000" b="1" dirty="0">
                <a:solidFill>
                  <a:schemeClr val="tx1"/>
                </a:solidFill>
              </a:rPr>
              <a:t>Правил ветеринарно-санитарной экспертизы  морских рыб и икры (Пр. МСХ РФ 13 октября 2008 г. N 462., Утв. </a:t>
            </a:r>
            <a:r>
              <a:rPr lang="ru-RU" sz="2000" b="1" dirty="0" err="1">
                <a:solidFill>
                  <a:schemeClr val="tx1"/>
                </a:solidFill>
              </a:rPr>
              <a:t>МинЮст</a:t>
            </a:r>
            <a:r>
              <a:rPr lang="ru-RU" sz="2000" b="1" dirty="0">
                <a:solidFill>
                  <a:schemeClr val="tx1"/>
                </a:solidFill>
              </a:rPr>
              <a:t> 23.03.09г.)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Заголовок 3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0"/>
            <a:ext cx="7056437" cy="1196975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075" name="Подзаголовок 4"/>
          <p:cNvSpPr>
            <a:spLocks/>
          </p:cNvSpPr>
          <p:nvPr/>
        </p:nvSpPr>
        <p:spPr bwMode="auto">
          <a:xfrm>
            <a:off x="228600" y="5157788"/>
            <a:ext cx="8763000" cy="17002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18288"/>
          <a:lstStyle>
            <a:lvl1pPr algn="ctr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 algn="ctr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 algn="ctr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 algn="ctr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ru-RU" sz="3600" b="1" u="sng" dirty="0">
                <a:solidFill>
                  <a:srgbClr val="C00000"/>
                </a:solidFill>
              </a:rPr>
              <a:t>Рыба, нерыбные объекты и продукция из них</a:t>
            </a:r>
            <a:endParaRPr lang="ru-RU" sz="3600" b="1" u="sng" dirty="0">
              <a:solidFill>
                <a:srgbClr val="C00000"/>
              </a:solidFill>
              <a:latin typeface="Arial" panose="020B0604020202020204" pitchFamily="34" charset="0"/>
            </a:endParaRPr>
          </a:p>
          <a:p>
            <a:pPr eaLnBrk="1" fontAlgn="base" hangingPunct="1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ru-RU" dirty="0">
                <a:solidFill>
                  <a:srgbClr val="C00000"/>
                </a:solidFill>
              </a:rPr>
              <a:t>Правила приемки и методы отбора проб.</a:t>
            </a:r>
          </a:p>
        </p:txBody>
      </p:sp>
      <p:pic>
        <p:nvPicPr>
          <p:cNvPr id="5325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25538"/>
            <a:ext cx="7858125" cy="407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721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4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399" cy="12191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dirty="0"/>
              <a:t>Масса средней пробы рыбы в зависимости от массы экземпляра</a:t>
            </a:r>
          </a:p>
        </p:txBody>
      </p:sp>
      <p:graphicFrame>
        <p:nvGraphicFramePr>
          <p:cNvPr id="13336" name="Group 24"/>
          <p:cNvGraphicFramePr>
            <a:graphicFrameLocks noGrp="1"/>
          </p:cNvGraphicFramePr>
          <p:nvPr/>
        </p:nvGraphicFramePr>
        <p:xfrm>
          <a:off x="143965" y="1414250"/>
          <a:ext cx="8851000" cy="4822778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42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8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Масса экземпляра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Масса средней пробы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4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0,1кг и менее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От 0,3 до 0,5кг 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38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Более 0,1 до 0,5кг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От 0,6 до 3,0кг 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38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более 0,5 до 1,0 кг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>
                          <a:ln>
                            <a:noFill/>
                          </a:ln>
                          <a:effectLst/>
                          <a:latin typeface="+mn-lt"/>
                        </a:rPr>
                        <a:t>От 1,5 до 3,0кг 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568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более 1,0кг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Не более 1,0кг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три поперечных куска, вырезанных  у </a:t>
                      </a: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+mn-lt"/>
                        </a:rPr>
                        <a:t>приголовков</a:t>
                      </a: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 из средней и </a:t>
                      </a:r>
                      <a:r>
                        <a:rPr kumimoji="0" lang="ru-RU" sz="20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+mn-lt"/>
                        </a:rPr>
                        <a:t>прихвостовой</a:t>
                      </a:r>
                      <a:r>
                        <a:rPr kumimoji="0" lang="ru-RU" sz="20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+mn-lt"/>
                        </a:rPr>
                        <a:t> части на глубину до половины тела (из мышечной ткани)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>
                <a:solidFill>
                  <a:prstClr val="white">
                    <a:tint val="75000"/>
                  </a:prstClr>
                </a:solidFill>
              </a:rPr>
              <a:t>Кафедра ветеринарно-санитарной экспертизы МГАВМиБ им. КИ.Скрябина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3574B-F484-41B1-A36A-0F50F78FEE67}" type="slidenum">
              <a:rPr lang="ru-RU" smtClean="0">
                <a:solidFill>
                  <a:prstClr val="white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141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6453336"/>
            <a:ext cx="33123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/>
              <a:t>кафедра </a:t>
            </a:r>
            <a:r>
              <a:rPr lang="ru-RU" sz="1100" dirty="0" err="1"/>
              <a:t>ветсанэкспертизы</a:t>
            </a:r>
            <a:endParaRPr lang="ru-RU" sz="11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332656"/>
            <a:ext cx="8136904" cy="1080120"/>
          </a:xfrm>
          <a:prstGeom prst="roundRect">
            <a:avLst/>
          </a:prstGeom>
          <a:solidFill>
            <a:srgbClr val="FFFF0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</a:rPr>
              <a:t>Методы исследования рыбы</a:t>
            </a:r>
          </a:p>
        </p:txBody>
      </p:sp>
      <p:sp>
        <p:nvSpPr>
          <p:cNvPr id="4" name="Выгнутая влево стрелка 3"/>
          <p:cNvSpPr/>
          <p:nvPr/>
        </p:nvSpPr>
        <p:spPr>
          <a:xfrm>
            <a:off x="395536" y="1484784"/>
            <a:ext cx="1080120" cy="1008112"/>
          </a:xfrm>
          <a:prstGeom prst="curvedRightArrow">
            <a:avLst>
              <a:gd name="adj1" fmla="val 25000"/>
              <a:gd name="adj2" fmla="val 50000"/>
              <a:gd name="adj3" fmla="val 23791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Выгнутая вправо стрелка 4"/>
          <p:cNvSpPr/>
          <p:nvPr/>
        </p:nvSpPr>
        <p:spPr>
          <a:xfrm>
            <a:off x="6732240" y="1556792"/>
            <a:ext cx="1080120" cy="1584176"/>
          </a:xfrm>
          <a:prstGeom prst="curved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1844824"/>
            <a:ext cx="4032448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2"/>
                </a:solidFill>
              </a:rPr>
              <a:t>Органолептические</a:t>
            </a:r>
          </a:p>
        </p:txBody>
      </p:sp>
      <p:sp>
        <p:nvSpPr>
          <p:cNvPr id="8" name="Овал 7"/>
          <p:cNvSpPr/>
          <p:nvPr/>
        </p:nvSpPr>
        <p:spPr>
          <a:xfrm>
            <a:off x="2267744" y="2564904"/>
            <a:ext cx="4176464" cy="648072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Лабораторные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rot="5400000">
            <a:off x="1259632" y="2924944"/>
            <a:ext cx="129614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139952" y="3356992"/>
            <a:ext cx="72008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179512" y="3933056"/>
            <a:ext cx="4536504" cy="252028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внешний вид</a:t>
            </a:r>
          </a:p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консистенция</a:t>
            </a:r>
          </a:p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запах</a:t>
            </a:r>
          </a:p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плотность прилегания чешуи</a:t>
            </a:r>
          </a:p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состояние слизи</a:t>
            </a:r>
          </a:p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</a:rPr>
              <a:t>состояние радужки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60032" y="3537012"/>
            <a:ext cx="4139952" cy="29445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бактериоскопия мазков отпечатков</a:t>
            </a: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определение </a:t>
            </a:r>
            <a:r>
              <a:rPr lang="en-US" b="1" dirty="0">
                <a:solidFill>
                  <a:schemeClr val="bg2">
                    <a:lumMod val="50000"/>
                  </a:schemeClr>
                </a:solidFill>
              </a:rPr>
              <a:t>pH</a:t>
            </a: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определение аммиака по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Несслеру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определение аммиака по </a:t>
            </a:r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Эберу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определение сероводорода</a:t>
            </a:r>
          </a:p>
          <a:p>
            <a:pPr algn="ctr"/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реакция на пероксидазу</a:t>
            </a:r>
          </a:p>
          <a:p>
            <a:pPr algn="ctr"/>
            <a:r>
              <a:rPr lang="ru-RU" b="1" dirty="0" err="1">
                <a:solidFill>
                  <a:schemeClr val="bg2">
                    <a:lumMod val="50000"/>
                  </a:schemeClr>
                </a:solidFill>
              </a:rPr>
              <a:t>редуктазная</a:t>
            </a:r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 проба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971600" y="116632"/>
            <a:ext cx="7344816" cy="1224136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ln w="38100"/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chemeClr val="accent5">
                    <a:lumMod val="50000"/>
                  </a:schemeClr>
                </a:solidFill>
              </a:rPr>
              <a:t>Порядок органолептического исследования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7504" y="1700808"/>
            <a:ext cx="8856984" cy="1800200"/>
          </a:xfrm>
          <a:prstGeom prst="roundRect">
            <a:avLst/>
          </a:prstGeom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u="sng" dirty="0"/>
              <a:t>Внешний вид </a:t>
            </a:r>
            <a:r>
              <a:rPr lang="ru-RU" b="1" dirty="0"/>
              <a:t>определяют по упитанности рыбы, состоянию ее наружных покровов, слизи, жабр и брюшка.</a:t>
            </a:r>
          </a:p>
          <a:p>
            <a:r>
              <a:rPr lang="ru-RU" b="1" dirty="0"/>
              <a:t>Вздутие брюшка может произойти вследствие </a:t>
            </a:r>
            <a:r>
              <a:rPr lang="ru-RU" b="1" dirty="0" err="1"/>
              <a:t>лигулеза</a:t>
            </a:r>
            <a:r>
              <a:rPr lang="ru-RU" b="1" dirty="0"/>
              <a:t>, брюшной водянки и других заболеваний. Свежих рыб со вздутым брюшком необходимо вскрывать.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3645024"/>
            <a:ext cx="8568952" cy="151216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Консистенция мяса охлажденной рыбы устанавливается прощупыванием мясистых частей. Консистенцию мяса мороженой рыбы проверяют после оттаивания до температуры в толще мяса от 0 до +5°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445224"/>
            <a:ext cx="8208912" cy="1224136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Запах у рыбы определяют в области анального отверстия, жабр, а также поверхностной слизи. Применяют пробу варкой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42193" y="116632"/>
            <a:ext cx="6624736" cy="936104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i="1" dirty="0"/>
              <a:t>Лабораторное исследование</a:t>
            </a:r>
          </a:p>
        </p:txBody>
      </p:sp>
      <p:sp>
        <p:nvSpPr>
          <p:cNvPr id="3" name="Рамка 2"/>
          <p:cNvSpPr/>
          <p:nvPr/>
        </p:nvSpPr>
        <p:spPr>
          <a:xfrm>
            <a:off x="203443" y="1196752"/>
            <a:ext cx="8712968" cy="3600400"/>
          </a:xfrm>
          <a:prstGeom prst="fram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772816"/>
            <a:ext cx="73448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Рыбу очищают от механических загрязнений и чешуи, но не моют. Мороженую рыбу предварительно оттаивают на воздухе при комнатной температуре. От рыбы отделяют голову и плавники. Сначала тушку разрезают по брюшку и удаляют все внутренности вместе с икрой или молокой, а затем продольно, по спинке, и удаляют позвоночник и по возможности все ребра, а мясо с подкожным жиром тщательно соскабливают с кожи</a:t>
            </a:r>
          </a:p>
        </p:txBody>
      </p:sp>
      <p:sp>
        <p:nvSpPr>
          <p:cNvPr id="5" name="Багетная рамка 4"/>
          <p:cNvSpPr/>
          <p:nvPr/>
        </p:nvSpPr>
        <p:spPr>
          <a:xfrm>
            <a:off x="179244" y="5013176"/>
            <a:ext cx="8712968" cy="1728192"/>
          </a:xfrm>
          <a:prstGeom prst="bevel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srgbClr val="000000"/>
                </a:solidFill>
                <a:ea typeface="Times New Roman" pitchFamily="18" charset="0"/>
              </a:rPr>
              <a:t>Бактериоскопия-</a:t>
            </a:r>
            <a:r>
              <a:rPr lang="ru-RU" dirty="0">
                <a:solidFill>
                  <a:srgbClr val="000000"/>
                </a:solidFill>
                <a:ea typeface="Times New Roman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ea typeface="Times New Roman" pitchFamily="18" charset="0"/>
              </a:rPr>
              <a:t>на предметных стеклах делают два мазка-отпечатка - один из поверхностных слоев мускулатуры сразу же под кожей, второй — из глубоких слоев около позвоночного хребта. Препараты подсушивают на воздухе, фиксируют  трехкратным проведением над пламенем горелки и окрашивают по </a:t>
            </a:r>
            <a:r>
              <a:rPr lang="ru-RU" b="1" dirty="0" err="1">
                <a:solidFill>
                  <a:srgbClr val="000000"/>
                </a:solidFill>
                <a:ea typeface="Times New Roman" pitchFamily="18" charset="0"/>
              </a:rPr>
              <a:t>Граму</a:t>
            </a:r>
            <a:r>
              <a:rPr lang="ru-RU" b="1" dirty="0">
                <a:solidFill>
                  <a:srgbClr val="000000"/>
                </a:solidFill>
                <a:ea typeface="Times New Roman" pitchFamily="18" charset="0"/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3267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а 346 из 79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5517"/>
            <a:ext cx="8540614" cy="665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Горизонтальный свиток 1"/>
          <p:cNvSpPr/>
          <p:nvPr/>
        </p:nvSpPr>
        <p:spPr>
          <a:xfrm>
            <a:off x="1001002" y="0"/>
            <a:ext cx="6696744" cy="1196752"/>
          </a:xfrm>
          <a:prstGeom prst="horizontalScroll">
            <a:avLst/>
          </a:prstGeom>
          <a:gradFill flip="none" rotWithShape="1">
            <a:gsLst>
              <a:gs pos="0">
                <a:schemeClr val="accent5">
                  <a:tint val="15000"/>
                  <a:satMod val="250000"/>
                </a:schemeClr>
              </a:gs>
              <a:gs pos="49000">
                <a:schemeClr val="accent5">
                  <a:tint val="50000"/>
                  <a:satMod val="200000"/>
                </a:schemeClr>
              </a:gs>
              <a:gs pos="49100">
                <a:schemeClr val="accent5">
                  <a:tint val="64000"/>
                  <a:satMod val="160000"/>
                </a:schemeClr>
              </a:gs>
              <a:gs pos="92000">
                <a:schemeClr val="accent5">
                  <a:tint val="50000"/>
                  <a:satMod val="200000"/>
                </a:schemeClr>
              </a:gs>
              <a:gs pos="100000">
                <a:schemeClr val="accent5">
                  <a:tint val="43000"/>
                  <a:satMod val="190000"/>
                </a:schemeClr>
              </a:gs>
            </a:gsLst>
            <a:lin ang="10800000" scaled="1"/>
            <a:tileRect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Лабораторные методы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07588" y="1215688"/>
            <a:ext cx="7968868" cy="2069295"/>
          </a:xfrm>
          <a:prstGeom prst="roundRec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Определение аммиака с реактивом </a:t>
            </a:r>
            <a:r>
              <a:rPr lang="ru-RU" sz="2000" b="1" dirty="0" err="1">
                <a:solidFill>
                  <a:schemeClr val="tx1"/>
                </a:solidFill>
              </a:rPr>
              <a:t>Несслера</a:t>
            </a:r>
            <a:r>
              <a:rPr lang="ru-RU" sz="2000" b="1" dirty="0">
                <a:solidFill>
                  <a:schemeClr val="tx1"/>
                </a:solidFill>
              </a:rPr>
              <a:t>. Готовят вытяжку в соотношении фарша рыбы с водой 1 : 10 при 5-минутной экстракции, в пробирку фильтруют 2 мл вытяжки и добавляют 0,5 мл реактива. По образованию цвета оценивают свежесть рыбы.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379319" y="43934"/>
            <a:ext cx="3853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843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7384" y="3511241"/>
            <a:ext cx="7776864" cy="1476164"/>
          </a:xfrm>
          <a:prstGeom prst="roundRect">
            <a:avLst/>
          </a:prstGeom>
          <a:ln w="571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Определение концентрации водородных ионов производят в вытяжке, приготовленной в соотношении фарша и воды 1 : 10 при 15-минутной экстракции.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06443" y="1700808"/>
            <a:ext cx="7767882" cy="3931882"/>
          </a:xfrm>
          <a:prstGeom prst="roundRect">
            <a:avLst>
              <a:gd name="adj" fmla="val 19557"/>
            </a:avLst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rgbClr val="FF0000"/>
                </a:solidFill>
              </a:rPr>
              <a:t>Определение сероводорода с  подогреванием фарша.</a:t>
            </a:r>
            <a:r>
              <a:rPr lang="ru-RU" sz="2000" u="sng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2000" b="1" dirty="0"/>
              <a:t>В широкую пробирку рыхло накладывают 15—20 г рыбного фарша. На полоску фильтровальной бумаги наносят каплю 10%-ного щелочного раствора уксуснокислого свинца. Полоску бумаги закрепляют пробкой так, чтобы она свешивалась в середине пробирки. Подготовленную таким образом пробирку помещают в водяную баню, температура воды в которой 50—52°. Пробирку выдерживают в водяной бане 15 минут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85493" y="3882773"/>
            <a:ext cx="7488832" cy="266429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>
              <a:solidFill>
                <a:srgbClr val="000000"/>
              </a:solidFill>
              <a:latin typeface="Arial" pitchFamily="34" charset="0"/>
              <a:ea typeface="Times New Roman" pitchFamily="18" charset="0"/>
            </a:endParaRPr>
          </a:p>
          <a:p>
            <a:pPr lvl="0"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a typeface="Times New Roman" pitchFamily="18" charset="0"/>
              </a:rPr>
              <a:t>Реакция на пероксидазу</a:t>
            </a:r>
          </a:p>
          <a:p>
            <a:pPr lvl="0" algn="ctr"/>
            <a:r>
              <a:rPr lang="ru-RU" b="1" dirty="0">
                <a:solidFill>
                  <a:srgbClr val="000000"/>
                </a:solidFill>
                <a:ea typeface="Times New Roman" pitchFamily="18" charset="0"/>
              </a:rPr>
              <a:t>Приготовляют вытяжку из жабр:1 часть жабр на 10 частей воды при 15-минутной экстракции. В пробирку берут 2 мл профильтрованной вытяжки, добавляют пять капель 0,2%-ного спиртового раствора </a:t>
            </a:r>
            <a:r>
              <a:rPr lang="ru-RU" b="1" dirty="0" err="1">
                <a:solidFill>
                  <a:srgbClr val="000000"/>
                </a:solidFill>
                <a:ea typeface="Times New Roman" pitchFamily="18" charset="0"/>
              </a:rPr>
              <a:t>бензидина</a:t>
            </a:r>
            <a:r>
              <a:rPr lang="ru-RU" b="1" dirty="0">
                <a:solidFill>
                  <a:srgbClr val="000000"/>
                </a:solidFill>
                <a:ea typeface="Times New Roman" pitchFamily="18" charset="0"/>
              </a:rPr>
              <a:t> и две капли 1 %-</a:t>
            </a:r>
            <a:r>
              <a:rPr lang="ru-RU" b="1" dirty="0" err="1">
                <a:solidFill>
                  <a:srgbClr val="000000"/>
                </a:solidFill>
                <a:ea typeface="Times New Roman" pitchFamily="18" charset="0"/>
              </a:rPr>
              <a:t>ного</a:t>
            </a:r>
            <a:r>
              <a:rPr lang="ru-RU" b="1" dirty="0">
                <a:solidFill>
                  <a:srgbClr val="000000"/>
                </a:solidFill>
                <a:ea typeface="Times New Roman" pitchFamily="18" charset="0"/>
              </a:rPr>
              <a:t> раствора перекиси водорода.</a:t>
            </a:r>
            <a:endParaRPr lang="ru-RU" sz="2800" b="1" dirty="0">
              <a:solidFill>
                <a:schemeClr val="tx1"/>
              </a:solidFill>
            </a:endParaRPr>
          </a:p>
          <a:p>
            <a:pPr algn="ctr"/>
            <a:r>
              <a:rPr lang="ru-RU" b="1" dirty="0">
                <a:solidFill>
                  <a:srgbClr val="000000"/>
                </a:solidFill>
                <a:ea typeface="Times New Roman" pitchFamily="18" charset="0"/>
              </a:rPr>
              <a:t> </a:t>
            </a:r>
            <a:endParaRPr lang="ru-RU" b="1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679523" y="0"/>
            <a:ext cx="7992888" cy="1152128"/>
          </a:xfrm>
          <a:prstGeom prst="ellipse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>
                    <a:lumMod val="10000"/>
                  </a:schemeClr>
                </a:solidFill>
              </a:rPr>
              <a:t>Органолептические показатели охлажденной и мороженой рыбы</a:t>
            </a:r>
          </a:p>
        </p:txBody>
      </p:sp>
      <p:sp>
        <p:nvSpPr>
          <p:cNvPr id="4" name="Прямоугольник с одним скругленным углом 3"/>
          <p:cNvSpPr/>
          <p:nvPr/>
        </p:nvSpPr>
        <p:spPr>
          <a:xfrm>
            <a:off x="679523" y="1268760"/>
            <a:ext cx="8064896" cy="1080120"/>
          </a:xfrm>
          <a:prstGeom prst="round1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>
                    <a:lumMod val="10000"/>
                  </a:schemeClr>
                </a:solidFill>
              </a:rPr>
              <a:t>В зависимости от органолептических и лабораторных показателей рыбу подразделяют на следующие катего­рии: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01022" y="2420888"/>
            <a:ext cx="8541956" cy="1944216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</a:rPr>
              <a:t>Рыба свежая первого сорта. 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Осетровые рыбы должны быть упитанными, остальные — различной упитанности. Рыба непобитая, жабры от красного до темно-красного цвета; поверхность чистая, естественной окраски. Разделка рыбы правильная, допускаются только неболь­шие отклонения. Консистенция плотная. Запах свежей рыбы, без порочащих признаков.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8545" y="4570753"/>
            <a:ext cx="8928992" cy="2088232"/>
          </a:xfrm>
          <a:prstGeom prst="roundRect">
            <a:avLst>
              <a:gd name="adj" fmla="val 500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</a:rPr>
              <a:t>Рыба свежая второго сорта.</a:t>
            </a:r>
            <a:r>
              <a:rPr lang="ru-RU" b="1" dirty="0">
                <a:solidFill>
                  <a:schemeClr val="bg1">
                    <a:lumMod val="10000"/>
                  </a:schemeClr>
                </a:solidFill>
              </a:rPr>
              <a:t> Рыба раз­личной упитанности, допускается частично побитая и с кровоподтеками. Жабры побледневшие, покрытые мут­ной слизью; поверхность потускневшая. Допускаются отклонения от правильной разделки. Консистенция мо­жет быть ослабленная, но не дряблая, запах кисловатый в жабрах и поверхностной слизи.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0107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679523" y="0"/>
            <a:ext cx="7992888" cy="1152128"/>
          </a:xfrm>
          <a:prstGeom prst="ellipse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>
                    <a:lumMod val="10000"/>
                  </a:schemeClr>
                </a:solidFill>
              </a:rPr>
              <a:t>Органолептические показатели охлажденной и мороженой рыбы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2323" y="1268760"/>
            <a:ext cx="8541956" cy="2736304"/>
          </a:xfrm>
          <a:prstGeom prst="round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2"/>
                </a:solidFill>
              </a:rPr>
              <a:t>Рыба подозрительной свежести. </a:t>
            </a:r>
            <a:r>
              <a:rPr lang="ru-RU" b="1" dirty="0">
                <a:solidFill>
                  <a:srgbClr val="000000"/>
                </a:solidFill>
              </a:rPr>
              <a:t>Глаза немного запавшие, роговица мутноватая и слегка сморщенная. Жабры серо-розового цвета. Слизь на чешуе мутная и липкая. Мышцы неплотные. Запах жабр и по­верхностной слизи затхлый или </a:t>
            </a:r>
            <a:r>
              <a:rPr lang="ru-RU" b="1" dirty="0" err="1">
                <a:solidFill>
                  <a:srgbClr val="000000"/>
                </a:solidFill>
              </a:rPr>
              <a:t>слабогнилостный</a:t>
            </a:r>
            <a:r>
              <a:rPr lang="ru-RU" b="1" dirty="0">
                <a:solidFill>
                  <a:srgbClr val="000000"/>
                </a:solidFill>
              </a:rPr>
              <a:t>. Брюшко слегка вздуто. При исследовании внутренних органов обнаруживают признаки распада кишечника и печени. Органы окрашены в желто-зеленый цвет. Вдоль позво­ночного столба имеется темно-красная полоса.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4149080"/>
            <a:ext cx="9040033" cy="2708920"/>
          </a:xfrm>
          <a:prstGeom prst="roundRect">
            <a:avLst>
              <a:gd name="adj" fmla="val 50000"/>
            </a:avLst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88900" dist="38100" dir="5400000" algn="ctr" rotWithShape="0">
              <a:srgbClr val="000000">
                <a:alpha val="65000"/>
              </a:srgb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 </a:t>
            </a:r>
            <a:r>
              <a:rPr lang="ru-RU" b="1" dirty="0">
                <a:solidFill>
                  <a:schemeClr val="bg2"/>
                </a:solidFill>
              </a:rPr>
              <a:t>Рыба несвежая. </a:t>
            </a:r>
            <a:r>
              <a:rPr lang="ru-RU" b="1" dirty="0">
                <a:solidFill>
                  <a:srgbClr val="000000"/>
                </a:solidFill>
              </a:rPr>
              <a:t>Глазное яблоко запавшее, ро­говица глаз мутная, радужная оболочка пропитана кровью. Жабры темно-бурого или серого цвета; листочки жабр обнажены от эпителия и покрыты слизью. Кожа рыхлая, чешуйки легко отделяются, слизь мутная, с хлопьями. Консистенция дряблая, мышцы размягчены, концы ребер отстают от мышц. Запах рыбы кислый или гнилост­ный. Брюшко вздутое, отвисшее. Кишечник имеет вид бесструктурной серой массы, печень распавшаяся.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235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3" name="Picture 18" descr="Картинка 21 из 185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8100"/>
            <a:ext cx="8607425" cy="678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Горизонтальный свиток 4"/>
          <p:cNvSpPr/>
          <p:nvPr/>
        </p:nvSpPr>
        <p:spPr>
          <a:xfrm>
            <a:off x="1206513" y="0"/>
            <a:ext cx="6984776" cy="1577652"/>
          </a:xfrm>
          <a:prstGeom prst="horizontalScroll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43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Лабораторные показатели охлажденной и мороженой рыбы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1772816"/>
            <a:ext cx="8318698" cy="4752528"/>
          </a:xfrm>
          <a:prstGeom prst="roundRect">
            <a:avLst/>
          </a:prstGeom>
          <a:ln w="38100">
            <a:solidFill>
              <a:srgbClr val="66006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Бактериоскопия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Рыба свежая </a:t>
            </a:r>
            <a:r>
              <a:rPr lang="ru-RU" sz="2000" b="1" dirty="0">
                <a:solidFill>
                  <a:srgbClr val="000000"/>
                </a:solidFill>
              </a:rPr>
              <a:t>микрофлоры не содержит, могут встречаться лишь единичные кокки и палочки. Препарат из свежей рыбы окрашивается плохо, на стекле не заметно остатков разложившейся ткани.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У рыб подозрительной свежести</a:t>
            </a:r>
            <a:r>
              <a:rPr lang="ru-RU" sz="2000" b="1" dirty="0">
                <a:solidFill>
                  <a:srgbClr val="000000"/>
                </a:solidFill>
              </a:rPr>
              <a:t> в мазках из поверхностных слоев мускулатуры находят 30—60 диплококков или </a:t>
            </a:r>
            <a:r>
              <a:rPr lang="ru-RU" sz="2000" b="1" dirty="0" err="1">
                <a:solidFill>
                  <a:srgbClr val="000000"/>
                </a:solidFill>
              </a:rPr>
              <a:t>диплобактерий</a:t>
            </a:r>
            <a:r>
              <a:rPr lang="ru-RU" sz="2000" b="1" dirty="0">
                <a:solidFill>
                  <a:srgbClr val="000000"/>
                </a:solidFill>
              </a:rPr>
              <a:t>, а в мазках из глубоких слоев — 20—30 микроорганизмов. 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 У несвежей рыбы </a:t>
            </a:r>
            <a:r>
              <a:rPr lang="ru-RU" sz="2000" b="1" dirty="0">
                <a:solidFill>
                  <a:srgbClr val="000000"/>
                </a:solidFill>
              </a:rPr>
              <a:t>обнаруживают более 60 </a:t>
            </a:r>
            <a:r>
              <a:rPr lang="ru-RU" sz="2000" b="1" dirty="0" err="1">
                <a:solidFill>
                  <a:srgbClr val="000000"/>
                </a:solidFill>
              </a:rPr>
              <a:t>микроорга­низмов,в</a:t>
            </a:r>
            <a:r>
              <a:rPr lang="ru-RU" sz="2000" b="1" dirty="0">
                <a:solidFill>
                  <a:srgbClr val="000000"/>
                </a:solidFill>
              </a:rPr>
              <a:t> мазках из глубоких слоев — более 30 микробов. Препарат окрашен сильно, на стекле много распавшейся ткани.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3958" y="2763431"/>
            <a:ext cx="7749886" cy="2339249"/>
          </a:xfrm>
          <a:prstGeom prst="roundRect">
            <a:avLst/>
          </a:prstGeom>
          <a:ln w="38100">
            <a:solidFill>
              <a:schemeClr val="bg2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Определение сероводорода с подогреванием фарша</a:t>
            </a:r>
          </a:p>
          <a:p>
            <a:pPr algn="ctr"/>
            <a:r>
              <a:rPr lang="ru-RU" b="1" dirty="0">
                <a:solidFill>
                  <a:srgbClr val="660066"/>
                </a:solidFill>
              </a:rPr>
              <a:t>Если рыба свежая, то капля не окрашивается или при­нимает слабо-бурый цвет, при исследовании рыбы подо­зрительной свежести капля окрашивается в буро-корич­невый цвет, а несвежей рыбы — в темно-коричневый.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7237" y="1772816"/>
            <a:ext cx="8785670" cy="216024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Определение рН</a:t>
            </a:r>
          </a:p>
          <a:p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>
                <a:solidFill>
                  <a:srgbClr val="000000"/>
                </a:solidFill>
              </a:rPr>
              <a:t>Рыба, пригодная в пищу, имеет рН от 6,5 до 6,8;</a:t>
            </a:r>
          </a:p>
          <a:p>
            <a:r>
              <a:rPr lang="ru-RU" sz="2000" b="1" dirty="0">
                <a:solidFill>
                  <a:srgbClr val="000000"/>
                </a:solidFill>
              </a:rPr>
              <a:t> бес­сортная — 6,9—7; несвежая — 7,1 и выше. Величина рН выше 6,9 в мясе внешне свежей рыбы указывает на необходимость немедленной ее реали­зации.</a:t>
            </a:r>
          </a:p>
        </p:txBody>
      </p:sp>
      <p:sp>
        <p:nvSpPr>
          <p:cNvPr id="9" name="Овал 8"/>
          <p:cNvSpPr/>
          <p:nvPr/>
        </p:nvSpPr>
        <p:spPr>
          <a:xfrm>
            <a:off x="653980" y="4121555"/>
            <a:ext cx="8552184" cy="2391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FF0000"/>
              </a:solidFill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Реакция на </a:t>
            </a:r>
            <a:r>
              <a:rPr lang="ru-RU" sz="2000" b="1" dirty="0" err="1">
                <a:solidFill>
                  <a:srgbClr val="FF0000"/>
                </a:solidFill>
              </a:rPr>
              <a:t>пероксидазу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rgbClr val="000000"/>
                </a:solidFill>
              </a:rPr>
              <a:t>Фильтрат из жабр свежей рыбы окрашивается в сине-зеленый цвет (положительная реакция), переходящий в бурый; фильтрат из жабр недоброкачественной рыбы остается без изменений.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71600" y="2492896"/>
            <a:ext cx="7886650" cy="2609784"/>
          </a:xfrm>
          <a:prstGeom prst="round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Определение аммиака с реактивом </a:t>
            </a:r>
            <a:r>
              <a:rPr lang="ru-RU" sz="2000" b="1" dirty="0" err="1">
                <a:solidFill>
                  <a:srgbClr val="FF0000"/>
                </a:solidFill>
              </a:rPr>
              <a:t>Несслера</a:t>
            </a:r>
            <a:endParaRPr lang="ru-RU" sz="2000" b="1" dirty="0">
              <a:solidFill>
                <a:srgbClr val="FF0000"/>
              </a:solidFill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Свежая рыба</a:t>
            </a:r>
            <a:r>
              <a:rPr lang="ru-RU" sz="2000" b="1" dirty="0">
                <a:solidFill>
                  <a:srgbClr val="000000"/>
                </a:solidFill>
              </a:rPr>
              <a:t>-цвет вытяжки зелено-желтый.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Рыба сомнительной свежести</a:t>
            </a:r>
            <a:r>
              <a:rPr lang="ru-RU" sz="2000" b="1" dirty="0">
                <a:solidFill>
                  <a:srgbClr val="000000"/>
                </a:solidFill>
              </a:rPr>
              <a:t>-цвет вытяжки интенсивно желтый.</a:t>
            </a:r>
          </a:p>
          <a:p>
            <a:pPr algn="ctr"/>
            <a:r>
              <a:rPr lang="ru-RU" sz="2000" b="1" dirty="0">
                <a:solidFill>
                  <a:srgbClr val="FF0000"/>
                </a:solidFill>
              </a:rPr>
              <a:t>Рыба несвежая</a:t>
            </a:r>
            <a:r>
              <a:rPr lang="ru-RU" sz="2000" b="1" dirty="0">
                <a:solidFill>
                  <a:srgbClr val="000000"/>
                </a:solidFill>
              </a:rPr>
              <a:t>-цвет вытяжки желто-оранжевый</a:t>
            </a:r>
            <a:r>
              <a:rPr lang="ru-RU" b="1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464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3568" y="332656"/>
            <a:ext cx="7704856" cy="108012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rgbClr val="000000"/>
                </a:solidFill>
              </a:rPr>
              <a:t>Ветеринарно-санитарная оценка рыбы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2276872"/>
            <a:ext cx="7848872" cy="3744416"/>
          </a:xfrm>
          <a:prstGeom prst="roundRect">
            <a:avLst/>
          </a:prstGeom>
          <a:ln w="571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FF0000"/>
                </a:solidFill>
              </a:rPr>
              <a:t>Свежая рыба </a:t>
            </a:r>
            <a:r>
              <a:rPr lang="ru-RU" sz="2400" b="1" dirty="0">
                <a:solidFill>
                  <a:srgbClr val="000000"/>
                </a:solidFill>
              </a:rPr>
              <a:t>без наличия каких-либо пороков подлежит свободной реализации. </a:t>
            </a:r>
          </a:p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FF0000"/>
                </a:solidFill>
              </a:rPr>
              <a:t>При наличии сомнительных </a:t>
            </a:r>
            <a:r>
              <a:rPr lang="ru-RU" sz="2400" b="1" dirty="0">
                <a:solidFill>
                  <a:srgbClr val="000000"/>
                </a:solidFill>
              </a:rPr>
              <a:t>органолептических показателей, но удовлетворительных результатах лабораторного анализа ее направляют в кулинарную обработку. </a:t>
            </a:r>
          </a:p>
          <a:p>
            <a:pPr algn="ctr">
              <a:lnSpc>
                <a:spcPct val="80000"/>
              </a:lnSpc>
            </a:pPr>
            <a:r>
              <a:rPr lang="ru-RU" sz="2400" b="1" dirty="0">
                <a:solidFill>
                  <a:srgbClr val="FF0000"/>
                </a:solidFill>
              </a:rPr>
              <a:t>Недоброкачественную рыбу </a:t>
            </a:r>
            <a:r>
              <a:rPr lang="ru-RU" sz="2400" b="1" dirty="0">
                <a:solidFill>
                  <a:srgbClr val="000000"/>
                </a:solidFill>
              </a:rPr>
              <a:t>направляют на утилизацию.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084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urviveru.narod.ru/pic1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72906"/>
            <a:ext cx="5290120" cy="598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259632" y="116632"/>
            <a:ext cx="6912768" cy="1080120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>
                <a:solidFill>
                  <a:srgbClr val="000000"/>
                </a:solidFill>
              </a:rPr>
              <a:t>Ядовитые рыбы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1291664"/>
            <a:ext cx="3456384" cy="829816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</a:rPr>
              <a:t>Постоянно ядовитые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24028" y="1291664"/>
            <a:ext cx="3672408" cy="829816"/>
          </a:xfrm>
          <a:prstGeom prst="roundRect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0000"/>
                </a:solidFill>
              </a:rPr>
              <a:t>Временно ядовитые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7504" y="2348880"/>
            <a:ext cx="4032448" cy="408591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Рыбы с ядовитым мясом: 1-спинорог, 2-комефорус, 3-коранр, 4-кузовок, 5-богар, 6-фугу, 7 -еж-рыба, 8-спинорог косматый. которая в минуту опасности набирает воздух. Также мурена, морская и речная миноги, зубатка синяя</a:t>
            </a:r>
          </a:p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355976" y="2348880"/>
            <a:ext cx="4608512" cy="417646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defRPr/>
            </a:pPr>
            <a:r>
              <a:rPr lang="ru-RU" sz="2000" b="1" dirty="0">
                <a:solidFill>
                  <a:srgbClr val="000000"/>
                </a:solidFill>
              </a:rPr>
              <a:t>К временно ядовитым пресноводным рыбам относят 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усача, окуня, линя, пелядь, щуку, угря, </a:t>
            </a:r>
            <a:r>
              <a:rPr lang="ru-RU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маринку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голого османа, </a:t>
            </a:r>
            <a:r>
              <a:rPr lang="ru-RU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севанскую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хромулю</a:t>
            </a:r>
            <a:r>
              <a:rPr lang="ru-RU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тунца, карпа, </a:t>
            </a:r>
            <a:r>
              <a:rPr lang="ru-RU" sz="2000" b="1" dirty="0">
                <a:solidFill>
                  <a:srgbClr val="000000"/>
                </a:solidFill>
              </a:rPr>
              <a:t>так как сыворотка крови, икра, молоки и печень в период нереста содержат ядовитые вещества (</a:t>
            </a:r>
            <a:r>
              <a:rPr lang="ru-RU" sz="2000" b="1" dirty="0" err="1">
                <a:solidFill>
                  <a:srgbClr val="000000"/>
                </a:solidFill>
              </a:rPr>
              <a:t>ихитиотоксины</a:t>
            </a:r>
            <a:r>
              <a:rPr lang="ru-RU" sz="2000" b="1" dirty="0">
                <a:solidFill>
                  <a:srgbClr val="000000"/>
                </a:solidFill>
              </a:rPr>
              <a:t>), опасные для здоровья человека. Вылов указанных видов рыб с период нереста и употребление в пищу запрещается.</a:t>
            </a:r>
          </a:p>
        </p:txBody>
      </p:sp>
    </p:spTree>
    <p:extLst>
      <p:ext uri="{BB962C8B-B14F-4D97-AF65-F5344CB8AC3E}">
        <p14:creationId xmlns:p14="http://schemas.microsoft.com/office/powerpoint/2010/main" val="270681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войная волна 1"/>
          <p:cNvSpPr/>
          <p:nvPr/>
        </p:nvSpPr>
        <p:spPr>
          <a:xfrm>
            <a:off x="1187624" y="404664"/>
            <a:ext cx="7200800" cy="1656184"/>
          </a:xfrm>
          <a:prstGeom prst="doubleWav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</a:rPr>
              <a:t>Болезни рыб опасные для человека</a:t>
            </a:r>
          </a:p>
        </p:txBody>
      </p:sp>
      <p:cxnSp>
        <p:nvCxnSpPr>
          <p:cNvPr id="4" name="Прямая со стрелкой 3"/>
          <p:cNvCxnSpPr/>
          <p:nvPr/>
        </p:nvCxnSpPr>
        <p:spPr>
          <a:xfrm rot="5400000">
            <a:off x="1475656" y="2060848"/>
            <a:ext cx="93610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1763688" y="2852936"/>
            <a:ext cx="237626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4067944" y="2420888"/>
            <a:ext cx="93610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5004048" y="2636912"/>
            <a:ext cx="2736304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16200000" flipH="1">
            <a:off x="7236296" y="2204864"/>
            <a:ext cx="36004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251520" y="2996952"/>
            <a:ext cx="2520280" cy="72008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Гнастомоз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251520" y="4581128"/>
            <a:ext cx="3528392" cy="720080"/>
          </a:xfrm>
          <a:prstGeom prst="ellipse">
            <a:avLst/>
          </a:prstGeom>
          <a:ln w="57150"/>
          <a:effectLst>
            <a:reflection blurRad="6350" stA="50000" endA="300" endPos="38500" dist="50800" dir="5400000" sy="-100000" algn="bl" rotWithShape="0"/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Дифиллоботриоз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3059832" y="3068960"/>
            <a:ext cx="3240360" cy="648072"/>
          </a:xfrm>
          <a:prstGeom prst="ellipse">
            <a:avLst/>
          </a:prstGeom>
          <a:ln w="38100"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Verdana" pitchFamily="34" charset="0"/>
              </a:rPr>
              <a:t>Описторхоз</a:t>
            </a:r>
          </a:p>
        </p:txBody>
      </p:sp>
      <p:sp>
        <p:nvSpPr>
          <p:cNvPr id="21" name="Овал 20"/>
          <p:cNvSpPr/>
          <p:nvPr/>
        </p:nvSpPr>
        <p:spPr>
          <a:xfrm>
            <a:off x="3995936" y="4581128"/>
            <a:ext cx="3312368" cy="79208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Клонорхоз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6300192" y="2564904"/>
            <a:ext cx="2664296" cy="79208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Диктофимоз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2 1"/>
          <p:cNvSpPr/>
          <p:nvPr/>
        </p:nvSpPr>
        <p:spPr>
          <a:xfrm>
            <a:off x="0" y="0"/>
            <a:ext cx="7992888" cy="1412776"/>
          </a:xfrm>
          <a:prstGeom prst="irregularSeal2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Описторхоз</a:t>
            </a: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</a:rPr>
              <a:t>(кошачья двуустка)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3563888" y="1268760"/>
            <a:ext cx="576064" cy="43204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827584" y="1772816"/>
            <a:ext cx="6480720" cy="1080120"/>
          </a:xfrm>
          <a:prstGeom prst="ellipse">
            <a:avLst/>
          </a:prstGeom>
          <a:solidFill>
            <a:srgbClr val="FFFF99"/>
          </a:solidFill>
          <a:effectLst>
            <a:glow rad="139700">
              <a:schemeClr val="accent4">
                <a:satMod val="175000"/>
                <a:alpha val="40000"/>
              </a:schemeClr>
            </a:glow>
            <a:outerShdw blurRad="130000" dist="101600" dir="27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Восприимчивы: </a:t>
            </a:r>
            <a:r>
              <a:rPr lang="ru-RU" sz="2400" b="1" dirty="0">
                <a:solidFill>
                  <a:srgbClr val="C00000"/>
                </a:solidFill>
              </a:rPr>
              <a:t>карп, язь, елец, плотва,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C00000"/>
                </a:solidFill>
              </a:rPr>
              <a:t>сазан, лещ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3429000"/>
            <a:ext cx="3960440" cy="2160240"/>
          </a:xfrm>
          <a:prstGeom prst="roundRect">
            <a:avLst/>
          </a:prstGeom>
          <a:ln w="57150">
            <a:prstDash val="soli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Рыба промежуточный хозяин- </a:t>
            </a:r>
            <a:r>
              <a:rPr lang="ru-RU" sz="2000" b="1" dirty="0" err="1"/>
              <a:t>метацеркарии</a:t>
            </a:r>
            <a:r>
              <a:rPr lang="ru-RU" sz="2000" b="1" dirty="0"/>
              <a:t> локализуются в мышечной ткани(овальной формы 0,3мм)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899592" y="2852936"/>
            <a:ext cx="720080" cy="504056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372200" y="2780928"/>
            <a:ext cx="720080" cy="432048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72000" y="3284984"/>
            <a:ext cx="3888432" cy="252028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Человек заражается поедая плохо прожаренную, провяленную рыбу(паразитируют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</a:rPr>
              <a:t>описторхисы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 в желчных ходах печени, поджелудочной железе, в желчном пузыре)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5805264"/>
            <a:ext cx="8748464" cy="7200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Меры профилактики</a:t>
            </a:r>
            <a:r>
              <a:rPr lang="ru-RU" b="1" dirty="0"/>
              <a:t>: при обнаружении </a:t>
            </a:r>
            <a:r>
              <a:rPr lang="ru-RU" b="1" dirty="0" err="1"/>
              <a:t>метацеркариев</a:t>
            </a:r>
            <a:r>
              <a:rPr lang="ru-RU" b="1" dirty="0"/>
              <a:t> в рыбе, ее промораживают при -15</a:t>
            </a:r>
            <a:r>
              <a:rPr lang="ru-RU" b="1" dirty="0">
                <a:latin typeface="Times New Roman"/>
                <a:cs typeface="Times New Roman"/>
              </a:rPr>
              <a:t>◦</a:t>
            </a:r>
            <a:r>
              <a:rPr lang="ru-RU" b="1" dirty="0"/>
              <a:t>С в течение 14 суток; проваривают 30мин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204864"/>
            <a:ext cx="2330748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1268760"/>
            <a:ext cx="532859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вал 4"/>
          <p:cNvSpPr/>
          <p:nvPr/>
        </p:nvSpPr>
        <p:spPr>
          <a:xfrm>
            <a:off x="827584" y="260648"/>
            <a:ext cx="7704856" cy="864096"/>
          </a:xfrm>
          <a:prstGeom prst="ellipse">
            <a:avLst/>
          </a:prstGeom>
          <a:blipFill>
            <a:blip r:embed="rId4" cstate="print"/>
            <a:tile tx="0" ty="0" sx="100000" sy="100000" flip="none" algn="tl"/>
          </a:blipFill>
          <a:effectLst>
            <a:glow rad="139700">
              <a:schemeClr val="accent5">
                <a:satMod val="175000"/>
                <a:alpha val="40000"/>
              </a:schemeClr>
            </a:glow>
            <a:outerShdw blurRad="76200" dist="50800" dir="5400000" rotWithShape="0">
              <a:srgbClr val="4E3B30">
                <a:alpha val="60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Схема развития описторхоза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683568" y="404664"/>
            <a:ext cx="7416824" cy="1008112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15000"/>
                  <a:satMod val="250000"/>
                </a:schemeClr>
              </a:gs>
              <a:gs pos="49000">
                <a:schemeClr val="accent6">
                  <a:tint val="50000"/>
                  <a:satMod val="200000"/>
                </a:schemeClr>
              </a:gs>
              <a:gs pos="49100">
                <a:schemeClr val="accent6">
                  <a:tint val="64000"/>
                  <a:satMod val="160000"/>
                </a:schemeClr>
              </a:gs>
              <a:gs pos="92000">
                <a:schemeClr val="accent6">
                  <a:tint val="50000"/>
                  <a:satMod val="200000"/>
                </a:schemeClr>
              </a:gs>
              <a:gs pos="100000">
                <a:schemeClr val="accent6">
                  <a:tint val="43000"/>
                  <a:satMod val="190000"/>
                </a:schemeClr>
              </a:gs>
            </a:gsLst>
            <a:lin ang="13500000" scaled="1"/>
            <a:tileRect/>
          </a:gradFill>
          <a:ln w="571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Verdana" pitchFamily="34" charset="0"/>
              </a:rPr>
              <a:t>Дифиллоботриоз</a:t>
            </a:r>
            <a:endParaRPr lang="ru-RU" sz="2800" dirty="0">
              <a:latin typeface="Verdana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11560" y="1772816"/>
            <a:ext cx="7200800" cy="1008112"/>
          </a:xfrm>
          <a:prstGeom prst="roundRect">
            <a:avLst/>
          </a:prstGeom>
          <a:ln w="38100"/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25000" dir="5400000" rotWithShape="0">
              <a:schemeClr val="accent2">
                <a:shade val="30000"/>
                <a:satMod val="150000"/>
                <a:alpha val="38000"/>
              </a:scheme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Восприимчивы: щука, окунь, ерш, налим, лосось, хариус, форель, сиг.</a:t>
            </a:r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251520" y="2780928"/>
            <a:ext cx="792088" cy="864096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Капля 6"/>
          <p:cNvSpPr/>
          <p:nvPr/>
        </p:nvSpPr>
        <p:spPr>
          <a:xfrm>
            <a:off x="0" y="3501008"/>
            <a:ext cx="3275856" cy="2798181"/>
          </a:xfrm>
          <a:prstGeom prst="teardrop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У рыбы </a:t>
            </a:r>
            <a:r>
              <a:rPr lang="ru-RU" b="1" dirty="0" err="1"/>
              <a:t>плероцеркоиды</a:t>
            </a:r>
            <a:r>
              <a:rPr lang="ru-RU" b="1" dirty="0"/>
              <a:t> локализуются в печени, мышцах, в гонадах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716016" y="3068960"/>
            <a:ext cx="3168352" cy="1440160"/>
          </a:xfrm>
          <a:prstGeom prst="roundRect">
            <a:avLst/>
          </a:prstGeom>
          <a:blipFill>
            <a:blip r:embed="rId2" cstate="print"/>
            <a:tile tx="0" ty="0" sx="100000" sy="100000" flip="none" algn="tl"/>
          </a:blip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/>
              <a:t>У человека паразитирует в кишечнике половозрелая особь</a:t>
            </a:r>
          </a:p>
          <a:p>
            <a:pPr algn="ctr"/>
            <a:r>
              <a:rPr lang="ru-RU" b="1" dirty="0"/>
              <a:t>(до 10м</a:t>
            </a:r>
            <a:r>
              <a:rPr lang="ru-RU" dirty="0"/>
              <a:t>)</a:t>
            </a:r>
          </a:p>
          <a:p>
            <a:pPr algn="ctr"/>
            <a:endParaRPr lang="ru-RU" dirty="0"/>
          </a:p>
        </p:txBody>
      </p:sp>
      <p:sp>
        <p:nvSpPr>
          <p:cNvPr id="12" name="Стрелка вправо 11"/>
          <p:cNvSpPr/>
          <p:nvPr/>
        </p:nvSpPr>
        <p:spPr>
          <a:xfrm>
            <a:off x="3347864" y="4077072"/>
            <a:ext cx="115212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275856" y="4581128"/>
            <a:ext cx="4824536" cy="2088232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ln w="571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/>
              <a:t>Меры профилактики: глубокое замораживание</a:t>
            </a:r>
          </a:p>
          <a:p>
            <a:pPr algn="ctr"/>
            <a:r>
              <a:rPr lang="ru-RU" b="1" dirty="0"/>
              <a:t>(-20</a:t>
            </a:r>
            <a:r>
              <a:rPr lang="ru-RU" b="1" dirty="0">
                <a:latin typeface="Times New Roman"/>
                <a:cs typeface="Times New Roman"/>
              </a:rPr>
              <a:t>◦</a:t>
            </a:r>
            <a:r>
              <a:rPr lang="ru-RU" b="1" dirty="0"/>
              <a:t>С); крепкий посол, тщательная кулинарная обработка</a:t>
            </a:r>
          </a:p>
        </p:txBody>
      </p:sp>
      <p:sp>
        <p:nvSpPr>
          <p:cNvPr id="14" name="Стрелка вниз 13"/>
          <p:cNvSpPr/>
          <p:nvPr/>
        </p:nvSpPr>
        <p:spPr>
          <a:xfrm>
            <a:off x="6660232" y="4581128"/>
            <a:ext cx="360040" cy="360040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руглая лента лицом вверх 3"/>
          <p:cNvSpPr/>
          <p:nvPr/>
        </p:nvSpPr>
        <p:spPr>
          <a:xfrm>
            <a:off x="899592" y="404664"/>
            <a:ext cx="7560840" cy="792088"/>
          </a:xfrm>
          <a:prstGeom prst="ellipseRibbon2">
            <a:avLst/>
          </a:prstGeom>
          <a:gradFill flip="none" rotWithShape="1">
            <a:gsLst>
              <a:gs pos="20000">
                <a:schemeClr val="accent5">
                  <a:tint val="9000"/>
                </a:schemeClr>
              </a:gs>
              <a:gs pos="100000">
                <a:schemeClr val="accent5">
                  <a:tint val="70000"/>
                  <a:sat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Дифиллоботриоз</a:t>
            </a:r>
            <a:endParaRPr lang="ru-RU" sz="2800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518457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704456"/>
            <a:ext cx="3779912" cy="3153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395536" y="116632"/>
            <a:ext cx="8064896" cy="1800200"/>
          </a:xfrm>
          <a:prstGeom prst="horizontalScroll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/>
              <a:t>Болезни рыб не опасные для человека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>
            <a:off x="1475656" y="1772816"/>
            <a:ext cx="1368152" cy="122413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6120173" y="2528899"/>
            <a:ext cx="2664294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2087724" y="2672916"/>
            <a:ext cx="2160240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6200000" flipH="1">
            <a:off x="4680012" y="2384884"/>
            <a:ext cx="1152128" cy="7200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179512" y="3212976"/>
            <a:ext cx="2592288" cy="86409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Лигулез</a:t>
            </a:r>
            <a:endParaRPr lang="ru-RU" sz="2400" dirty="0"/>
          </a:p>
        </p:txBody>
      </p:sp>
      <p:sp>
        <p:nvSpPr>
          <p:cNvPr id="18" name="Овал 17"/>
          <p:cNvSpPr/>
          <p:nvPr/>
        </p:nvSpPr>
        <p:spPr>
          <a:xfrm>
            <a:off x="1763688" y="4005064"/>
            <a:ext cx="3744416" cy="93610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/>
              <a:t>Диплостомоз</a:t>
            </a:r>
            <a:endParaRPr lang="ru-RU" sz="2400" dirty="0"/>
          </a:p>
        </p:txBody>
      </p:sp>
      <p:sp>
        <p:nvSpPr>
          <p:cNvPr id="20" name="Овал 19"/>
          <p:cNvSpPr/>
          <p:nvPr/>
        </p:nvSpPr>
        <p:spPr>
          <a:xfrm>
            <a:off x="3275856" y="3068960"/>
            <a:ext cx="4248472" cy="792088"/>
          </a:xfrm>
          <a:prstGeom prst="ellipse">
            <a:avLst/>
          </a:prstGeom>
          <a:blipFill>
            <a:blip r:embed="rId3" cstate="print"/>
            <a:tile tx="0" ty="0" sx="100000" sy="100000" flip="none" algn="tl"/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0070C0"/>
                </a:solidFill>
              </a:rPr>
              <a:t>Филометройды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5076056" y="4581128"/>
            <a:ext cx="3816424" cy="936104"/>
          </a:xfrm>
          <a:prstGeom prst="ellipse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50800" dist="25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err="1"/>
              <a:t>Постодиплостомоз</a:t>
            </a:r>
            <a:endParaRPr lang="ru-RU" dirty="0"/>
          </a:p>
        </p:txBody>
      </p:sp>
      <p:pic>
        <p:nvPicPr>
          <p:cNvPr id="24" name="Рисунок 2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013176"/>
            <a:ext cx="2664296" cy="1700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6" name="Прямая со стрелкой 25"/>
          <p:cNvCxnSpPr/>
          <p:nvPr/>
        </p:nvCxnSpPr>
        <p:spPr>
          <a:xfrm rot="5400000">
            <a:off x="863588" y="4617132"/>
            <a:ext cx="64807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кафедра ветеринарно-санитарной экспертизы</a:t>
            </a:r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a5a84d95ff49b482a89d289531685fe0ec901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theme1.xml><?xml version="1.0" encoding="utf-8"?>
<a:theme xmlns:a="http://schemas.openxmlformats.org/drawingml/2006/main" name="Литейн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ре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Изящная">
  <a:themeElements>
    <a:clrScheme name="Другая 2">
      <a:dk1>
        <a:sysClr val="windowText" lastClr="000000"/>
      </a:dk1>
      <a:lt1>
        <a:sysClr val="window" lastClr="FFFFFF"/>
      </a:lt1>
      <a:dk2>
        <a:srgbClr val="B13F9A"/>
      </a:dk2>
      <a:lt2>
        <a:srgbClr val="92D050"/>
      </a:lt2>
      <a:accent1>
        <a:srgbClr val="BB4FA3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Эркер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Winter">
  <a:themeElements>
    <a:clrScheme name="Другая 5">
      <a:dk1>
        <a:srgbClr val="E7F1D2"/>
      </a:dk1>
      <a:lt1>
        <a:srgbClr val="FF66CC"/>
      </a:lt1>
      <a:dk2>
        <a:srgbClr val="FF0000"/>
      </a:dk2>
      <a:lt2>
        <a:srgbClr val="FFFFFF"/>
      </a:lt2>
      <a:accent1>
        <a:srgbClr val="FEF0CE"/>
      </a:accent1>
      <a:accent2>
        <a:srgbClr val="00B050"/>
      </a:accent2>
      <a:accent3>
        <a:srgbClr val="D4D917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Воздушный 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Autumn">
  <a:themeElements>
    <a:clrScheme name="Другая 5">
      <a:dk1>
        <a:srgbClr val="E7F1D2"/>
      </a:dk1>
      <a:lt1>
        <a:srgbClr val="FF66CC"/>
      </a:lt1>
      <a:dk2>
        <a:srgbClr val="FF0000"/>
      </a:dk2>
      <a:lt2>
        <a:srgbClr val="FFFFFF"/>
      </a:lt2>
      <a:accent1>
        <a:srgbClr val="FEF0CE"/>
      </a:accent1>
      <a:accent2>
        <a:srgbClr val="00B050"/>
      </a:accent2>
      <a:accent3>
        <a:srgbClr val="D4D917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Autumn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tum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100000"/>
                <a:hueMod val="108000"/>
                <a:satMod val="130000"/>
                <a:lumMod val="108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hade val="100000"/>
                <a:hueMod val="100000"/>
                <a:satMod val="130000"/>
                <a:lumMod val="112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Mylar">
  <a:themeElements>
    <a:clrScheme name="Другая 1">
      <a:dk1>
        <a:srgbClr val="FFFF00"/>
      </a:dk1>
      <a:lt1>
        <a:srgbClr val="FEECD2"/>
      </a:lt1>
      <a:dk2>
        <a:srgbClr val="1F394D"/>
      </a:dk2>
      <a:lt2>
        <a:srgbClr val="FCB995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Currency">
  <a:themeElements>
    <a:clrScheme name="Другая 4">
      <a:dk1>
        <a:srgbClr val="00FF00"/>
      </a:dk1>
      <a:lt1>
        <a:sysClr val="window" lastClr="FFFFFF"/>
      </a:lt1>
      <a:dk2>
        <a:srgbClr val="5F154F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urrency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10000"/>
              </a:schemeClr>
            </a:gs>
            <a:gs pos="47500">
              <a:schemeClr val="phClr">
                <a:tint val="35000"/>
                <a:satMod val="110000"/>
              </a:schemeClr>
            </a:gs>
            <a:gs pos="58500">
              <a:schemeClr val="phClr">
                <a:tint val="35000"/>
                <a:satMod val="110000"/>
              </a:schemeClr>
            </a:gs>
            <a:gs pos="100000">
              <a:schemeClr val="phClr">
                <a:tint val="8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2000"/>
                <a:satMod val="105000"/>
              </a:schemeClr>
            </a:gs>
            <a:gs pos="47500">
              <a:schemeClr val="phClr">
                <a:shade val="89000"/>
                <a:satMod val="105000"/>
              </a:schemeClr>
            </a:gs>
            <a:gs pos="58500">
              <a:schemeClr val="phClr">
                <a:shade val="89000"/>
                <a:satMod val="105000"/>
              </a:schemeClr>
            </a:gs>
            <a:gs pos="100000">
              <a:schemeClr val="phClr">
                <a:shade val="52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60000" cap="flat" cmpd="thickThin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38100" dir="5400000" algn="r" rotWithShape="0">
              <a:srgbClr val="000000">
                <a:alpha val="60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50800" dist="63500" dir="5400000" algn="r" rotWithShape="0">
              <a:srgbClr val="000000">
                <a:alpha val="65000"/>
              </a:srgbClr>
            </a:outerShdw>
          </a:effectLst>
          <a:scene3d>
            <a:camera prst="isometricLeftDown" fov="0">
              <a:rot lat="0" lon="0" rev="0"/>
            </a:camera>
            <a:lightRig rig="harsh" dir="tl">
              <a:rot lat="0" lon="0" rev="840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20000"/>
                <a:satMod val="3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8000"/>
                <a:shade val="98000"/>
                <a:satMod val="120000"/>
              </a:schemeClr>
              <a:schemeClr val="phClr">
                <a:tint val="86000"/>
                <a:shade val="92000"/>
                <a:satMod val="150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BlackTie">
  <a:themeElements>
    <a:clrScheme name="Другая 5">
      <a:dk1>
        <a:srgbClr val="E7F1D2"/>
      </a:dk1>
      <a:lt1>
        <a:srgbClr val="FF66CC"/>
      </a:lt1>
      <a:dk2>
        <a:srgbClr val="FF0000"/>
      </a:dk2>
      <a:lt2>
        <a:srgbClr val="FFFFFF"/>
      </a:lt2>
      <a:accent1>
        <a:srgbClr val="FEF0CE"/>
      </a:accent1>
      <a:accent2>
        <a:srgbClr val="00B050"/>
      </a:accent2>
      <a:accent3>
        <a:srgbClr val="D4D917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Горизонт">
    <a:dk1>
      <a:srgbClr val="000000"/>
    </a:dk1>
    <a:lt1>
      <a:srgbClr val="FFFFFF"/>
    </a:lt1>
    <a:dk2>
      <a:srgbClr val="1F2123"/>
    </a:dk2>
    <a:lt2>
      <a:srgbClr val="DC9E1F"/>
    </a:lt2>
    <a:accent1>
      <a:srgbClr val="7E97AD"/>
    </a:accent1>
    <a:accent2>
      <a:srgbClr val="CC8E60"/>
    </a:accent2>
    <a:accent3>
      <a:srgbClr val="7A6A60"/>
    </a:accent3>
    <a:accent4>
      <a:srgbClr val="B4936D"/>
    </a:accent4>
    <a:accent5>
      <a:srgbClr val="67787B"/>
    </a:accent5>
    <a:accent6>
      <a:srgbClr val="9D936F"/>
    </a:accent6>
    <a:hlink>
      <a:srgbClr val="646464"/>
    </a:hlink>
    <a:folHlink>
      <a:srgbClr val="969696"/>
    </a:folHlink>
  </a:clrScheme>
</a:themeOverride>
</file>

<file path=ppt/theme/themeOverride2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ppt/theme/themeOverride3.xml><?xml version="1.0" encoding="utf-8"?>
<a:themeOverride xmlns:a="http://schemas.openxmlformats.org/drawingml/2006/main">
  <a:clrScheme name="Другая 2">
    <a:dk1>
      <a:sysClr val="windowText" lastClr="000000"/>
    </a:dk1>
    <a:lt1>
      <a:sysClr val="window" lastClr="FFFFFF"/>
    </a:lt1>
    <a:dk2>
      <a:srgbClr val="B13F9A"/>
    </a:dk2>
    <a:lt2>
      <a:srgbClr val="92D050"/>
    </a:lt2>
    <a:accent1>
      <a:srgbClr val="BB4FA3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1209</TotalTime>
  <Words>1710</Words>
  <Application>Microsoft Office PowerPoint</Application>
  <PresentationFormat>Экран (4:3)</PresentationFormat>
  <Paragraphs>173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21</vt:i4>
      </vt:variant>
    </vt:vector>
  </HeadingPairs>
  <TitlesOfParts>
    <vt:vector size="48" baseType="lpstr">
      <vt:lpstr>Arial</vt:lpstr>
      <vt:lpstr>Brush Script MT</vt:lpstr>
      <vt:lpstr>Calibri</vt:lpstr>
      <vt:lpstr>Constantia</vt:lpstr>
      <vt:lpstr>Courier New</vt:lpstr>
      <vt:lpstr>Franklin Gothic Book</vt:lpstr>
      <vt:lpstr>Georgia</vt:lpstr>
      <vt:lpstr>Rage Italic</vt:lpstr>
      <vt:lpstr>Times New Roman</vt:lpstr>
      <vt:lpstr>Verdana</vt:lpstr>
      <vt:lpstr>Wingdings</vt:lpstr>
      <vt:lpstr>Wingdings 2</vt:lpstr>
      <vt:lpstr>Wingdings 3</vt:lpstr>
      <vt:lpstr>Литейная</vt:lpstr>
      <vt:lpstr>Поток</vt:lpstr>
      <vt:lpstr>Трек</vt:lpstr>
      <vt:lpstr>Апекс</vt:lpstr>
      <vt:lpstr>Изящная</vt:lpstr>
      <vt:lpstr>Эркер</vt:lpstr>
      <vt:lpstr>Кнопка</vt:lpstr>
      <vt:lpstr>Winter</vt:lpstr>
      <vt:lpstr>Spring</vt:lpstr>
      <vt:lpstr>Воздушный поток</vt:lpstr>
      <vt:lpstr>Autumn</vt:lpstr>
      <vt:lpstr>Mylar</vt:lpstr>
      <vt:lpstr>Currency</vt:lpstr>
      <vt:lpstr>BlackTie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Масса средней пробы рыбы в зависимости от массы экземпляра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Сотрудник</dc:creator>
  <cp:lastModifiedBy>Пользователь</cp:lastModifiedBy>
  <cp:revision>98</cp:revision>
  <dcterms:modified xsi:type="dcterms:W3CDTF">2026-09-01T10:47:29Z</dcterms:modified>
</cp:coreProperties>
</file>