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8" r:id="rId3"/>
    <p:sldId id="320" r:id="rId4"/>
    <p:sldId id="321" r:id="rId5"/>
    <p:sldId id="322" r:id="rId6"/>
    <p:sldId id="317" r:id="rId7"/>
    <p:sldId id="257" r:id="rId8"/>
    <p:sldId id="258" r:id="rId9"/>
    <p:sldId id="259" r:id="rId10"/>
    <p:sldId id="264" r:id="rId11"/>
    <p:sldId id="265" r:id="rId12"/>
    <p:sldId id="260" r:id="rId13"/>
    <p:sldId id="261" r:id="rId14"/>
    <p:sldId id="262" r:id="rId15"/>
    <p:sldId id="263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95" r:id="rId36"/>
    <p:sldId id="285" r:id="rId37"/>
    <p:sldId id="286" r:id="rId38"/>
    <p:sldId id="287" r:id="rId39"/>
    <p:sldId id="288" r:id="rId40"/>
    <p:sldId id="296" r:id="rId41"/>
    <p:sldId id="297" r:id="rId42"/>
    <p:sldId id="291" r:id="rId43"/>
    <p:sldId id="292" r:id="rId44"/>
    <p:sldId id="293" r:id="rId45"/>
    <p:sldId id="294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23" r:id="rId56"/>
    <p:sldId id="307" r:id="rId57"/>
    <p:sldId id="309" r:id="rId58"/>
    <p:sldId id="310" r:id="rId59"/>
    <p:sldId id="311" r:id="rId60"/>
    <p:sldId id="312" r:id="rId61"/>
    <p:sldId id="313" r:id="rId62"/>
    <p:sldId id="314" r:id="rId63"/>
    <p:sldId id="315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F27A7-2E88-4C9E-A8FC-02705DB7FAF4}" type="doc">
      <dgm:prSet loTypeId="urn:microsoft.com/office/officeart/2005/8/layout/radial2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90C97C3-0C51-4A5D-8916-F2CAD90A8F74}">
      <dgm:prSet phldrT="[Текст]" custT="1"/>
      <dgm:spPr/>
      <dgm:t>
        <a:bodyPr/>
        <a:lstStyle/>
        <a:p>
          <a:r>
            <a:rPr lang="ru-RU" sz="2400" dirty="0" err="1"/>
            <a:t>хлопчато-бумажные</a:t>
          </a:r>
          <a:endParaRPr lang="ru-RU" sz="2400" dirty="0"/>
        </a:p>
      </dgm:t>
    </dgm:pt>
    <dgm:pt modelId="{0CC1BD73-D43E-47FB-9598-44617514DEC6}" type="parTrans" cxnId="{E58357DD-CAF9-424F-8806-8D6C3D0F99B4}">
      <dgm:prSet/>
      <dgm:spPr/>
      <dgm:t>
        <a:bodyPr/>
        <a:lstStyle/>
        <a:p>
          <a:endParaRPr lang="ru-RU" dirty="0"/>
        </a:p>
      </dgm:t>
    </dgm:pt>
    <dgm:pt modelId="{D7ADC08F-EECC-4381-86A0-8C7E4DA3FD43}" type="sibTrans" cxnId="{E58357DD-CAF9-424F-8806-8D6C3D0F99B4}">
      <dgm:prSet/>
      <dgm:spPr/>
      <dgm:t>
        <a:bodyPr/>
        <a:lstStyle/>
        <a:p>
          <a:endParaRPr lang="ru-RU"/>
        </a:p>
      </dgm:t>
    </dgm:pt>
    <dgm:pt modelId="{77D1B72A-78C8-4595-BDB7-9BB1C384240D}">
      <dgm:prSet phldrT="[Текст]" custT="1"/>
      <dgm:spPr/>
      <dgm:t>
        <a:bodyPr/>
        <a:lstStyle/>
        <a:p>
          <a:r>
            <a:rPr lang="ru-RU" sz="2400" dirty="0"/>
            <a:t>льняные</a:t>
          </a:r>
        </a:p>
      </dgm:t>
    </dgm:pt>
    <dgm:pt modelId="{E6C93F34-3872-420F-97E6-7783453EE7F4}" type="parTrans" cxnId="{63EBC24F-06B3-4323-82EF-253D88E6173E}">
      <dgm:prSet/>
      <dgm:spPr/>
      <dgm:t>
        <a:bodyPr/>
        <a:lstStyle/>
        <a:p>
          <a:endParaRPr lang="ru-RU" dirty="0"/>
        </a:p>
      </dgm:t>
    </dgm:pt>
    <dgm:pt modelId="{F88C0C65-0AB5-4C82-BA69-8C310BFEFBF3}" type="sibTrans" cxnId="{63EBC24F-06B3-4323-82EF-253D88E6173E}">
      <dgm:prSet/>
      <dgm:spPr/>
      <dgm:t>
        <a:bodyPr/>
        <a:lstStyle/>
        <a:p>
          <a:endParaRPr lang="ru-RU"/>
        </a:p>
      </dgm:t>
    </dgm:pt>
    <dgm:pt modelId="{36447BEF-98C3-40F1-800A-106AC54622E4}">
      <dgm:prSet phldrT="[Текст]" custT="1"/>
      <dgm:spPr/>
      <dgm:t>
        <a:bodyPr/>
        <a:lstStyle/>
        <a:p>
          <a:r>
            <a:rPr lang="ru-RU" sz="2000" dirty="0"/>
            <a:t>шелковые</a:t>
          </a:r>
        </a:p>
      </dgm:t>
    </dgm:pt>
    <dgm:pt modelId="{4C3D7DE0-F08B-4C45-9285-348CECD85463}" type="parTrans" cxnId="{0AB1CF34-BF92-4FBF-8027-D4FA78A13F28}">
      <dgm:prSet/>
      <dgm:spPr/>
      <dgm:t>
        <a:bodyPr/>
        <a:lstStyle/>
        <a:p>
          <a:endParaRPr lang="ru-RU" dirty="0"/>
        </a:p>
      </dgm:t>
    </dgm:pt>
    <dgm:pt modelId="{1D6CD8BE-0291-4129-AE89-8A738D7E7D0F}" type="sibTrans" cxnId="{0AB1CF34-BF92-4FBF-8027-D4FA78A13F28}">
      <dgm:prSet/>
      <dgm:spPr/>
      <dgm:t>
        <a:bodyPr/>
        <a:lstStyle/>
        <a:p>
          <a:endParaRPr lang="ru-RU"/>
        </a:p>
      </dgm:t>
    </dgm:pt>
    <dgm:pt modelId="{E3A10C29-11E4-49CA-8251-EA8BC07B4D63}">
      <dgm:prSet phldrT="[Текст]"/>
      <dgm:spPr/>
      <dgm:t>
        <a:bodyPr/>
        <a:lstStyle/>
        <a:p>
          <a:r>
            <a:rPr lang="ru-RU"/>
            <a:t>шерстяные</a:t>
          </a:r>
        </a:p>
      </dgm:t>
    </dgm:pt>
    <dgm:pt modelId="{EC32F5CE-6181-4D0A-96C6-1E290016B93F}" type="parTrans" cxnId="{1541D826-ACE4-49EE-9D04-C1413A5F33AD}">
      <dgm:prSet/>
      <dgm:spPr/>
      <dgm:t>
        <a:bodyPr/>
        <a:lstStyle/>
        <a:p>
          <a:endParaRPr lang="ru-RU" dirty="0"/>
        </a:p>
      </dgm:t>
    </dgm:pt>
    <dgm:pt modelId="{1E8CFA16-FF53-4853-87BF-76C59CD8AF8C}" type="sibTrans" cxnId="{1541D826-ACE4-49EE-9D04-C1413A5F33AD}">
      <dgm:prSet/>
      <dgm:spPr/>
      <dgm:t>
        <a:bodyPr/>
        <a:lstStyle/>
        <a:p>
          <a:endParaRPr lang="ru-RU"/>
        </a:p>
      </dgm:t>
    </dgm:pt>
    <dgm:pt modelId="{EFCC5247-D5FD-482E-954E-4B9F660B12C4}" type="pres">
      <dgm:prSet presAssocID="{589F27A7-2E88-4C9E-A8FC-02705DB7FAF4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4BF90CDA-677C-453D-8B0E-551D42C1E5B1}" type="pres">
      <dgm:prSet presAssocID="{589F27A7-2E88-4C9E-A8FC-02705DB7FAF4}" presName="cycle" presStyleCnt="0"/>
      <dgm:spPr/>
    </dgm:pt>
    <dgm:pt modelId="{0F81E622-9527-4986-9623-0700BD7EB75D}" type="pres">
      <dgm:prSet presAssocID="{589F27A7-2E88-4C9E-A8FC-02705DB7FAF4}" presName="centerShape" presStyleCnt="0"/>
      <dgm:spPr/>
    </dgm:pt>
    <dgm:pt modelId="{D1312B01-BFC1-415D-BD47-E594B20639A2}" type="pres">
      <dgm:prSet presAssocID="{589F27A7-2E88-4C9E-A8FC-02705DB7FAF4}" presName="connSite" presStyleLbl="node1" presStyleIdx="0" presStyleCnt="5"/>
      <dgm:spPr/>
    </dgm:pt>
    <dgm:pt modelId="{B08AB6D4-0274-441B-A337-F1D1550C4225}" type="pres">
      <dgm:prSet presAssocID="{589F27A7-2E88-4C9E-A8FC-02705DB7FAF4}" presName="visible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C656B91-7A77-4B01-BB29-C6F761FADC8C}" type="pres">
      <dgm:prSet presAssocID="{0CC1BD73-D43E-47FB-9598-44617514DEC6}" presName="Name25" presStyleLbl="parChTrans1D1" presStyleIdx="0" presStyleCnt="4"/>
      <dgm:spPr/>
    </dgm:pt>
    <dgm:pt modelId="{1C9097C7-7A79-43C3-BEAB-B54E164620D8}" type="pres">
      <dgm:prSet presAssocID="{490C97C3-0C51-4A5D-8916-F2CAD90A8F74}" presName="node" presStyleCnt="0"/>
      <dgm:spPr/>
    </dgm:pt>
    <dgm:pt modelId="{28E6EAE4-8976-4AEC-8CD4-889AE2FC78FD}" type="pres">
      <dgm:prSet presAssocID="{490C97C3-0C51-4A5D-8916-F2CAD90A8F74}" presName="parentNode" presStyleLbl="node1" presStyleIdx="1" presStyleCnt="5" custScaleX="195433" custScaleY="95772" custLinFactNeighborX="-3354" custLinFactNeighborY="-1195">
        <dgm:presLayoutVars>
          <dgm:chMax val="1"/>
          <dgm:bulletEnabled val="1"/>
        </dgm:presLayoutVars>
      </dgm:prSet>
      <dgm:spPr/>
    </dgm:pt>
    <dgm:pt modelId="{937F1A42-6C61-463A-9E2F-30D111F4C098}" type="pres">
      <dgm:prSet presAssocID="{490C97C3-0C51-4A5D-8916-F2CAD90A8F74}" presName="childNode" presStyleLbl="revTx" presStyleIdx="0" presStyleCnt="0">
        <dgm:presLayoutVars>
          <dgm:bulletEnabled val="1"/>
        </dgm:presLayoutVars>
      </dgm:prSet>
      <dgm:spPr/>
    </dgm:pt>
    <dgm:pt modelId="{4F4FC8DC-61D8-464D-B520-000AC767C9BC}" type="pres">
      <dgm:prSet presAssocID="{E6C93F34-3872-420F-97E6-7783453EE7F4}" presName="Name25" presStyleLbl="parChTrans1D1" presStyleIdx="1" presStyleCnt="4"/>
      <dgm:spPr/>
    </dgm:pt>
    <dgm:pt modelId="{C3D994DF-7D28-4D3A-A3AF-159DECD24961}" type="pres">
      <dgm:prSet presAssocID="{77D1B72A-78C8-4595-BDB7-9BB1C384240D}" presName="node" presStyleCnt="0"/>
      <dgm:spPr/>
    </dgm:pt>
    <dgm:pt modelId="{EA700C30-2122-4D23-B51D-EE787FE3A39D}" type="pres">
      <dgm:prSet presAssocID="{77D1B72A-78C8-4595-BDB7-9BB1C384240D}" presName="parentNode" presStyleLbl="node1" presStyleIdx="2" presStyleCnt="5" custFlipHor="1" custScaleX="159417" custScaleY="84446" custLinFactNeighborX="3948" custLinFactNeighborY="896">
        <dgm:presLayoutVars>
          <dgm:chMax val="1"/>
          <dgm:bulletEnabled val="1"/>
        </dgm:presLayoutVars>
      </dgm:prSet>
      <dgm:spPr/>
    </dgm:pt>
    <dgm:pt modelId="{E931A56B-7655-4BE7-B1D5-2A0597CD48E8}" type="pres">
      <dgm:prSet presAssocID="{77D1B72A-78C8-4595-BDB7-9BB1C384240D}" presName="childNode" presStyleLbl="revTx" presStyleIdx="0" presStyleCnt="0">
        <dgm:presLayoutVars>
          <dgm:bulletEnabled val="1"/>
        </dgm:presLayoutVars>
      </dgm:prSet>
      <dgm:spPr/>
    </dgm:pt>
    <dgm:pt modelId="{4221155F-A959-48B3-8DFF-122DD8BEB349}" type="pres">
      <dgm:prSet presAssocID="{4C3D7DE0-F08B-4C45-9285-348CECD85463}" presName="Name25" presStyleLbl="parChTrans1D1" presStyleIdx="2" presStyleCnt="4"/>
      <dgm:spPr/>
    </dgm:pt>
    <dgm:pt modelId="{CFA3EECE-B9CE-4F82-8F54-67321EFE0BA4}" type="pres">
      <dgm:prSet presAssocID="{36447BEF-98C3-40F1-800A-106AC54622E4}" presName="node" presStyleCnt="0"/>
      <dgm:spPr/>
    </dgm:pt>
    <dgm:pt modelId="{DEB1E869-6885-4417-B230-0478F7E1515A}" type="pres">
      <dgm:prSet presAssocID="{36447BEF-98C3-40F1-800A-106AC54622E4}" presName="parentNode" presStyleLbl="node1" presStyleIdx="3" presStyleCnt="5" custAng="10800000" custFlipVert="1" custScaleX="159714" custScaleY="85981" custLinFactNeighborX="4133" custLinFactNeighborY="-1574">
        <dgm:presLayoutVars>
          <dgm:chMax val="1"/>
          <dgm:bulletEnabled val="1"/>
        </dgm:presLayoutVars>
      </dgm:prSet>
      <dgm:spPr/>
    </dgm:pt>
    <dgm:pt modelId="{C7988758-2387-473A-855A-1B70E3075FAB}" type="pres">
      <dgm:prSet presAssocID="{36447BEF-98C3-40F1-800A-106AC54622E4}" presName="childNode" presStyleLbl="revTx" presStyleIdx="0" presStyleCnt="0">
        <dgm:presLayoutVars>
          <dgm:bulletEnabled val="1"/>
        </dgm:presLayoutVars>
      </dgm:prSet>
      <dgm:spPr/>
    </dgm:pt>
    <dgm:pt modelId="{68422FB3-3679-4FEE-911A-83F00B471B09}" type="pres">
      <dgm:prSet presAssocID="{EC32F5CE-6181-4D0A-96C6-1E290016B93F}" presName="Name25" presStyleLbl="parChTrans1D1" presStyleIdx="3" presStyleCnt="4"/>
      <dgm:spPr/>
    </dgm:pt>
    <dgm:pt modelId="{B33B7988-BF91-4324-BEC7-2306B7A12A0D}" type="pres">
      <dgm:prSet presAssocID="{E3A10C29-11E4-49CA-8251-EA8BC07B4D63}" presName="node" presStyleCnt="0"/>
      <dgm:spPr/>
    </dgm:pt>
    <dgm:pt modelId="{7675EF81-779A-4739-A090-CB6BDE7E1188}" type="pres">
      <dgm:prSet presAssocID="{E3A10C29-11E4-49CA-8251-EA8BC07B4D63}" presName="parentNode" presStyleLbl="node1" presStyleIdx="4" presStyleCnt="5" custScaleX="166487">
        <dgm:presLayoutVars>
          <dgm:chMax val="1"/>
          <dgm:bulletEnabled val="1"/>
        </dgm:presLayoutVars>
      </dgm:prSet>
      <dgm:spPr/>
    </dgm:pt>
    <dgm:pt modelId="{CE657520-9F8E-4089-8BA9-A24BFF525293}" type="pres">
      <dgm:prSet presAssocID="{E3A10C29-11E4-49CA-8251-EA8BC07B4D63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F21AC80E-C35C-48EF-929F-0BE04D95227F}" type="presOf" srcId="{E3A10C29-11E4-49CA-8251-EA8BC07B4D63}" destId="{7675EF81-779A-4739-A090-CB6BDE7E1188}" srcOrd="0" destOrd="0" presId="urn:microsoft.com/office/officeart/2005/8/layout/radial2"/>
    <dgm:cxn modelId="{51DB6E20-8A3C-4C63-8C6E-4D17E07A6011}" type="presOf" srcId="{36447BEF-98C3-40F1-800A-106AC54622E4}" destId="{DEB1E869-6885-4417-B230-0478F7E1515A}" srcOrd="0" destOrd="0" presId="urn:microsoft.com/office/officeart/2005/8/layout/radial2"/>
    <dgm:cxn modelId="{1541D826-ACE4-49EE-9D04-C1413A5F33AD}" srcId="{589F27A7-2E88-4C9E-A8FC-02705DB7FAF4}" destId="{E3A10C29-11E4-49CA-8251-EA8BC07B4D63}" srcOrd="3" destOrd="0" parTransId="{EC32F5CE-6181-4D0A-96C6-1E290016B93F}" sibTransId="{1E8CFA16-FF53-4853-87BF-76C59CD8AF8C}"/>
    <dgm:cxn modelId="{0AB1CF34-BF92-4FBF-8027-D4FA78A13F28}" srcId="{589F27A7-2E88-4C9E-A8FC-02705DB7FAF4}" destId="{36447BEF-98C3-40F1-800A-106AC54622E4}" srcOrd="2" destOrd="0" parTransId="{4C3D7DE0-F08B-4C45-9285-348CECD85463}" sibTransId="{1D6CD8BE-0291-4129-AE89-8A738D7E7D0F}"/>
    <dgm:cxn modelId="{47033336-3373-40F1-B7A0-808C158444DA}" type="presOf" srcId="{490C97C3-0C51-4A5D-8916-F2CAD90A8F74}" destId="{28E6EAE4-8976-4AEC-8CD4-889AE2FC78FD}" srcOrd="0" destOrd="0" presId="urn:microsoft.com/office/officeart/2005/8/layout/radial2"/>
    <dgm:cxn modelId="{B569075D-4056-48F7-A075-ED2E11CA23F3}" type="presOf" srcId="{4C3D7DE0-F08B-4C45-9285-348CECD85463}" destId="{4221155F-A959-48B3-8DFF-122DD8BEB349}" srcOrd="0" destOrd="0" presId="urn:microsoft.com/office/officeart/2005/8/layout/radial2"/>
    <dgm:cxn modelId="{A72FA24D-B0D3-439E-B100-294D4E757C60}" type="presOf" srcId="{589F27A7-2E88-4C9E-A8FC-02705DB7FAF4}" destId="{EFCC5247-D5FD-482E-954E-4B9F660B12C4}" srcOrd="0" destOrd="0" presId="urn:microsoft.com/office/officeart/2005/8/layout/radial2"/>
    <dgm:cxn modelId="{63EBC24F-06B3-4323-82EF-253D88E6173E}" srcId="{589F27A7-2E88-4C9E-A8FC-02705DB7FAF4}" destId="{77D1B72A-78C8-4595-BDB7-9BB1C384240D}" srcOrd="1" destOrd="0" parTransId="{E6C93F34-3872-420F-97E6-7783453EE7F4}" sibTransId="{F88C0C65-0AB5-4C82-BA69-8C310BFEFBF3}"/>
    <dgm:cxn modelId="{79FC8EB6-4226-44D4-A1B3-851CB1E7A040}" type="presOf" srcId="{0CC1BD73-D43E-47FB-9598-44617514DEC6}" destId="{4C656B91-7A77-4B01-BB29-C6F761FADC8C}" srcOrd="0" destOrd="0" presId="urn:microsoft.com/office/officeart/2005/8/layout/radial2"/>
    <dgm:cxn modelId="{67AB3FB9-8694-46C0-B83A-7FC36736B91F}" type="presOf" srcId="{EC32F5CE-6181-4D0A-96C6-1E290016B93F}" destId="{68422FB3-3679-4FEE-911A-83F00B471B09}" srcOrd="0" destOrd="0" presId="urn:microsoft.com/office/officeart/2005/8/layout/radial2"/>
    <dgm:cxn modelId="{E58357DD-CAF9-424F-8806-8D6C3D0F99B4}" srcId="{589F27A7-2E88-4C9E-A8FC-02705DB7FAF4}" destId="{490C97C3-0C51-4A5D-8916-F2CAD90A8F74}" srcOrd="0" destOrd="0" parTransId="{0CC1BD73-D43E-47FB-9598-44617514DEC6}" sibTransId="{D7ADC08F-EECC-4381-86A0-8C7E4DA3FD43}"/>
    <dgm:cxn modelId="{624E6CFB-F729-40A1-B546-4A4283A88B80}" type="presOf" srcId="{77D1B72A-78C8-4595-BDB7-9BB1C384240D}" destId="{EA700C30-2122-4D23-B51D-EE787FE3A39D}" srcOrd="0" destOrd="0" presId="urn:microsoft.com/office/officeart/2005/8/layout/radial2"/>
    <dgm:cxn modelId="{06286BFE-4C1C-4722-B767-523B76D12EA1}" type="presOf" srcId="{E6C93F34-3872-420F-97E6-7783453EE7F4}" destId="{4F4FC8DC-61D8-464D-B520-000AC767C9BC}" srcOrd="0" destOrd="0" presId="urn:microsoft.com/office/officeart/2005/8/layout/radial2"/>
    <dgm:cxn modelId="{F8C8BB59-1E0C-43A0-A5AA-26D4DD58D0A1}" type="presParOf" srcId="{EFCC5247-D5FD-482E-954E-4B9F660B12C4}" destId="{4BF90CDA-677C-453D-8B0E-551D42C1E5B1}" srcOrd="0" destOrd="0" presId="urn:microsoft.com/office/officeart/2005/8/layout/radial2"/>
    <dgm:cxn modelId="{EDE22238-DAF7-426D-8C8A-14B261B5347F}" type="presParOf" srcId="{4BF90CDA-677C-453D-8B0E-551D42C1E5B1}" destId="{0F81E622-9527-4986-9623-0700BD7EB75D}" srcOrd="0" destOrd="0" presId="urn:microsoft.com/office/officeart/2005/8/layout/radial2"/>
    <dgm:cxn modelId="{C8B58BC0-088D-4EBC-A3D6-D754585E197B}" type="presParOf" srcId="{0F81E622-9527-4986-9623-0700BD7EB75D}" destId="{D1312B01-BFC1-415D-BD47-E594B20639A2}" srcOrd="0" destOrd="0" presId="urn:microsoft.com/office/officeart/2005/8/layout/radial2"/>
    <dgm:cxn modelId="{1C4CB785-32E0-4442-8156-E269BCF250A9}" type="presParOf" srcId="{0F81E622-9527-4986-9623-0700BD7EB75D}" destId="{B08AB6D4-0274-441B-A337-F1D1550C4225}" srcOrd="1" destOrd="0" presId="urn:microsoft.com/office/officeart/2005/8/layout/radial2"/>
    <dgm:cxn modelId="{E48BDE92-FFFE-411D-8BC7-48CDB5783C9C}" type="presParOf" srcId="{4BF90CDA-677C-453D-8B0E-551D42C1E5B1}" destId="{4C656B91-7A77-4B01-BB29-C6F761FADC8C}" srcOrd="1" destOrd="0" presId="urn:microsoft.com/office/officeart/2005/8/layout/radial2"/>
    <dgm:cxn modelId="{37796498-2DE2-4891-B335-59AFDDBB9488}" type="presParOf" srcId="{4BF90CDA-677C-453D-8B0E-551D42C1E5B1}" destId="{1C9097C7-7A79-43C3-BEAB-B54E164620D8}" srcOrd="2" destOrd="0" presId="urn:microsoft.com/office/officeart/2005/8/layout/radial2"/>
    <dgm:cxn modelId="{7EEDA4D0-1EC0-439E-A7A5-95C5133B049A}" type="presParOf" srcId="{1C9097C7-7A79-43C3-BEAB-B54E164620D8}" destId="{28E6EAE4-8976-4AEC-8CD4-889AE2FC78FD}" srcOrd="0" destOrd="0" presId="urn:microsoft.com/office/officeart/2005/8/layout/radial2"/>
    <dgm:cxn modelId="{84C2C809-A333-41AD-95C8-25EE0FB32591}" type="presParOf" srcId="{1C9097C7-7A79-43C3-BEAB-B54E164620D8}" destId="{937F1A42-6C61-463A-9E2F-30D111F4C098}" srcOrd="1" destOrd="0" presId="urn:microsoft.com/office/officeart/2005/8/layout/radial2"/>
    <dgm:cxn modelId="{E004B0FB-60C3-4D50-B31A-FB04D0571871}" type="presParOf" srcId="{4BF90CDA-677C-453D-8B0E-551D42C1E5B1}" destId="{4F4FC8DC-61D8-464D-B520-000AC767C9BC}" srcOrd="3" destOrd="0" presId="urn:microsoft.com/office/officeart/2005/8/layout/radial2"/>
    <dgm:cxn modelId="{2BBECBAB-6B12-44DE-94EC-5698E69F0E8A}" type="presParOf" srcId="{4BF90CDA-677C-453D-8B0E-551D42C1E5B1}" destId="{C3D994DF-7D28-4D3A-A3AF-159DECD24961}" srcOrd="4" destOrd="0" presId="urn:microsoft.com/office/officeart/2005/8/layout/radial2"/>
    <dgm:cxn modelId="{408ACE7C-5A8C-440C-8912-05D8605035DB}" type="presParOf" srcId="{C3D994DF-7D28-4D3A-A3AF-159DECD24961}" destId="{EA700C30-2122-4D23-B51D-EE787FE3A39D}" srcOrd="0" destOrd="0" presId="urn:microsoft.com/office/officeart/2005/8/layout/radial2"/>
    <dgm:cxn modelId="{3DDCE999-1521-4071-83C8-7C016B85BA88}" type="presParOf" srcId="{C3D994DF-7D28-4D3A-A3AF-159DECD24961}" destId="{E931A56B-7655-4BE7-B1D5-2A0597CD48E8}" srcOrd="1" destOrd="0" presId="urn:microsoft.com/office/officeart/2005/8/layout/radial2"/>
    <dgm:cxn modelId="{2ABC8D40-7D79-4FB0-AAA6-84C30CD37CC6}" type="presParOf" srcId="{4BF90CDA-677C-453D-8B0E-551D42C1E5B1}" destId="{4221155F-A959-48B3-8DFF-122DD8BEB349}" srcOrd="5" destOrd="0" presId="urn:microsoft.com/office/officeart/2005/8/layout/radial2"/>
    <dgm:cxn modelId="{750D9292-F218-4E4E-A6C3-AD488C403F55}" type="presParOf" srcId="{4BF90CDA-677C-453D-8B0E-551D42C1E5B1}" destId="{CFA3EECE-B9CE-4F82-8F54-67321EFE0BA4}" srcOrd="6" destOrd="0" presId="urn:microsoft.com/office/officeart/2005/8/layout/radial2"/>
    <dgm:cxn modelId="{87A89AFB-8F00-431F-A25A-6F57534B7657}" type="presParOf" srcId="{CFA3EECE-B9CE-4F82-8F54-67321EFE0BA4}" destId="{DEB1E869-6885-4417-B230-0478F7E1515A}" srcOrd="0" destOrd="0" presId="urn:microsoft.com/office/officeart/2005/8/layout/radial2"/>
    <dgm:cxn modelId="{472ABE1E-8EA1-4885-B5BA-8DED5772C508}" type="presParOf" srcId="{CFA3EECE-B9CE-4F82-8F54-67321EFE0BA4}" destId="{C7988758-2387-473A-855A-1B70E3075FAB}" srcOrd="1" destOrd="0" presId="urn:microsoft.com/office/officeart/2005/8/layout/radial2"/>
    <dgm:cxn modelId="{7F74CD72-5CE0-4041-A4CA-FC1AB72BFD13}" type="presParOf" srcId="{4BF90CDA-677C-453D-8B0E-551D42C1E5B1}" destId="{68422FB3-3679-4FEE-911A-83F00B471B09}" srcOrd="7" destOrd="0" presId="urn:microsoft.com/office/officeart/2005/8/layout/radial2"/>
    <dgm:cxn modelId="{EC5EB563-96F5-4A43-9C73-4E744865E41F}" type="presParOf" srcId="{4BF90CDA-677C-453D-8B0E-551D42C1E5B1}" destId="{B33B7988-BF91-4324-BEC7-2306B7A12A0D}" srcOrd="8" destOrd="0" presId="urn:microsoft.com/office/officeart/2005/8/layout/radial2"/>
    <dgm:cxn modelId="{7280134A-7DAD-4F56-BA78-CBD79E512B31}" type="presParOf" srcId="{B33B7988-BF91-4324-BEC7-2306B7A12A0D}" destId="{7675EF81-779A-4739-A090-CB6BDE7E1188}" srcOrd="0" destOrd="0" presId="urn:microsoft.com/office/officeart/2005/8/layout/radial2"/>
    <dgm:cxn modelId="{D6C04AF4-F59E-49E1-A05F-E5C87B62F9FB}" type="presParOf" srcId="{B33B7988-BF91-4324-BEC7-2306B7A12A0D}" destId="{CE657520-9F8E-4089-8BA9-A24BFF52529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E39118-ED8C-4CCE-B2C0-EDD96B744969}" type="doc">
      <dgm:prSet loTypeId="urn:microsoft.com/office/officeart/2005/8/layout/vList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6534AB7A-D8A8-4D48-B36A-7041283B2684}">
      <dgm:prSet phldrT="[Текст]" custT="1"/>
      <dgm:spPr/>
      <dgm:t>
        <a:bodyPr/>
        <a:lstStyle/>
        <a:p>
          <a:r>
            <a:rPr lang="ru-RU" sz="2800" dirty="0"/>
            <a:t>       </a:t>
          </a:r>
          <a:r>
            <a:rPr lang="ru-RU" sz="2800" dirty="0" err="1"/>
            <a:t>хлопчато-бумажные</a:t>
          </a:r>
          <a:r>
            <a:rPr lang="ru-RU" sz="2800" dirty="0"/>
            <a:t> ткани</a:t>
          </a:r>
        </a:p>
      </dgm:t>
    </dgm:pt>
    <dgm:pt modelId="{54A09EF8-FAAF-470A-ABB6-2218874EA53D}" type="parTrans" cxnId="{BF22EDC4-6A45-4BF1-9F68-F539CF56BFAF}">
      <dgm:prSet/>
      <dgm:spPr/>
      <dgm:t>
        <a:bodyPr/>
        <a:lstStyle/>
        <a:p>
          <a:endParaRPr lang="ru-RU"/>
        </a:p>
      </dgm:t>
    </dgm:pt>
    <dgm:pt modelId="{02FDA613-E7BB-4E81-BDB6-AFA403DD55E1}" type="sibTrans" cxnId="{BF22EDC4-6A45-4BF1-9F68-F539CF56BFAF}">
      <dgm:prSet/>
      <dgm:spPr/>
      <dgm:t>
        <a:bodyPr/>
        <a:lstStyle/>
        <a:p>
          <a:endParaRPr lang="ru-RU"/>
        </a:p>
      </dgm:t>
    </dgm:pt>
    <dgm:pt modelId="{544D54DF-CE6C-4EAA-A49B-02ACCEA494E7}" type="pres">
      <dgm:prSet presAssocID="{2EE39118-ED8C-4CCE-B2C0-EDD96B744969}" presName="linear" presStyleCnt="0">
        <dgm:presLayoutVars>
          <dgm:animLvl val="lvl"/>
          <dgm:resizeHandles val="exact"/>
        </dgm:presLayoutVars>
      </dgm:prSet>
      <dgm:spPr/>
    </dgm:pt>
    <dgm:pt modelId="{A4DF0853-F62F-4098-BDC6-B671A00406D8}" type="pres">
      <dgm:prSet presAssocID="{6534AB7A-D8A8-4D48-B36A-7041283B268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6EA4B1E-4630-4580-9401-812848C9191E}" type="presOf" srcId="{2EE39118-ED8C-4CCE-B2C0-EDD96B744969}" destId="{544D54DF-CE6C-4EAA-A49B-02ACCEA494E7}" srcOrd="0" destOrd="0" presId="urn:microsoft.com/office/officeart/2005/8/layout/vList2"/>
    <dgm:cxn modelId="{45346E8D-B95F-415D-88DC-4D640B7EE3B5}" type="presOf" srcId="{6534AB7A-D8A8-4D48-B36A-7041283B2684}" destId="{A4DF0853-F62F-4098-BDC6-B671A00406D8}" srcOrd="0" destOrd="0" presId="urn:microsoft.com/office/officeart/2005/8/layout/vList2"/>
    <dgm:cxn modelId="{BF22EDC4-6A45-4BF1-9F68-F539CF56BFAF}" srcId="{2EE39118-ED8C-4CCE-B2C0-EDD96B744969}" destId="{6534AB7A-D8A8-4D48-B36A-7041283B2684}" srcOrd="0" destOrd="0" parTransId="{54A09EF8-FAAF-470A-ABB6-2218874EA53D}" sibTransId="{02FDA613-E7BB-4E81-BDB6-AFA403DD55E1}"/>
    <dgm:cxn modelId="{50D22210-8802-41F7-944C-F1CA0D7944F8}" type="presParOf" srcId="{544D54DF-CE6C-4EAA-A49B-02ACCEA494E7}" destId="{A4DF0853-F62F-4098-BDC6-B671A00406D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9B41FB-EFFA-438C-9F8A-BC598977ED57}" type="doc">
      <dgm:prSet loTypeId="urn:microsoft.com/office/officeart/2005/8/layout/default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F376D0BC-6DCF-419E-AE08-B26D98AFC4FA}">
      <dgm:prSet phldrT="[Текст]" custT="1"/>
      <dgm:spPr/>
      <dgm:t>
        <a:bodyPr/>
        <a:lstStyle/>
        <a:p>
          <a:r>
            <a:rPr lang="ru-RU" sz="1400"/>
            <a:t>ситцевые</a:t>
          </a:r>
        </a:p>
      </dgm:t>
    </dgm:pt>
    <dgm:pt modelId="{06D39181-313E-44CB-B0EE-1B79D1EE8CA4}" type="parTrans" cxnId="{2445EDA4-B1D2-47A3-8248-09171F478B00}">
      <dgm:prSet/>
      <dgm:spPr/>
      <dgm:t>
        <a:bodyPr/>
        <a:lstStyle/>
        <a:p>
          <a:endParaRPr lang="ru-RU"/>
        </a:p>
      </dgm:t>
    </dgm:pt>
    <dgm:pt modelId="{DF917425-59E9-44E3-8C7A-B6A2BBFF88C6}" type="sibTrans" cxnId="{2445EDA4-B1D2-47A3-8248-09171F478B00}">
      <dgm:prSet/>
      <dgm:spPr/>
      <dgm:t>
        <a:bodyPr/>
        <a:lstStyle/>
        <a:p>
          <a:endParaRPr lang="ru-RU"/>
        </a:p>
      </dgm:t>
    </dgm:pt>
    <dgm:pt modelId="{D11BD4BC-F986-4B65-A637-A148F143E3F0}">
      <dgm:prSet phldrT="[Текст]" custT="1"/>
      <dgm:spPr/>
      <dgm:t>
        <a:bodyPr/>
        <a:lstStyle/>
        <a:p>
          <a:r>
            <a:rPr lang="ru-RU" sz="1400" dirty="0"/>
            <a:t>бязевые</a:t>
          </a:r>
        </a:p>
      </dgm:t>
    </dgm:pt>
    <dgm:pt modelId="{94B18667-09C7-474C-8722-C46C617A575C}" type="parTrans" cxnId="{5042B8A2-0937-432A-BA78-18DFCD3C8954}">
      <dgm:prSet/>
      <dgm:spPr/>
      <dgm:t>
        <a:bodyPr/>
        <a:lstStyle/>
        <a:p>
          <a:endParaRPr lang="ru-RU"/>
        </a:p>
      </dgm:t>
    </dgm:pt>
    <dgm:pt modelId="{3C5F4F72-6925-45B3-8622-3B29CD02E6FB}" type="sibTrans" cxnId="{5042B8A2-0937-432A-BA78-18DFCD3C8954}">
      <dgm:prSet/>
      <dgm:spPr/>
      <dgm:t>
        <a:bodyPr/>
        <a:lstStyle/>
        <a:p>
          <a:endParaRPr lang="ru-RU"/>
        </a:p>
      </dgm:t>
    </dgm:pt>
    <dgm:pt modelId="{4834AF79-BBC2-413D-BBC0-CF1FA571488D}">
      <dgm:prSet phldrT="[Текст]" custT="1"/>
      <dgm:spPr/>
      <dgm:t>
        <a:bodyPr/>
        <a:lstStyle/>
        <a:p>
          <a:r>
            <a:rPr lang="ru-RU" sz="1600" dirty="0"/>
            <a:t>бельевые</a:t>
          </a:r>
        </a:p>
      </dgm:t>
    </dgm:pt>
    <dgm:pt modelId="{93A7A9D9-614E-4685-909A-203F30B1BE92}" type="parTrans" cxnId="{5EFB92EB-8843-4A34-BAE6-D716E9000EDC}">
      <dgm:prSet/>
      <dgm:spPr/>
      <dgm:t>
        <a:bodyPr/>
        <a:lstStyle/>
        <a:p>
          <a:endParaRPr lang="ru-RU"/>
        </a:p>
      </dgm:t>
    </dgm:pt>
    <dgm:pt modelId="{22E488BC-49E8-4839-9418-4AD96503FF7C}" type="sibTrans" cxnId="{5EFB92EB-8843-4A34-BAE6-D716E9000EDC}">
      <dgm:prSet/>
      <dgm:spPr/>
      <dgm:t>
        <a:bodyPr/>
        <a:lstStyle/>
        <a:p>
          <a:endParaRPr lang="ru-RU"/>
        </a:p>
      </dgm:t>
    </dgm:pt>
    <dgm:pt modelId="{D7EBDF89-3B8B-41CA-9334-12241034AFDD}">
      <dgm:prSet phldrT="[Текст]" custT="1"/>
      <dgm:spPr/>
      <dgm:t>
        <a:bodyPr/>
        <a:lstStyle/>
        <a:p>
          <a:r>
            <a:rPr lang="ru-RU" sz="1600" dirty="0"/>
            <a:t>сатиновые</a:t>
          </a:r>
        </a:p>
      </dgm:t>
    </dgm:pt>
    <dgm:pt modelId="{91CE1CF9-94E5-48F5-8228-11203D91F2F0}" type="parTrans" cxnId="{302F31D1-00E3-471E-9C7D-385A2E8C58EE}">
      <dgm:prSet/>
      <dgm:spPr/>
      <dgm:t>
        <a:bodyPr/>
        <a:lstStyle/>
        <a:p>
          <a:endParaRPr lang="ru-RU"/>
        </a:p>
      </dgm:t>
    </dgm:pt>
    <dgm:pt modelId="{A16C3B3F-13CC-43AC-B4B5-D9849485D1F0}" type="sibTrans" cxnId="{302F31D1-00E3-471E-9C7D-385A2E8C58EE}">
      <dgm:prSet/>
      <dgm:spPr/>
      <dgm:t>
        <a:bodyPr/>
        <a:lstStyle/>
        <a:p>
          <a:endParaRPr lang="ru-RU"/>
        </a:p>
      </dgm:t>
    </dgm:pt>
    <dgm:pt modelId="{150FC04A-D7F5-4435-BE75-1B5027ABBF20}">
      <dgm:prSet phldrT="[Текст]" custT="1"/>
      <dgm:spPr/>
      <dgm:t>
        <a:bodyPr/>
        <a:lstStyle/>
        <a:p>
          <a:r>
            <a:rPr lang="ru-RU" sz="1600" dirty="0"/>
            <a:t>платьевые</a:t>
          </a:r>
        </a:p>
      </dgm:t>
    </dgm:pt>
    <dgm:pt modelId="{590F1C46-ACA1-4C98-9A89-57094834B4C5}" type="parTrans" cxnId="{52F1587E-C07B-4AAB-87BB-5081D25799BD}">
      <dgm:prSet/>
      <dgm:spPr/>
      <dgm:t>
        <a:bodyPr/>
        <a:lstStyle/>
        <a:p>
          <a:endParaRPr lang="ru-RU"/>
        </a:p>
      </dgm:t>
    </dgm:pt>
    <dgm:pt modelId="{D15C3354-3429-4B79-93B1-567614ECF26F}" type="sibTrans" cxnId="{52F1587E-C07B-4AAB-87BB-5081D25799BD}">
      <dgm:prSet/>
      <dgm:spPr/>
      <dgm:t>
        <a:bodyPr/>
        <a:lstStyle/>
        <a:p>
          <a:endParaRPr lang="ru-RU"/>
        </a:p>
      </dgm:t>
    </dgm:pt>
    <dgm:pt modelId="{C8FE5E68-6CF2-4630-9A3C-62DE7F670EAE}">
      <dgm:prSet phldrT="[Текст]" custT="1"/>
      <dgm:spPr/>
      <dgm:t>
        <a:bodyPr/>
        <a:lstStyle/>
        <a:p>
          <a:r>
            <a:rPr lang="ru-RU" sz="1600"/>
            <a:t>одежные</a:t>
          </a:r>
        </a:p>
      </dgm:t>
    </dgm:pt>
    <dgm:pt modelId="{6DD1D8EE-96B5-4511-9BE7-D64FE7626B1F}" type="parTrans" cxnId="{F842C729-BB89-4656-84EC-AF5B45ED97B2}">
      <dgm:prSet/>
      <dgm:spPr/>
      <dgm:t>
        <a:bodyPr/>
        <a:lstStyle/>
        <a:p>
          <a:endParaRPr lang="ru-RU"/>
        </a:p>
      </dgm:t>
    </dgm:pt>
    <dgm:pt modelId="{9AACD5E1-26E8-43D7-A818-BF4F5885EA76}" type="sibTrans" cxnId="{F842C729-BB89-4656-84EC-AF5B45ED97B2}">
      <dgm:prSet/>
      <dgm:spPr/>
      <dgm:t>
        <a:bodyPr/>
        <a:lstStyle/>
        <a:p>
          <a:endParaRPr lang="ru-RU"/>
        </a:p>
      </dgm:t>
    </dgm:pt>
    <dgm:pt modelId="{B8883150-120C-4882-938C-D172AFD87F6A}">
      <dgm:prSet phldrT="[Текст]" custT="1"/>
      <dgm:spPr/>
      <dgm:t>
        <a:bodyPr/>
        <a:lstStyle/>
        <a:p>
          <a:r>
            <a:rPr lang="ru-RU" sz="1600"/>
            <a:t>подкла-дочные</a:t>
          </a:r>
        </a:p>
      </dgm:t>
    </dgm:pt>
    <dgm:pt modelId="{615C4BE0-AD78-43AD-83BA-3CE333518C80}" type="parTrans" cxnId="{59E83C8C-2AF6-41E7-AF20-A44BB5EB16CE}">
      <dgm:prSet/>
      <dgm:spPr/>
      <dgm:t>
        <a:bodyPr/>
        <a:lstStyle/>
        <a:p>
          <a:endParaRPr lang="ru-RU"/>
        </a:p>
      </dgm:t>
    </dgm:pt>
    <dgm:pt modelId="{0F4705B0-69DA-42E7-A4B9-21C4C264576E}" type="sibTrans" cxnId="{59E83C8C-2AF6-41E7-AF20-A44BB5EB16CE}">
      <dgm:prSet/>
      <dgm:spPr/>
      <dgm:t>
        <a:bodyPr/>
        <a:lstStyle/>
        <a:p>
          <a:endParaRPr lang="ru-RU"/>
        </a:p>
      </dgm:t>
    </dgm:pt>
    <dgm:pt modelId="{771A4319-6464-4DCD-B230-D357EC5FFF10}">
      <dgm:prSet phldrT="[Текст]" custT="1"/>
      <dgm:spPr/>
      <dgm:t>
        <a:bodyPr/>
        <a:lstStyle/>
        <a:p>
          <a:r>
            <a:rPr lang="ru-RU" sz="1600"/>
            <a:t>тиковые</a:t>
          </a:r>
        </a:p>
      </dgm:t>
    </dgm:pt>
    <dgm:pt modelId="{71768C6E-8559-45D3-947F-22D1CC8FFDE3}" type="parTrans" cxnId="{42809E60-A46D-48CD-BCAA-E3EB78B19FE3}">
      <dgm:prSet/>
      <dgm:spPr/>
      <dgm:t>
        <a:bodyPr/>
        <a:lstStyle/>
        <a:p>
          <a:endParaRPr lang="ru-RU"/>
        </a:p>
      </dgm:t>
    </dgm:pt>
    <dgm:pt modelId="{CCAFDFFF-BE92-4F5C-821B-4206A73A047F}" type="sibTrans" cxnId="{42809E60-A46D-48CD-BCAA-E3EB78B19FE3}">
      <dgm:prSet/>
      <dgm:spPr/>
      <dgm:t>
        <a:bodyPr/>
        <a:lstStyle/>
        <a:p>
          <a:endParaRPr lang="ru-RU"/>
        </a:p>
      </dgm:t>
    </dgm:pt>
    <dgm:pt modelId="{6A4E548F-C583-4717-8E33-EB283D949DEE}">
      <dgm:prSet phldrT="[Текст]" custT="1"/>
      <dgm:spPr/>
      <dgm:t>
        <a:bodyPr/>
        <a:lstStyle/>
        <a:p>
          <a:r>
            <a:rPr lang="ru-RU" sz="1600" dirty="0"/>
            <a:t>ворсовые</a:t>
          </a:r>
        </a:p>
      </dgm:t>
    </dgm:pt>
    <dgm:pt modelId="{A7D5EF71-742D-4289-BBCD-6F51635061EB}" type="parTrans" cxnId="{1C2B38B2-195B-4EA6-BF35-403D4D8806CD}">
      <dgm:prSet/>
      <dgm:spPr/>
      <dgm:t>
        <a:bodyPr/>
        <a:lstStyle/>
        <a:p>
          <a:endParaRPr lang="ru-RU"/>
        </a:p>
      </dgm:t>
    </dgm:pt>
    <dgm:pt modelId="{8152FCA5-34E8-4210-9214-30919AB68086}" type="sibTrans" cxnId="{1C2B38B2-195B-4EA6-BF35-403D4D8806CD}">
      <dgm:prSet/>
      <dgm:spPr/>
      <dgm:t>
        <a:bodyPr/>
        <a:lstStyle/>
        <a:p>
          <a:endParaRPr lang="ru-RU"/>
        </a:p>
      </dgm:t>
    </dgm:pt>
    <dgm:pt modelId="{E158704A-1496-48A9-94EC-B1EECC59198A}">
      <dgm:prSet phldrT="[Текст]" custT="1"/>
      <dgm:spPr/>
      <dgm:t>
        <a:bodyPr/>
        <a:lstStyle/>
        <a:p>
          <a:r>
            <a:rPr lang="ru-RU" sz="1600" dirty="0"/>
            <a:t>платочные</a:t>
          </a:r>
        </a:p>
      </dgm:t>
    </dgm:pt>
    <dgm:pt modelId="{1823A0FD-1942-428D-86F0-194E843B82E7}" type="parTrans" cxnId="{5019EC62-66BE-49FF-9D8B-F3E696C496BA}">
      <dgm:prSet/>
      <dgm:spPr/>
      <dgm:t>
        <a:bodyPr/>
        <a:lstStyle/>
        <a:p>
          <a:endParaRPr lang="ru-RU"/>
        </a:p>
      </dgm:t>
    </dgm:pt>
    <dgm:pt modelId="{EEE7C855-F5BB-465A-A571-046FFE6EC1FA}" type="sibTrans" cxnId="{5019EC62-66BE-49FF-9D8B-F3E696C496BA}">
      <dgm:prSet/>
      <dgm:spPr/>
      <dgm:t>
        <a:bodyPr/>
        <a:lstStyle/>
        <a:p>
          <a:endParaRPr lang="ru-RU"/>
        </a:p>
      </dgm:t>
    </dgm:pt>
    <dgm:pt modelId="{5A5E6D4B-CC1A-4BFC-AC2A-96DE2C5620A6}">
      <dgm:prSet phldrT="[Текст]" custT="1"/>
      <dgm:spPr/>
      <dgm:t>
        <a:bodyPr/>
        <a:lstStyle/>
        <a:p>
          <a:r>
            <a:rPr lang="ru-RU" sz="1600"/>
            <a:t>полотен-чатые</a:t>
          </a:r>
        </a:p>
      </dgm:t>
    </dgm:pt>
    <dgm:pt modelId="{71178AF3-DA6C-4F88-A60B-3864A2C9B006}" type="parTrans" cxnId="{6FFEFCBD-80CD-444C-BDC0-FF6AD7D877DC}">
      <dgm:prSet/>
      <dgm:spPr/>
      <dgm:t>
        <a:bodyPr/>
        <a:lstStyle/>
        <a:p>
          <a:endParaRPr lang="ru-RU"/>
        </a:p>
      </dgm:t>
    </dgm:pt>
    <dgm:pt modelId="{EE224458-3A06-4DDF-9E4E-B9280A67E023}" type="sibTrans" cxnId="{6FFEFCBD-80CD-444C-BDC0-FF6AD7D877DC}">
      <dgm:prSet/>
      <dgm:spPr/>
      <dgm:t>
        <a:bodyPr/>
        <a:lstStyle/>
        <a:p>
          <a:endParaRPr lang="ru-RU"/>
        </a:p>
      </dgm:t>
    </dgm:pt>
    <dgm:pt modelId="{0BF35E7B-DC56-46E3-9D4B-CA11CF755361}">
      <dgm:prSet phldrT="[Текст]" custT="1"/>
      <dgm:spPr/>
      <dgm:t>
        <a:bodyPr/>
        <a:lstStyle/>
        <a:p>
          <a:r>
            <a:rPr lang="ru-RU" sz="1600"/>
            <a:t>суровые</a:t>
          </a:r>
        </a:p>
      </dgm:t>
    </dgm:pt>
    <dgm:pt modelId="{708EB67B-0C7B-44C8-B52A-2AF6AE4F9C7C}" type="parTrans" cxnId="{F0EA8151-3E71-48F2-9C6E-7D9F9E5E1F2C}">
      <dgm:prSet/>
      <dgm:spPr/>
      <dgm:t>
        <a:bodyPr/>
        <a:lstStyle/>
        <a:p>
          <a:endParaRPr lang="ru-RU"/>
        </a:p>
      </dgm:t>
    </dgm:pt>
    <dgm:pt modelId="{C495AD67-0660-48FF-B212-AF1E1D56DE97}" type="sibTrans" cxnId="{F0EA8151-3E71-48F2-9C6E-7D9F9E5E1F2C}">
      <dgm:prSet/>
      <dgm:spPr/>
      <dgm:t>
        <a:bodyPr/>
        <a:lstStyle/>
        <a:p>
          <a:endParaRPr lang="ru-RU"/>
        </a:p>
      </dgm:t>
    </dgm:pt>
    <dgm:pt modelId="{7C396D6E-24EC-4143-930A-1D28CC75A6E0}">
      <dgm:prSet phldrT="[Текст]" custT="1"/>
      <dgm:spPr/>
      <dgm:t>
        <a:bodyPr/>
        <a:lstStyle/>
        <a:p>
          <a:r>
            <a:rPr lang="ru-RU" sz="1200"/>
            <a:t>мебельно-декоротив-ные</a:t>
          </a:r>
        </a:p>
      </dgm:t>
    </dgm:pt>
    <dgm:pt modelId="{DC534E25-7065-4AB7-BAE6-0BF4CA6EBA6D}" type="parTrans" cxnId="{2992E6D9-1750-4875-8C2F-912B70DEB956}">
      <dgm:prSet/>
      <dgm:spPr/>
      <dgm:t>
        <a:bodyPr/>
        <a:lstStyle/>
        <a:p>
          <a:endParaRPr lang="ru-RU"/>
        </a:p>
      </dgm:t>
    </dgm:pt>
    <dgm:pt modelId="{E6AC2D66-8412-43AA-BAC4-1AC7E93E45D0}" type="sibTrans" cxnId="{2992E6D9-1750-4875-8C2F-912B70DEB956}">
      <dgm:prSet/>
      <dgm:spPr/>
      <dgm:t>
        <a:bodyPr/>
        <a:lstStyle/>
        <a:p>
          <a:endParaRPr lang="ru-RU"/>
        </a:p>
      </dgm:t>
    </dgm:pt>
    <dgm:pt modelId="{04946E06-4483-4261-BDCE-11E3E4DCC172}">
      <dgm:prSet phldrT="[Текст]" custT="1"/>
      <dgm:spPr/>
      <dgm:t>
        <a:bodyPr/>
        <a:lstStyle/>
        <a:p>
          <a:r>
            <a:rPr lang="ru-RU" sz="1600"/>
            <a:t>одея-</a:t>
          </a:r>
        </a:p>
        <a:p>
          <a:r>
            <a:rPr lang="ru-RU" sz="1600"/>
            <a:t>льные</a:t>
          </a:r>
        </a:p>
      </dgm:t>
    </dgm:pt>
    <dgm:pt modelId="{8BF69F2A-4A50-4BCC-BD61-CD92DCE6F03D}" type="parTrans" cxnId="{4C6E8C6C-3E38-434E-8C7D-9D6173BB31EF}">
      <dgm:prSet/>
      <dgm:spPr/>
      <dgm:t>
        <a:bodyPr/>
        <a:lstStyle/>
        <a:p>
          <a:endParaRPr lang="ru-RU"/>
        </a:p>
      </dgm:t>
    </dgm:pt>
    <dgm:pt modelId="{6C711E5A-DECE-487A-9B34-A4C63D7CDC68}" type="sibTrans" cxnId="{4C6E8C6C-3E38-434E-8C7D-9D6173BB31EF}">
      <dgm:prSet/>
      <dgm:spPr/>
      <dgm:t>
        <a:bodyPr/>
        <a:lstStyle/>
        <a:p>
          <a:endParaRPr lang="ru-RU"/>
        </a:p>
      </dgm:t>
    </dgm:pt>
    <dgm:pt modelId="{135DF18A-FD9B-43C3-9512-CD8EF1AD8F1E}">
      <dgm:prSet phldrT="[Текст]" custT="1"/>
      <dgm:spPr/>
      <dgm:t>
        <a:bodyPr/>
        <a:lstStyle/>
        <a:p>
          <a:r>
            <a:rPr lang="ru-RU" sz="1400"/>
            <a:t>тарно-упаковоч-ные</a:t>
          </a:r>
        </a:p>
      </dgm:t>
    </dgm:pt>
    <dgm:pt modelId="{D9F37F28-7D89-48CB-976D-43C3F3C4560B}" type="parTrans" cxnId="{13845113-8F45-4667-AADA-6717E4DAEC69}">
      <dgm:prSet/>
      <dgm:spPr/>
      <dgm:t>
        <a:bodyPr/>
        <a:lstStyle/>
        <a:p>
          <a:endParaRPr lang="ru-RU"/>
        </a:p>
      </dgm:t>
    </dgm:pt>
    <dgm:pt modelId="{4E470252-CE30-43DC-BD01-28F11F06AE8B}" type="sibTrans" cxnId="{13845113-8F45-4667-AADA-6717E4DAEC69}">
      <dgm:prSet/>
      <dgm:spPr/>
      <dgm:t>
        <a:bodyPr/>
        <a:lstStyle/>
        <a:p>
          <a:endParaRPr lang="ru-RU"/>
        </a:p>
      </dgm:t>
    </dgm:pt>
    <dgm:pt modelId="{5E3F3FBF-3057-4403-9977-B8FF57D2C0CC}">
      <dgm:prSet phldrT="[Текст]" custT="1"/>
      <dgm:spPr/>
      <dgm:t>
        <a:bodyPr/>
        <a:lstStyle/>
        <a:p>
          <a:r>
            <a:rPr lang="ru-RU" sz="1600" dirty="0"/>
            <a:t>марлевые</a:t>
          </a:r>
        </a:p>
      </dgm:t>
    </dgm:pt>
    <dgm:pt modelId="{8D71B50D-F38A-47A0-BE81-2A51C66A3A21}" type="parTrans" cxnId="{D0F620CE-7424-4B5D-BFDB-CAC65E5F91D3}">
      <dgm:prSet/>
      <dgm:spPr/>
      <dgm:t>
        <a:bodyPr/>
        <a:lstStyle/>
        <a:p>
          <a:endParaRPr lang="ru-RU"/>
        </a:p>
      </dgm:t>
    </dgm:pt>
    <dgm:pt modelId="{4ECF698F-347D-4443-BE2E-D1BE2F5AAC42}" type="sibTrans" cxnId="{D0F620CE-7424-4B5D-BFDB-CAC65E5F91D3}">
      <dgm:prSet/>
      <dgm:spPr/>
      <dgm:t>
        <a:bodyPr/>
        <a:lstStyle/>
        <a:p>
          <a:endParaRPr lang="ru-RU"/>
        </a:p>
      </dgm:t>
    </dgm:pt>
    <dgm:pt modelId="{AB0DC345-29B8-4CED-AB6E-4009ADC3EBD2}">
      <dgm:prSet phldrT="[Текст]" custT="1"/>
      <dgm:spPr/>
      <dgm:t>
        <a:bodyPr/>
        <a:lstStyle/>
        <a:p>
          <a:r>
            <a:rPr lang="ru-RU" sz="1600"/>
            <a:t>текстильные</a:t>
          </a:r>
        </a:p>
      </dgm:t>
    </dgm:pt>
    <dgm:pt modelId="{A7039441-54B6-458A-9859-24CFFA42BA9B}" type="parTrans" cxnId="{5F3F8BE2-995D-4FE2-AA4D-0C53E359B0ED}">
      <dgm:prSet/>
      <dgm:spPr/>
      <dgm:t>
        <a:bodyPr/>
        <a:lstStyle/>
        <a:p>
          <a:endParaRPr lang="ru-RU"/>
        </a:p>
      </dgm:t>
    </dgm:pt>
    <dgm:pt modelId="{3D9C08EF-7C0F-48DF-916B-82CE5ACE746E}" type="sibTrans" cxnId="{5F3F8BE2-995D-4FE2-AA4D-0C53E359B0ED}">
      <dgm:prSet/>
      <dgm:spPr/>
      <dgm:t>
        <a:bodyPr/>
        <a:lstStyle/>
        <a:p>
          <a:endParaRPr lang="ru-RU"/>
        </a:p>
      </dgm:t>
    </dgm:pt>
    <dgm:pt modelId="{B385C00A-A0AE-48ED-A0C9-32A67DD315E6}" type="pres">
      <dgm:prSet presAssocID="{549B41FB-EFFA-438C-9F8A-BC598977ED57}" presName="diagram" presStyleCnt="0">
        <dgm:presLayoutVars>
          <dgm:dir/>
          <dgm:resizeHandles val="exact"/>
        </dgm:presLayoutVars>
      </dgm:prSet>
      <dgm:spPr/>
    </dgm:pt>
    <dgm:pt modelId="{474B117A-1C72-4B33-BF8F-B963E1337E21}" type="pres">
      <dgm:prSet presAssocID="{F376D0BC-6DCF-419E-AE08-B26D98AFC4FA}" presName="node" presStyleLbl="node1" presStyleIdx="0" presStyleCnt="17">
        <dgm:presLayoutVars>
          <dgm:bulletEnabled val="1"/>
        </dgm:presLayoutVars>
      </dgm:prSet>
      <dgm:spPr/>
    </dgm:pt>
    <dgm:pt modelId="{2943B25F-846F-44E0-A58C-BA35571DB836}" type="pres">
      <dgm:prSet presAssocID="{DF917425-59E9-44E3-8C7A-B6A2BBFF88C6}" presName="sibTrans" presStyleCnt="0"/>
      <dgm:spPr/>
    </dgm:pt>
    <dgm:pt modelId="{5E9888B7-61EB-48EF-BC9B-A80AF6A4175C}" type="pres">
      <dgm:prSet presAssocID="{D11BD4BC-F986-4B65-A637-A148F143E3F0}" presName="node" presStyleLbl="node1" presStyleIdx="1" presStyleCnt="17" custLinFactNeighborX="2978" custLinFactNeighborY="-93">
        <dgm:presLayoutVars>
          <dgm:bulletEnabled val="1"/>
        </dgm:presLayoutVars>
      </dgm:prSet>
      <dgm:spPr/>
    </dgm:pt>
    <dgm:pt modelId="{E55ACA3A-95F0-4C35-90FE-D8F79C7CBB29}" type="pres">
      <dgm:prSet presAssocID="{3C5F4F72-6925-45B3-8622-3B29CD02E6FB}" presName="sibTrans" presStyleCnt="0"/>
      <dgm:spPr/>
    </dgm:pt>
    <dgm:pt modelId="{C1B9164C-19BE-482E-9897-5F23E7AE57AA}" type="pres">
      <dgm:prSet presAssocID="{4834AF79-BBC2-413D-BBC0-CF1FA571488D}" presName="node" presStyleLbl="node1" presStyleIdx="2" presStyleCnt="17">
        <dgm:presLayoutVars>
          <dgm:bulletEnabled val="1"/>
        </dgm:presLayoutVars>
      </dgm:prSet>
      <dgm:spPr/>
    </dgm:pt>
    <dgm:pt modelId="{B3DC244E-5659-470F-AE89-991907D7231D}" type="pres">
      <dgm:prSet presAssocID="{22E488BC-49E8-4839-9418-4AD96503FF7C}" presName="sibTrans" presStyleCnt="0"/>
      <dgm:spPr/>
    </dgm:pt>
    <dgm:pt modelId="{1D055CBC-3516-44B5-8613-B4C447987935}" type="pres">
      <dgm:prSet presAssocID="{D7EBDF89-3B8B-41CA-9334-12241034AFDD}" presName="node" presStyleLbl="node1" presStyleIdx="3" presStyleCnt="17">
        <dgm:presLayoutVars>
          <dgm:bulletEnabled val="1"/>
        </dgm:presLayoutVars>
      </dgm:prSet>
      <dgm:spPr/>
    </dgm:pt>
    <dgm:pt modelId="{B00A39E9-1838-4F0A-BD29-9E4A9F74250F}" type="pres">
      <dgm:prSet presAssocID="{A16C3B3F-13CC-43AC-B4B5-D9849485D1F0}" presName="sibTrans" presStyleCnt="0"/>
      <dgm:spPr/>
    </dgm:pt>
    <dgm:pt modelId="{9558CFB2-9E58-40F5-B4D6-7048710FDFC1}" type="pres">
      <dgm:prSet presAssocID="{150FC04A-D7F5-4435-BE75-1B5027ABBF20}" presName="node" presStyleLbl="node1" presStyleIdx="4" presStyleCnt="17">
        <dgm:presLayoutVars>
          <dgm:bulletEnabled val="1"/>
        </dgm:presLayoutVars>
      </dgm:prSet>
      <dgm:spPr/>
    </dgm:pt>
    <dgm:pt modelId="{A1139B84-2691-4CCD-99E2-6A7965499A81}" type="pres">
      <dgm:prSet presAssocID="{D15C3354-3429-4B79-93B1-567614ECF26F}" presName="sibTrans" presStyleCnt="0"/>
      <dgm:spPr/>
    </dgm:pt>
    <dgm:pt modelId="{E1B41428-5828-4DB7-B69B-A41564A37E1F}" type="pres">
      <dgm:prSet presAssocID="{C8FE5E68-6CF2-4630-9A3C-62DE7F670EAE}" presName="node" presStyleLbl="node1" presStyleIdx="5" presStyleCnt="17">
        <dgm:presLayoutVars>
          <dgm:bulletEnabled val="1"/>
        </dgm:presLayoutVars>
      </dgm:prSet>
      <dgm:spPr/>
    </dgm:pt>
    <dgm:pt modelId="{953AB44E-93D0-42F6-A5A6-FAC1A298A554}" type="pres">
      <dgm:prSet presAssocID="{9AACD5E1-26E8-43D7-A818-BF4F5885EA76}" presName="sibTrans" presStyleCnt="0"/>
      <dgm:spPr/>
    </dgm:pt>
    <dgm:pt modelId="{A414F32F-032B-4DE9-9167-E8F712EA1CD0}" type="pres">
      <dgm:prSet presAssocID="{B8883150-120C-4882-938C-D172AFD87F6A}" presName="node" presStyleLbl="node1" presStyleIdx="6" presStyleCnt="17">
        <dgm:presLayoutVars>
          <dgm:bulletEnabled val="1"/>
        </dgm:presLayoutVars>
      </dgm:prSet>
      <dgm:spPr/>
    </dgm:pt>
    <dgm:pt modelId="{B10CE12A-BE6B-4DB6-84FB-BC4139B07EA1}" type="pres">
      <dgm:prSet presAssocID="{0F4705B0-69DA-42E7-A4B9-21C4C264576E}" presName="sibTrans" presStyleCnt="0"/>
      <dgm:spPr/>
    </dgm:pt>
    <dgm:pt modelId="{39743AEF-7A85-4E6C-888C-21CEFB0229AD}" type="pres">
      <dgm:prSet presAssocID="{771A4319-6464-4DCD-B230-D357EC5FFF10}" presName="node" presStyleLbl="node1" presStyleIdx="7" presStyleCnt="17">
        <dgm:presLayoutVars>
          <dgm:bulletEnabled val="1"/>
        </dgm:presLayoutVars>
      </dgm:prSet>
      <dgm:spPr/>
    </dgm:pt>
    <dgm:pt modelId="{C4A22349-DD1F-4FB3-9024-B10063E6EAA1}" type="pres">
      <dgm:prSet presAssocID="{CCAFDFFF-BE92-4F5C-821B-4206A73A047F}" presName="sibTrans" presStyleCnt="0"/>
      <dgm:spPr/>
    </dgm:pt>
    <dgm:pt modelId="{378BA5DF-B011-4179-A2C1-4C2D4C187812}" type="pres">
      <dgm:prSet presAssocID="{6A4E548F-C583-4717-8E33-EB283D949DEE}" presName="node" presStyleLbl="node1" presStyleIdx="8" presStyleCnt="17">
        <dgm:presLayoutVars>
          <dgm:bulletEnabled val="1"/>
        </dgm:presLayoutVars>
      </dgm:prSet>
      <dgm:spPr/>
    </dgm:pt>
    <dgm:pt modelId="{F38E3A9E-B78F-491F-A7A9-CDBDC84D44D0}" type="pres">
      <dgm:prSet presAssocID="{8152FCA5-34E8-4210-9214-30919AB68086}" presName="sibTrans" presStyleCnt="0"/>
      <dgm:spPr/>
    </dgm:pt>
    <dgm:pt modelId="{979BA4A5-904F-498C-A687-E2ADA7DEDABC}" type="pres">
      <dgm:prSet presAssocID="{E158704A-1496-48A9-94EC-B1EECC59198A}" presName="node" presStyleLbl="node1" presStyleIdx="9" presStyleCnt="17">
        <dgm:presLayoutVars>
          <dgm:bulletEnabled val="1"/>
        </dgm:presLayoutVars>
      </dgm:prSet>
      <dgm:spPr/>
    </dgm:pt>
    <dgm:pt modelId="{0BC5C26E-9440-444B-A98F-4CAB9AA19694}" type="pres">
      <dgm:prSet presAssocID="{EEE7C855-F5BB-465A-A571-046FFE6EC1FA}" presName="sibTrans" presStyleCnt="0"/>
      <dgm:spPr/>
    </dgm:pt>
    <dgm:pt modelId="{F0C1CABA-43A3-4FAB-855E-7BAEBA00B2A8}" type="pres">
      <dgm:prSet presAssocID="{5A5E6D4B-CC1A-4BFC-AC2A-96DE2C5620A6}" presName="node" presStyleLbl="node1" presStyleIdx="10" presStyleCnt="17">
        <dgm:presLayoutVars>
          <dgm:bulletEnabled val="1"/>
        </dgm:presLayoutVars>
      </dgm:prSet>
      <dgm:spPr/>
    </dgm:pt>
    <dgm:pt modelId="{A844E197-07E4-4DB9-9272-ED8812B49F66}" type="pres">
      <dgm:prSet presAssocID="{EE224458-3A06-4DDF-9E4E-B9280A67E023}" presName="sibTrans" presStyleCnt="0"/>
      <dgm:spPr/>
    </dgm:pt>
    <dgm:pt modelId="{EC0A1536-EF2A-4B87-A507-EC1298FA6E63}" type="pres">
      <dgm:prSet presAssocID="{0BF35E7B-DC56-46E3-9D4B-CA11CF755361}" presName="node" presStyleLbl="node1" presStyleIdx="11" presStyleCnt="17">
        <dgm:presLayoutVars>
          <dgm:bulletEnabled val="1"/>
        </dgm:presLayoutVars>
      </dgm:prSet>
      <dgm:spPr/>
    </dgm:pt>
    <dgm:pt modelId="{553EFD07-28C4-4F42-9279-0C4D24F504D6}" type="pres">
      <dgm:prSet presAssocID="{C495AD67-0660-48FF-B212-AF1E1D56DE97}" presName="sibTrans" presStyleCnt="0"/>
      <dgm:spPr/>
    </dgm:pt>
    <dgm:pt modelId="{BCE633C4-A205-4126-9E44-4AF079B417E3}" type="pres">
      <dgm:prSet presAssocID="{7C396D6E-24EC-4143-930A-1D28CC75A6E0}" presName="node" presStyleLbl="node1" presStyleIdx="12" presStyleCnt="17" custLinFactNeighborX="3753" custLinFactNeighborY="4691">
        <dgm:presLayoutVars>
          <dgm:bulletEnabled val="1"/>
        </dgm:presLayoutVars>
      </dgm:prSet>
      <dgm:spPr/>
    </dgm:pt>
    <dgm:pt modelId="{A1DCEF7D-5013-4D1A-BDBA-5DB458F39B73}" type="pres">
      <dgm:prSet presAssocID="{E6AC2D66-8412-43AA-BAC4-1AC7E93E45D0}" presName="sibTrans" presStyleCnt="0"/>
      <dgm:spPr/>
    </dgm:pt>
    <dgm:pt modelId="{B760DB72-5C07-4D6C-BDBD-4E131D51D6DC}" type="pres">
      <dgm:prSet presAssocID="{04946E06-4483-4261-BDCE-11E3E4DCC172}" presName="node" presStyleLbl="node1" presStyleIdx="13" presStyleCnt="17">
        <dgm:presLayoutVars>
          <dgm:bulletEnabled val="1"/>
        </dgm:presLayoutVars>
      </dgm:prSet>
      <dgm:spPr/>
    </dgm:pt>
    <dgm:pt modelId="{5FB346BD-ED04-4ADC-8E78-E902D8B845DE}" type="pres">
      <dgm:prSet presAssocID="{6C711E5A-DECE-487A-9B34-A4C63D7CDC68}" presName="sibTrans" presStyleCnt="0"/>
      <dgm:spPr/>
    </dgm:pt>
    <dgm:pt modelId="{9565A283-623D-49FC-8BD6-121591B7B4F8}" type="pres">
      <dgm:prSet presAssocID="{135DF18A-FD9B-43C3-9512-CD8EF1AD8F1E}" presName="node" presStyleLbl="node1" presStyleIdx="14" presStyleCnt="17">
        <dgm:presLayoutVars>
          <dgm:bulletEnabled val="1"/>
        </dgm:presLayoutVars>
      </dgm:prSet>
      <dgm:spPr/>
    </dgm:pt>
    <dgm:pt modelId="{FBE64A14-FA63-4254-8664-50C9E8EF4342}" type="pres">
      <dgm:prSet presAssocID="{4E470252-CE30-43DC-BD01-28F11F06AE8B}" presName="sibTrans" presStyleCnt="0"/>
      <dgm:spPr/>
    </dgm:pt>
    <dgm:pt modelId="{B49DF713-71C3-472F-875C-646339D377BB}" type="pres">
      <dgm:prSet presAssocID="{5E3F3FBF-3057-4403-9977-B8FF57D2C0CC}" presName="node" presStyleLbl="node1" presStyleIdx="15" presStyleCnt="17">
        <dgm:presLayoutVars>
          <dgm:bulletEnabled val="1"/>
        </dgm:presLayoutVars>
      </dgm:prSet>
      <dgm:spPr/>
    </dgm:pt>
    <dgm:pt modelId="{58947DFE-21C2-424D-919A-8D219BB73220}" type="pres">
      <dgm:prSet presAssocID="{4ECF698F-347D-4443-BE2E-D1BE2F5AAC42}" presName="sibTrans" presStyleCnt="0"/>
      <dgm:spPr/>
    </dgm:pt>
    <dgm:pt modelId="{087C8DF3-8F57-4C55-8C8B-5BEADE7084BD}" type="pres">
      <dgm:prSet presAssocID="{AB0DC345-29B8-4CED-AB6E-4009ADC3EBD2}" presName="node" presStyleLbl="node1" presStyleIdx="16" presStyleCnt="17">
        <dgm:presLayoutVars>
          <dgm:bulletEnabled val="1"/>
        </dgm:presLayoutVars>
      </dgm:prSet>
      <dgm:spPr/>
    </dgm:pt>
  </dgm:ptLst>
  <dgm:cxnLst>
    <dgm:cxn modelId="{13845113-8F45-4667-AADA-6717E4DAEC69}" srcId="{549B41FB-EFFA-438C-9F8A-BC598977ED57}" destId="{135DF18A-FD9B-43C3-9512-CD8EF1AD8F1E}" srcOrd="14" destOrd="0" parTransId="{D9F37F28-7D89-48CB-976D-43C3F3C4560B}" sibTransId="{4E470252-CE30-43DC-BD01-28F11F06AE8B}"/>
    <dgm:cxn modelId="{9572271C-41E0-46E4-8E2D-F8C5DC44E263}" type="presOf" srcId="{04946E06-4483-4261-BDCE-11E3E4DCC172}" destId="{B760DB72-5C07-4D6C-BDBD-4E131D51D6DC}" srcOrd="0" destOrd="0" presId="urn:microsoft.com/office/officeart/2005/8/layout/default"/>
    <dgm:cxn modelId="{F842C729-BB89-4656-84EC-AF5B45ED97B2}" srcId="{549B41FB-EFFA-438C-9F8A-BC598977ED57}" destId="{C8FE5E68-6CF2-4630-9A3C-62DE7F670EAE}" srcOrd="5" destOrd="0" parTransId="{6DD1D8EE-96B5-4511-9BE7-D64FE7626B1F}" sibTransId="{9AACD5E1-26E8-43D7-A818-BF4F5885EA76}"/>
    <dgm:cxn modelId="{42809E60-A46D-48CD-BCAA-E3EB78B19FE3}" srcId="{549B41FB-EFFA-438C-9F8A-BC598977ED57}" destId="{771A4319-6464-4DCD-B230-D357EC5FFF10}" srcOrd="7" destOrd="0" parTransId="{71768C6E-8559-45D3-947F-22D1CC8FFDE3}" sibTransId="{CCAFDFFF-BE92-4F5C-821B-4206A73A047F}"/>
    <dgm:cxn modelId="{5019EC62-66BE-49FF-9D8B-F3E696C496BA}" srcId="{549B41FB-EFFA-438C-9F8A-BC598977ED57}" destId="{E158704A-1496-48A9-94EC-B1EECC59198A}" srcOrd="9" destOrd="0" parTransId="{1823A0FD-1942-428D-86F0-194E843B82E7}" sibTransId="{EEE7C855-F5BB-465A-A571-046FFE6EC1FA}"/>
    <dgm:cxn modelId="{3524FA68-8273-40B8-8EA6-C84155EBB63F}" type="presOf" srcId="{7C396D6E-24EC-4143-930A-1D28CC75A6E0}" destId="{BCE633C4-A205-4126-9E44-4AF079B417E3}" srcOrd="0" destOrd="0" presId="urn:microsoft.com/office/officeart/2005/8/layout/default"/>
    <dgm:cxn modelId="{0878386A-4671-4301-9FDF-721CF62CA4BD}" type="presOf" srcId="{E158704A-1496-48A9-94EC-B1EECC59198A}" destId="{979BA4A5-904F-498C-A687-E2ADA7DEDABC}" srcOrd="0" destOrd="0" presId="urn:microsoft.com/office/officeart/2005/8/layout/default"/>
    <dgm:cxn modelId="{4C6E8C6C-3E38-434E-8C7D-9D6173BB31EF}" srcId="{549B41FB-EFFA-438C-9F8A-BC598977ED57}" destId="{04946E06-4483-4261-BDCE-11E3E4DCC172}" srcOrd="13" destOrd="0" parTransId="{8BF69F2A-4A50-4BCC-BD61-CD92DCE6F03D}" sibTransId="{6C711E5A-DECE-487A-9B34-A4C63D7CDC68}"/>
    <dgm:cxn modelId="{1ACEFE4C-AFE8-4A79-B519-A719DC946B4F}" type="presOf" srcId="{150FC04A-D7F5-4435-BE75-1B5027ABBF20}" destId="{9558CFB2-9E58-40F5-B4D6-7048710FDFC1}" srcOrd="0" destOrd="0" presId="urn:microsoft.com/office/officeart/2005/8/layout/default"/>
    <dgm:cxn modelId="{F0EA8151-3E71-48F2-9C6E-7D9F9E5E1F2C}" srcId="{549B41FB-EFFA-438C-9F8A-BC598977ED57}" destId="{0BF35E7B-DC56-46E3-9D4B-CA11CF755361}" srcOrd="11" destOrd="0" parTransId="{708EB67B-0C7B-44C8-B52A-2AF6AE4F9C7C}" sibTransId="{C495AD67-0660-48FF-B212-AF1E1D56DE97}"/>
    <dgm:cxn modelId="{DBBDF75A-7DDC-488C-824C-5D1526ADA9AE}" type="presOf" srcId="{D7EBDF89-3B8B-41CA-9334-12241034AFDD}" destId="{1D055CBC-3516-44B5-8613-B4C447987935}" srcOrd="0" destOrd="0" presId="urn:microsoft.com/office/officeart/2005/8/layout/default"/>
    <dgm:cxn modelId="{4699637B-D6A3-4212-976B-B8329584450D}" type="presOf" srcId="{5A5E6D4B-CC1A-4BFC-AC2A-96DE2C5620A6}" destId="{F0C1CABA-43A3-4FAB-855E-7BAEBA00B2A8}" srcOrd="0" destOrd="0" presId="urn:microsoft.com/office/officeart/2005/8/layout/default"/>
    <dgm:cxn modelId="{8127937D-F21A-48B0-9121-CF225687E2FB}" type="presOf" srcId="{6A4E548F-C583-4717-8E33-EB283D949DEE}" destId="{378BA5DF-B011-4179-A2C1-4C2D4C187812}" srcOrd="0" destOrd="0" presId="urn:microsoft.com/office/officeart/2005/8/layout/default"/>
    <dgm:cxn modelId="{52F1587E-C07B-4AAB-87BB-5081D25799BD}" srcId="{549B41FB-EFFA-438C-9F8A-BC598977ED57}" destId="{150FC04A-D7F5-4435-BE75-1B5027ABBF20}" srcOrd="4" destOrd="0" parTransId="{590F1C46-ACA1-4C98-9A89-57094834B4C5}" sibTransId="{D15C3354-3429-4B79-93B1-567614ECF26F}"/>
    <dgm:cxn modelId="{34912481-BCE4-424E-93D1-270950CF291E}" type="presOf" srcId="{135DF18A-FD9B-43C3-9512-CD8EF1AD8F1E}" destId="{9565A283-623D-49FC-8BD6-121591B7B4F8}" srcOrd="0" destOrd="0" presId="urn:microsoft.com/office/officeart/2005/8/layout/default"/>
    <dgm:cxn modelId="{3C0C8989-43A4-4946-BB0D-518E5FACE5D4}" type="presOf" srcId="{0BF35E7B-DC56-46E3-9D4B-CA11CF755361}" destId="{EC0A1536-EF2A-4B87-A507-EC1298FA6E63}" srcOrd="0" destOrd="0" presId="urn:microsoft.com/office/officeart/2005/8/layout/default"/>
    <dgm:cxn modelId="{59E83C8C-2AF6-41E7-AF20-A44BB5EB16CE}" srcId="{549B41FB-EFFA-438C-9F8A-BC598977ED57}" destId="{B8883150-120C-4882-938C-D172AFD87F6A}" srcOrd="6" destOrd="0" parTransId="{615C4BE0-AD78-43AD-83BA-3CE333518C80}" sibTransId="{0F4705B0-69DA-42E7-A4B9-21C4C264576E}"/>
    <dgm:cxn modelId="{2C374996-AECB-4065-AA91-27A481C5EC9D}" type="presOf" srcId="{4834AF79-BBC2-413D-BBC0-CF1FA571488D}" destId="{C1B9164C-19BE-482E-9897-5F23E7AE57AA}" srcOrd="0" destOrd="0" presId="urn:microsoft.com/office/officeart/2005/8/layout/default"/>
    <dgm:cxn modelId="{5042B8A2-0937-432A-BA78-18DFCD3C8954}" srcId="{549B41FB-EFFA-438C-9F8A-BC598977ED57}" destId="{D11BD4BC-F986-4B65-A637-A148F143E3F0}" srcOrd="1" destOrd="0" parTransId="{94B18667-09C7-474C-8722-C46C617A575C}" sibTransId="{3C5F4F72-6925-45B3-8622-3B29CD02E6FB}"/>
    <dgm:cxn modelId="{2445EDA4-B1D2-47A3-8248-09171F478B00}" srcId="{549B41FB-EFFA-438C-9F8A-BC598977ED57}" destId="{F376D0BC-6DCF-419E-AE08-B26D98AFC4FA}" srcOrd="0" destOrd="0" parTransId="{06D39181-313E-44CB-B0EE-1B79D1EE8CA4}" sibTransId="{DF917425-59E9-44E3-8C7A-B6A2BBFF88C6}"/>
    <dgm:cxn modelId="{F6FC43A8-5A4C-4B20-85F9-0376D0D2C9AF}" type="presOf" srcId="{D11BD4BC-F986-4B65-A637-A148F143E3F0}" destId="{5E9888B7-61EB-48EF-BC9B-A80AF6A4175C}" srcOrd="0" destOrd="0" presId="urn:microsoft.com/office/officeart/2005/8/layout/default"/>
    <dgm:cxn modelId="{1C2B38B2-195B-4EA6-BF35-403D4D8806CD}" srcId="{549B41FB-EFFA-438C-9F8A-BC598977ED57}" destId="{6A4E548F-C583-4717-8E33-EB283D949DEE}" srcOrd="8" destOrd="0" parTransId="{A7D5EF71-742D-4289-BBCD-6F51635061EB}" sibTransId="{8152FCA5-34E8-4210-9214-30919AB68086}"/>
    <dgm:cxn modelId="{CE7ADBB4-4A8A-4336-9A7B-6F8F0B3A058C}" type="presOf" srcId="{5E3F3FBF-3057-4403-9977-B8FF57D2C0CC}" destId="{B49DF713-71C3-472F-875C-646339D377BB}" srcOrd="0" destOrd="0" presId="urn:microsoft.com/office/officeart/2005/8/layout/default"/>
    <dgm:cxn modelId="{6FFEFCBD-80CD-444C-BDC0-FF6AD7D877DC}" srcId="{549B41FB-EFFA-438C-9F8A-BC598977ED57}" destId="{5A5E6D4B-CC1A-4BFC-AC2A-96DE2C5620A6}" srcOrd="10" destOrd="0" parTransId="{71178AF3-DA6C-4F88-A60B-3864A2C9B006}" sibTransId="{EE224458-3A06-4DDF-9E4E-B9280A67E023}"/>
    <dgm:cxn modelId="{1650A9C7-DAD1-4E6D-8F7A-78AE17BA0883}" type="presOf" srcId="{B8883150-120C-4882-938C-D172AFD87F6A}" destId="{A414F32F-032B-4DE9-9167-E8F712EA1CD0}" srcOrd="0" destOrd="0" presId="urn:microsoft.com/office/officeart/2005/8/layout/default"/>
    <dgm:cxn modelId="{D0F620CE-7424-4B5D-BFDB-CAC65E5F91D3}" srcId="{549B41FB-EFFA-438C-9F8A-BC598977ED57}" destId="{5E3F3FBF-3057-4403-9977-B8FF57D2C0CC}" srcOrd="15" destOrd="0" parTransId="{8D71B50D-F38A-47A0-BE81-2A51C66A3A21}" sibTransId="{4ECF698F-347D-4443-BE2E-D1BE2F5AAC42}"/>
    <dgm:cxn modelId="{302F31D1-00E3-471E-9C7D-385A2E8C58EE}" srcId="{549B41FB-EFFA-438C-9F8A-BC598977ED57}" destId="{D7EBDF89-3B8B-41CA-9334-12241034AFDD}" srcOrd="3" destOrd="0" parTransId="{91CE1CF9-94E5-48F5-8228-11203D91F2F0}" sibTransId="{A16C3B3F-13CC-43AC-B4B5-D9849485D1F0}"/>
    <dgm:cxn modelId="{5406DDD3-3E8C-42A7-BA47-204C52ABA7D0}" type="presOf" srcId="{F376D0BC-6DCF-419E-AE08-B26D98AFC4FA}" destId="{474B117A-1C72-4B33-BF8F-B963E1337E21}" srcOrd="0" destOrd="0" presId="urn:microsoft.com/office/officeart/2005/8/layout/default"/>
    <dgm:cxn modelId="{2992E6D9-1750-4875-8C2F-912B70DEB956}" srcId="{549B41FB-EFFA-438C-9F8A-BC598977ED57}" destId="{7C396D6E-24EC-4143-930A-1D28CC75A6E0}" srcOrd="12" destOrd="0" parTransId="{DC534E25-7065-4AB7-BAE6-0BF4CA6EBA6D}" sibTransId="{E6AC2D66-8412-43AA-BAC4-1AC7E93E45D0}"/>
    <dgm:cxn modelId="{5F3F8BE2-995D-4FE2-AA4D-0C53E359B0ED}" srcId="{549B41FB-EFFA-438C-9F8A-BC598977ED57}" destId="{AB0DC345-29B8-4CED-AB6E-4009ADC3EBD2}" srcOrd="16" destOrd="0" parTransId="{A7039441-54B6-458A-9859-24CFFA42BA9B}" sibTransId="{3D9C08EF-7C0F-48DF-916B-82CE5ACE746E}"/>
    <dgm:cxn modelId="{5EFB92EB-8843-4A34-BAE6-D716E9000EDC}" srcId="{549B41FB-EFFA-438C-9F8A-BC598977ED57}" destId="{4834AF79-BBC2-413D-BBC0-CF1FA571488D}" srcOrd="2" destOrd="0" parTransId="{93A7A9D9-614E-4685-909A-203F30B1BE92}" sibTransId="{22E488BC-49E8-4839-9418-4AD96503FF7C}"/>
    <dgm:cxn modelId="{28991AEF-AF48-4D22-93B1-FAA27BD017A4}" type="presOf" srcId="{AB0DC345-29B8-4CED-AB6E-4009ADC3EBD2}" destId="{087C8DF3-8F57-4C55-8C8B-5BEADE7084BD}" srcOrd="0" destOrd="0" presId="urn:microsoft.com/office/officeart/2005/8/layout/default"/>
    <dgm:cxn modelId="{E1D1FCF0-29B4-475C-AAA3-30EC8C32555C}" type="presOf" srcId="{C8FE5E68-6CF2-4630-9A3C-62DE7F670EAE}" destId="{E1B41428-5828-4DB7-B69B-A41564A37E1F}" srcOrd="0" destOrd="0" presId="urn:microsoft.com/office/officeart/2005/8/layout/default"/>
    <dgm:cxn modelId="{2AFA66F7-A69F-4FB6-82E9-11091460E846}" type="presOf" srcId="{771A4319-6464-4DCD-B230-D357EC5FFF10}" destId="{39743AEF-7A85-4E6C-888C-21CEFB0229AD}" srcOrd="0" destOrd="0" presId="urn:microsoft.com/office/officeart/2005/8/layout/default"/>
    <dgm:cxn modelId="{16F9B0FD-2AB6-481B-8192-D73E38421398}" type="presOf" srcId="{549B41FB-EFFA-438C-9F8A-BC598977ED57}" destId="{B385C00A-A0AE-48ED-A0C9-32A67DD315E6}" srcOrd="0" destOrd="0" presId="urn:microsoft.com/office/officeart/2005/8/layout/default"/>
    <dgm:cxn modelId="{BA359990-98B4-415D-B55F-127048667F27}" type="presParOf" srcId="{B385C00A-A0AE-48ED-A0C9-32A67DD315E6}" destId="{474B117A-1C72-4B33-BF8F-B963E1337E21}" srcOrd="0" destOrd="0" presId="urn:microsoft.com/office/officeart/2005/8/layout/default"/>
    <dgm:cxn modelId="{5DCE80B6-C4CD-4F52-A314-A99EFE606A62}" type="presParOf" srcId="{B385C00A-A0AE-48ED-A0C9-32A67DD315E6}" destId="{2943B25F-846F-44E0-A58C-BA35571DB836}" srcOrd="1" destOrd="0" presId="urn:microsoft.com/office/officeart/2005/8/layout/default"/>
    <dgm:cxn modelId="{424243CD-1C2A-40C9-AAAC-526F887C6718}" type="presParOf" srcId="{B385C00A-A0AE-48ED-A0C9-32A67DD315E6}" destId="{5E9888B7-61EB-48EF-BC9B-A80AF6A4175C}" srcOrd="2" destOrd="0" presId="urn:microsoft.com/office/officeart/2005/8/layout/default"/>
    <dgm:cxn modelId="{E143D057-3BC5-4074-A806-D95E4182454D}" type="presParOf" srcId="{B385C00A-A0AE-48ED-A0C9-32A67DD315E6}" destId="{E55ACA3A-95F0-4C35-90FE-D8F79C7CBB29}" srcOrd="3" destOrd="0" presId="urn:microsoft.com/office/officeart/2005/8/layout/default"/>
    <dgm:cxn modelId="{225966A5-01B3-4A5F-A05F-A3EA8EC5995D}" type="presParOf" srcId="{B385C00A-A0AE-48ED-A0C9-32A67DD315E6}" destId="{C1B9164C-19BE-482E-9897-5F23E7AE57AA}" srcOrd="4" destOrd="0" presId="urn:microsoft.com/office/officeart/2005/8/layout/default"/>
    <dgm:cxn modelId="{9EF94AF0-BB28-49E5-BBEC-F4D2310B3E0D}" type="presParOf" srcId="{B385C00A-A0AE-48ED-A0C9-32A67DD315E6}" destId="{B3DC244E-5659-470F-AE89-991907D7231D}" srcOrd="5" destOrd="0" presId="urn:microsoft.com/office/officeart/2005/8/layout/default"/>
    <dgm:cxn modelId="{8F36DB32-2975-4F59-901A-3BC0059A3E70}" type="presParOf" srcId="{B385C00A-A0AE-48ED-A0C9-32A67DD315E6}" destId="{1D055CBC-3516-44B5-8613-B4C447987935}" srcOrd="6" destOrd="0" presId="urn:microsoft.com/office/officeart/2005/8/layout/default"/>
    <dgm:cxn modelId="{1148CFEA-B09B-44A0-9B81-1F6C9AA2A6C2}" type="presParOf" srcId="{B385C00A-A0AE-48ED-A0C9-32A67DD315E6}" destId="{B00A39E9-1838-4F0A-BD29-9E4A9F74250F}" srcOrd="7" destOrd="0" presId="urn:microsoft.com/office/officeart/2005/8/layout/default"/>
    <dgm:cxn modelId="{76C5794D-9048-44BE-AD5F-B86A281C5BC4}" type="presParOf" srcId="{B385C00A-A0AE-48ED-A0C9-32A67DD315E6}" destId="{9558CFB2-9E58-40F5-B4D6-7048710FDFC1}" srcOrd="8" destOrd="0" presId="urn:microsoft.com/office/officeart/2005/8/layout/default"/>
    <dgm:cxn modelId="{F0CD493F-8559-4F14-9445-294B978F487A}" type="presParOf" srcId="{B385C00A-A0AE-48ED-A0C9-32A67DD315E6}" destId="{A1139B84-2691-4CCD-99E2-6A7965499A81}" srcOrd="9" destOrd="0" presId="urn:microsoft.com/office/officeart/2005/8/layout/default"/>
    <dgm:cxn modelId="{E439457F-4692-4BE9-85E6-4C9359A08C8A}" type="presParOf" srcId="{B385C00A-A0AE-48ED-A0C9-32A67DD315E6}" destId="{E1B41428-5828-4DB7-B69B-A41564A37E1F}" srcOrd="10" destOrd="0" presId="urn:microsoft.com/office/officeart/2005/8/layout/default"/>
    <dgm:cxn modelId="{A057C54B-C825-453B-9455-B56A6B544733}" type="presParOf" srcId="{B385C00A-A0AE-48ED-A0C9-32A67DD315E6}" destId="{953AB44E-93D0-42F6-A5A6-FAC1A298A554}" srcOrd="11" destOrd="0" presId="urn:microsoft.com/office/officeart/2005/8/layout/default"/>
    <dgm:cxn modelId="{14BE9CB9-6381-4BDE-96F0-0F6EB9E11A86}" type="presParOf" srcId="{B385C00A-A0AE-48ED-A0C9-32A67DD315E6}" destId="{A414F32F-032B-4DE9-9167-E8F712EA1CD0}" srcOrd="12" destOrd="0" presId="urn:microsoft.com/office/officeart/2005/8/layout/default"/>
    <dgm:cxn modelId="{A627FC3A-21BC-42B5-BDC5-5A233CF073D6}" type="presParOf" srcId="{B385C00A-A0AE-48ED-A0C9-32A67DD315E6}" destId="{B10CE12A-BE6B-4DB6-84FB-BC4139B07EA1}" srcOrd="13" destOrd="0" presId="urn:microsoft.com/office/officeart/2005/8/layout/default"/>
    <dgm:cxn modelId="{F10A1AE8-44D0-4916-A2C7-6B25C7B2CB74}" type="presParOf" srcId="{B385C00A-A0AE-48ED-A0C9-32A67DD315E6}" destId="{39743AEF-7A85-4E6C-888C-21CEFB0229AD}" srcOrd="14" destOrd="0" presId="urn:microsoft.com/office/officeart/2005/8/layout/default"/>
    <dgm:cxn modelId="{89C2FA05-E128-4F48-B263-3997E2814128}" type="presParOf" srcId="{B385C00A-A0AE-48ED-A0C9-32A67DD315E6}" destId="{C4A22349-DD1F-4FB3-9024-B10063E6EAA1}" srcOrd="15" destOrd="0" presId="urn:microsoft.com/office/officeart/2005/8/layout/default"/>
    <dgm:cxn modelId="{267F8494-B3C7-4518-89DC-0D8E5B2041A9}" type="presParOf" srcId="{B385C00A-A0AE-48ED-A0C9-32A67DD315E6}" destId="{378BA5DF-B011-4179-A2C1-4C2D4C187812}" srcOrd="16" destOrd="0" presId="urn:microsoft.com/office/officeart/2005/8/layout/default"/>
    <dgm:cxn modelId="{ADAD540E-E97E-4FBD-9264-67292E55F6E6}" type="presParOf" srcId="{B385C00A-A0AE-48ED-A0C9-32A67DD315E6}" destId="{F38E3A9E-B78F-491F-A7A9-CDBDC84D44D0}" srcOrd="17" destOrd="0" presId="urn:microsoft.com/office/officeart/2005/8/layout/default"/>
    <dgm:cxn modelId="{22EBD11C-BCC6-4F8C-90DA-8095D7B44BF6}" type="presParOf" srcId="{B385C00A-A0AE-48ED-A0C9-32A67DD315E6}" destId="{979BA4A5-904F-498C-A687-E2ADA7DEDABC}" srcOrd="18" destOrd="0" presId="urn:microsoft.com/office/officeart/2005/8/layout/default"/>
    <dgm:cxn modelId="{148AE8B8-D5FC-4B09-BA2A-85225CEB2C51}" type="presParOf" srcId="{B385C00A-A0AE-48ED-A0C9-32A67DD315E6}" destId="{0BC5C26E-9440-444B-A98F-4CAB9AA19694}" srcOrd="19" destOrd="0" presId="urn:microsoft.com/office/officeart/2005/8/layout/default"/>
    <dgm:cxn modelId="{2485B4FF-0386-4024-8BB6-1E34B05955D7}" type="presParOf" srcId="{B385C00A-A0AE-48ED-A0C9-32A67DD315E6}" destId="{F0C1CABA-43A3-4FAB-855E-7BAEBA00B2A8}" srcOrd="20" destOrd="0" presId="urn:microsoft.com/office/officeart/2005/8/layout/default"/>
    <dgm:cxn modelId="{CA1E69EA-7834-41B0-A417-DDEEE112A902}" type="presParOf" srcId="{B385C00A-A0AE-48ED-A0C9-32A67DD315E6}" destId="{A844E197-07E4-4DB9-9272-ED8812B49F66}" srcOrd="21" destOrd="0" presId="urn:microsoft.com/office/officeart/2005/8/layout/default"/>
    <dgm:cxn modelId="{1ACD1D48-9B72-4CAF-8D2A-7FC2201EFBC9}" type="presParOf" srcId="{B385C00A-A0AE-48ED-A0C9-32A67DD315E6}" destId="{EC0A1536-EF2A-4B87-A507-EC1298FA6E63}" srcOrd="22" destOrd="0" presId="urn:microsoft.com/office/officeart/2005/8/layout/default"/>
    <dgm:cxn modelId="{5CD5447B-8ACA-4AFA-9DB8-5ACB3DD19055}" type="presParOf" srcId="{B385C00A-A0AE-48ED-A0C9-32A67DD315E6}" destId="{553EFD07-28C4-4F42-9279-0C4D24F504D6}" srcOrd="23" destOrd="0" presId="urn:microsoft.com/office/officeart/2005/8/layout/default"/>
    <dgm:cxn modelId="{6B2ADB0D-B897-4B0A-B525-7E2641D51D67}" type="presParOf" srcId="{B385C00A-A0AE-48ED-A0C9-32A67DD315E6}" destId="{BCE633C4-A205-4126-9E44-4AF079B417E3}" srcOrd="24" destOrd="0" presId="urn:microsoft.com/office/officeart/2005/8/layout/default"/>
    <dgm:cxn modelId="{B66D5A9F-6CC4-4B24-930C-351098A87B4A}" type="presParOf" srcId="{B385C00A-A0AE-48ED-A0C9-32A67DD315E6}" destId="{A1DCEF7D-5013-4D1A-BDBA-5DB458F39B73}" srcOrd="25" destOrd="0" presId="urn:microsoft.com/office/officeart/2005/8/layout/default"/>
    <dgm:cxn modelId="{DB7E8E26-DC5D-4DF4-8EE7-F4872B4A976E}" type="presParOf" srcId="{B385C00A-A0AE-48ED-A0C9-32A67DD315E6}" destId="{B760DB72-5C07-4D6C-BDBD-4E131D51D6DC}" srcOrd="26" destOrd="0" presId="urn:microsoft.com/office/officeart/2005/8/layout/default"/>
    <dgm:cxn modelId="{C535BFA3-2417-41E9-ADF2-79252FCC869A}" type="presParOf" srcId="{B385C00A-A0AE-48ED-A0C9-32A67DD315E6}" destId="{5FB346BD-ED04-4ADC-8E78-E902D8B845DE}" srcOrd="27" destOrd="0" presId="urn:microsoft.com/office/officeart/2005/8/layout/default"/>
    <dgm:cxn modelId="{A767A22D-A8EA-442E-B874-199C16FBE766}" type="presParOf" srcId="{B385C00A-A0AE-48ED-A0C9-32A67DD315E6}" destId="{9565A283-623D-49FC-8BD6-121591B7B4F8}" srcOrd="28" destOrd="0" presId="urn:microsoft.com/office/officeart/2005/8/layout/default"/>
    <dgm:cxn modelId="{6FF86F23-00A1-4DC0-9424-5C3682A4FA55}" type="presParOf" srcId="{B385C00A-A0AE-48ED-A0C9-32A67DD315E6}" destId="{FBE64A14-FA63-4254-8664-50C9E8EF4342}" srcOrd="29" destOrd="0" presId="urn:microsoft.com/office/officeart/2005/8/layout/default"/>
    <dgm:cxn modelId="{4E4A5F21-8F20-4C24-A2C0-E025D4C93A1F}" type="presParOf" srcId="{B385C00A-A0AE-48ED-A0C9-32A67DD315E6}" destId="{B49DF713-71C3-472F-875C-646339D377BB}" srcOrd="30" destOrd="0" presId="urn:microsoft.com/office/officeart/2005/8/layout/default"/>
    <dgm:cxn modelId="{3812C6A9-7050-4021-951D-1C97140D60F7}" type="presParOf" srcId="{B385C00A-A0AE-48ED-A0C9-32A67DD315E6}" destId="{58947DFE-21C2-424D-919A-8D219BB73220}" srcOrd="31" destOrd="0" presId="urn:microsoft.com/office/officeart/2005/8/layout/default"/>
    <dgm:cxn modelId="{32192408-23C6-4CBB-9110-38D7AD5AF65C}" type="presParOf" srcId="{B385C00A-A0AE-48ED-A0C9-32A67DD315E6}" destId="{087C8DF3-8F57-4C55-8C8B-5BEADE7084BD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21F914-D2C6-4839-8645-5266E34D4CCD}" type="doc">
      <dgm:prSet loTypeId="urn:microsoft.com/office/officeart/2005/8/layout/chevron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2FCD3AC9-D117-4D15-A72B-E16EB3E95814}">
      <dgm:prSet phldrT="[Текст]" phldr="1"/>
      <dgm:spPr/>
      <dgm:t>
        <a:bodyPr/>
        <a:lstStyle/>
        <a:p>
          <a:endParaRPr lang="ru-RU" dirty="0"/>
        </a:p>
      </dgm:t>
    </dgm:pt>
    <dgm:pt modelId="{D5662AB9-ED5B-4961-B896-B27C3496C2AA}" type="parTrans" cxnId="{D4BED080-372F-4DDD-8925-3FC4253F5D5B}">
      <dgm:prSet/>
      <dgm:spPr/>
      <dgm:t>
        <a:bodyPr/>
        <a:lstStyle/>
        <a:p>
          <a:endParaRPr lang="ru-RU"/>
        </a:p>
      </dgm:t>
    </dgm:pt>
    <dgm:pt modelId="{19D6CC0A-CCBA-4132-A3B2-62A43664807D}" type="sibTrans" cxnId="{D4BED080-372F-4DDD-8925-3FC4253F5D5B}">
      <dgm:prSet/>
      <dgm:spPr/>
      <dgm:t>
        <a:bodyPr/>
        <a:lstStyle/>
        <a:p>
          <a:endParaRPr lang="ru-RU"/>
        </a:p>
      </dgm:t>
    </dgm:pt>
    <dgm:pt modelId="{6C4FD294-2EC0-4D6E-953B-D1D646C56D6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dirty="0"/>
            <a:t>бязи,</a:t>
          </a:r>
        </a:p>
      </dgm:t>
    </dgm:pt>
    <dgm:pt modelId="{DC45A569-223A-4AF1-9B63-DE59C08A646B}" type="parTrans" cxnId="{6C17B3C7-87DA-4841-8681-A877D785134F}">
      <dgm:prSet/>
      <dgm:spPr/>
      <dgm:t>
        <a:bodyPr/>
        <a:lstStyle/>
        <a:p>
          <a:endParaRPr lang="ru-RU"/>
        </a:p>
      </dgm:t>
    </dgm:pt>
    <dgm:pt modelId="{3397070C-F02B-4053-8E4B-83E2CC7ED2E6}" type="sibTrans" cxnId="{6C17B3C7-87DA-4841-8681-A877D785134F}">
      <dgm:prSet/>
      <dgm:spPr/>
      <dgm:t>
        <a:bodyPr/>
        <a:lstStyle/>
        <a:p>
          <a:endParaRPr lang="ru-RU"/>
        </a:p>
      </dgm:t>
    </dgm:pt>
    <dgm:pt modelId="{2903F8A2-5D63-4913-B143-FF58F5CF4877}">
      <dgm:prSet phldrT="[Текст]" phldr="1"/>
      <dgm:spPr/>
      <dgm:t>
        <a:bodyPr/>
        <a:lstStyle/>
        <a:p>
          <a:endParaRPr lang="ru-RU" dirty="0"/>
        </a:p>
      </dgm:t>
    </dgm:pt>
    <dgm:pt modelId="{8AD49940-3D9A-49EE-9A06-5E91715C6CC6}" type="parTrans" cxnId="{BEC62198-2EDF-43DD-BADA-8A8863761855}">
      <dgm:prSet/>
      <dgm:spPr/>
      <dgm:t>
        <a:bodyPr/>
        <a:lstStyle/>
        <a:p>
          <a:endParaRPr lang="ru-RU"/>
        </a:p>
      </dgm:t>
    </dgm:pt>
    <dgm:pt modelId="{86456846-D3A8-47A9-A3D7-ACECC2D10A6B}" type="sibTrans" cxnId="{BEC62198-2EDF-43DD-BADA-8A8863761855}">
      <dgm:prSet/>
      <dgm:spPr/>
      <dgm:t>
        <a:bodyPr/>
        <a:lstStyle/>
        <a:p>
          <a:endParaRPr lang="ru-RU"/>
        </a:p>
      </dgm:t>
    </dgm:pt>
    <dgm:pt modelId="{D1BD3591-ADB1-44C7-9FD9-DA3507B41802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ru-RU" dirty="0"/>
            <a:t>миткали</a:t>
          </a:r>
        </a:p>
      </dgm:t>
    </dgm:pt>
    <dgm:pt modelId="{73FA4F29-7817-4228-8651-E31FCB0F3494}" type="parTrans" cxnId="{990C1C02-E253-448B-A828-906BC1F28BDE}">
      <dgm:prSet/>
      <dgm:spPr/>
      <dgm:t>
        <a:bodyPr/>
        <a:lstStyle/>
        <a:p>
          <a:endParaRPr lang="ru-RU"/>
        </a:p>
      </dgm:t>
    </dgm:pt>
    <dgm:pt modelId="{4035ACE6-8E93-4EEC-B2B7-B5B4D08AA6B0}" type="sibTrans" cxnId="{990C1C02-E253-448B-A828-906BC1F28BDE}">
      <dgm:prSet/>
      <dgm:spPr/>
      <dgm:t>
        <a:bodyPr/>
        <a:lstStyle/>
        <a:p>
          <a:endParaRPr lang="ru-RU"/>
        </a:p>
      </dgm:t>
    </dgm:pt>
    <dgm:pt modelId="{65E1928A-4648-49C7-A5FC-892181478960}">
      <dgm:prSet phldrT="[Текст]" phldr="1"/>
      <dgm:spPr/>
      <dgm:t>
        <a:bodyPr/>
        <a:lstStyle/>
        <a:p>
          <a:endParaRPr lang="ru-RU" dirty="0"/>
        </a:p>
      </dgm:t>
    </dgm:pt>
    <dgm:pt modelId="{6703DC96-1147-47AE-959B-446353FB8BD0}" type="parTrans" cxnId="{14608B08-D2E9-4B63-8430-A81D25C86774}">
      <dgm:prSet/>
      <dgm:spPr/>
      <dgm:t>
        <a:bodyPr/>
        <a:lstStyle/>
        <a:p>
          <a:endParaRPr lang="ru-RU"/>
        </a:p>
      </dgm:t>
    </dgm:pt>
    <dgm:pt modelId="{19E096D3-4D0C-4072-995D-5F3649F9F150}" type="sibTrans" cxnId="{14608B08-D2E9-4B63-8430-A81D25C86774}">
      <dgm:prSet/>
      <dgm:spPr/>
      <dgm:t>
        <a:bodyPr/>
        <a:lstStyle/>
        <a:p>
          <a:endParaRPr lang="ru-RU"/>
        </a:p>
      </dgm:t>
    </dgm:pt>
    <dgm:pt modelId="{4A824809-0787-4857-B2D1-6B7630063E7A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ru-RU" dirty="0"/>
            <a:t>специальные</a:t>
          </a:r>
        </a:p>
      </dgm:t>
    </dgm:pt>
    <dgm:pt modelId="{B085BB1C-6343-416B-920F-AA52387AAF45}" type="parTrans" cxnId="{CADA9B4F-2466-4B31-86A2-CE07FD313093}">
      <dgm:prSet/>
      <dgm:spPr/>
      <dgm:t>
        <a:bodyPr/>
        <a:lstStyle/>
        <a:p>
          <a:endParaRPr lang="ru-RU"/>
        </a:p>
      </dgm:t>
    </dgm:pt>
    <dgm:pt modelId="{46A04C87-D1F0-4B16-BF20-BEE32F745F6C}" type="sibTrans" cxnId="{CADA9B4F-2466-4B31-86A2-CE07FD313093}">
      <dgm:prSet/>
      <dgm:spPr/>
      <dgm:t>
        <a:bodyPr/>
        <a:lstStyle/>
        <a:p>
          <a:endParaRPr lang="ru-RU"/>
        </a:p>
      </dgm:t>
    </dgm:pt>
    <dgm:pt modelId="{34DECFC1-2CF9-422B-8F8F-EF1AEF2FAFC2}" type="pres">
      <dgm:prSet presAssocID="{CD21F914-D2C6-4839-8645-5266E34D4CCD}" presName="linearFlow" presStyleCnt="0">
        <dgm:presLayoutVars>
          <dgm:dir/>
          <dgm:animLvl val="lvl"/>
          <dgm:resizeHandles val="exact"/>
        </dgm:presLayoutVars>
      </dgm:prSet>
      <dgm:spPr/>
    </dgm:pt>
    <dgm:pt modelId="{95A47FBC-B0EC-4F86-9ADF-2C02B09FC402}" type="pres">
      <dgm:prSet presAssocID="{2FCD3AC9-D117-4D15-A72B-E16EB3E95814}" presName="composite" presStyleCnt="0"/>
      <dgm:spPr/>
    </dgm:pt>
    <dgm:pt modelId="{4320AAF7-F9A2-4958-A568-8CB27FA1F127}" type="pres">
      <dgm:prSet presAssocID="{2FCD3AC9-D117-4D15-A72B-E16EB3E9581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DCA7795-0FFB-4B5A-9A72-C7E1996E3B55}" type="pres">
      <dgm:prSet presAssocID="{2FCD3AC9-D117-4D15-A72B-E16EB3E95814}" presName="descendantText" presStyleLbl="alignAcc1" presStyleIdx="0" presStyleCnt="3" custLinFactNeighborX="6858" custLinFactNeighborY="-42">
        <dgm:presLayoutVars>
          <dgm:bulletEnabled val="1"/>
        </dgm:presLayoutVars>
      </dgm:prSet>
      <dgm:spPr/>
    </dgm:pt>
    <dgm:pt modelId="{06A623D3-C67A-4BA9-A644-0A900B1E5831}" type="pres">
      <dgm:prSet presAssocID="{19D6CC0A-CCBA-4132-A3B2-62A43664807D}" presName="sp" presStyleCnt="0"/>
      <dgm:spPr/>
    </dgm:pt>
    <dgm:pt modelId="{73738D14-6A3F-440A-AA70-60F2462A3BA5}" type="pres">
      <dgm:prSet presAssocID="{2903F8A2-5D63-4913-B143-FF58F5CF4877}" presName="composite" presStyleCnt="0"/>
      <dgm:spPr/>
    </dgm:pt>
    <dgm:pt modelId="{D91A7979-C9A0-4114-AF52-6BEF120D6F1D}" type="pres">
      <dgm:prSet presAssocID="{2903F8A2-5D63-4913-B143-FF58F5CF487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A08273A-4DCE-4080-AD44-C8F5AD16562F}" type="pres">
      <dgm:prSet presAssocID="{2903F8A2-5D63-4913-B143-FF58F5CF4877}" presName="descendantText" presStyleLbl="alignAcc1" presStyleIdx="1" presStyleCnt="3">
        <dgm:presLayoutVars>
          <dgm:bulletEnabled val="1"/>
        </dgm:presLayoutVars>
      </dgm:prSet>
      <dgm:spPr/>
    </dgm:pt>
    <dgm:pt modelId="{08A0BDFE-F7B8-4146-A665-1FBD13C1A557}" type="pres">
      <dgm:prSet presAssocID="{86456846-D3A8-47A9-A3D7-ACECC2D10A6B}" presName="sp" presStyleCnt="0"/>
      <dgm:spPr/>
    </dgm:pt>
    <dgm:pt modelId="{F36A7881-C70E-4F5C-BA6C-E6873166C7BF}" type="pres">
      <dgm:prSet presAssocID="{65E1928A-4648-49C7-A5FC-892181478960}" presName="composite" presStyleCnt="0"/>
      <dgm:spPr/>
    </dgm:pt>
    <dgm:pt modelId="{278643D3-A0A0-4977-9785-1E19263A4514}" type="pres">
      <dgm:prSet presAssocID="{65E1928A-4648-49C7-A5FC-89218147896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D7A452D-8118-4EAB-9B74-82722C0D184F}" type="pres">
      <dgm:prSet presAssocID="{65E1928A-4648-49C7-A5FC-89218147896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90C1C02-E253-448B-A828-906BC1F28BDE}" srcId="{2903F8A2-5D63-4913-B143-FF58F5CF4877}" destId="{D1BD3591-ADB1-44C7-9FD9-DA3507B41802}" srcOrd="0" destOrd="0" parTransId="{73FA4F29-7817-4228-8651-E31FCB0F3494}" sibTransId="{4035ACE6-8E93-4EEC-B2B7-B5B4D08AA6B0}"/>
    <dgm:cxn modelId="{30F45D08-CE29-4032-A799-59C66C36E973}" type="presOf" srcId="{CD21F914-D2C6-4839-8645-5266E34D4CCD}" destId="{34DECFC1-2CF9-422B-8F8F-EF1AEF2FAFC2}" srcOrd="0" destOrd="0" presId="urn:microsoft.com/office/officeart/2005/8/layout/chevron2"/>
    <dgm:cxn modelId="{14608B08-D2E9-4B63-8430-A81D25C86774}" srcId="{CD21F914-D2C6-4839-8645-5266E34D4CCD}" destId="{65E1928A-4648-49C7-A5FC-892181478960}" srcOrd="2" destOrd="0" parTransId="{6703DC96-1147-47AE-959B-446353FB8BD0}" sibTransId="{19E096D3-4D0C-4072-995D-5F3649F9F150}"/>
    <dgm:cxn modelId="{6768EB38-EA29-4C54-A6D6-3AAED8643A5E}" type="presOf" srcId="{65E1928A-4648-49C7-A5FC-892181478960}" destId="{278643D3-A0A0-4977-9785-1E19263A4514}" srcOrd="0" destOrd="0" presId="urn:microsoft.com/office/officeart/2005/8/layout/chevron2"/>
    <dgm:cxn modelId="{CADA9B4F-2466-4B31-86A2-CE07FD313093}" srcId="{65E1928A-4648-49C7-A5FC-892181478960}" destId="{4A824809-0787-4857-B2D1-6B7630063E7A}" srcOrd="0" destOrd="0" parTransId="{B085BB1C-6343-416B-920F-AA52387AAF45}" sibTransId="{46A04C87-D1F0-4B16-BF20-BEE32F745F6C}"/>
    <dgm:cxn modelId="{D4BED080-372F-4DDD-8925-3FC4253F5D5B}" srcId="{CD21F914-D2C6-4839-8645-5266E34D4CCD}" destId="{2FCD3AC9-D117-4D15-A72B-E16EB3E95814}" srcOrd="0" destOrd="0" parTransId="{D5662AB9-ED5B-4961-B896-B27C3496C2AA}" sibTransId="{19D6CC0A-CCBA-4132-A3B2-62A43664807D}"/>
    <dgm:cxn modelId="{BEC62198-2EDF-43DD-BADA-8A8863761855}" srcId="{CD21F914-D2C6-4839-8645-5266E34D4CCD}" destId="{2903F8A2-5D63-4913-B143-FF58F5CF4877}" srcOrd="1" destOrd="0" parTransId="{8AD49940-3D9A-49EE-9A06-5E91715C6CC6}" sibTransId="{86456846-D3A8-47A9-A3D7-ACECC2D10A6B}"/>
    <dgm:cxn modelId="{6C17B3C7-87DA-4841-8681-A877D785134F}" srcId="{2FCD3AC9-D117-4D15-A72B-E16EB3E95814}" destId="{6C4FD294-2EC0-4D6E-953B-D1D646C56D6E}" srcOrd="0" destOrd="0" parTransId="{DC45A569-223A-4AF1-9B63-DE59C08A646B}" sibTransId="{3397070C-F02B-4053-8E4B-83E2CC7ED2E6}"/>
    <dgm:cxn modelId="{C87B37D2-312E-4933-AD06-AA4FDE8166FB}" type="presOf" srcId="{2FCD3AC9-D117-4D15-A72B-E16EB3E95814}" destId="{4320AAF7-F9A2-4958-A568-8CB27FA1F127}" srcOrd="0" destOrd="0" presId="urn:microsoft.com/office/officeart/2005/8/layout/chevron2"/>
    <dgm:cxn modelId="{5BB5F8D3-678C-49BF-828E-4745D8034A1B}" type="presOf" srcId="{D1BD3591-ADB1-44C7-9FD9-DA3507B41802}" destId="{0A08273A-4DCE-4080-AD44-C8F5AD16562F}" srcOrd="0" destOrd="0" presId="urn:microsoft.com/office/officeart/2005/8/layout/chevron2"/>
    <dgm:cxn modelId="{35DA67D4-BD34-4C9E-A71D-B127B7F0258B}" type="presOf" srcId="{6C4FD294-2EC0-4D6E-953B-D1D646C56D6E}" destId="{DDCA7795-0FFB-4B5A-9A72-C7E1996E3B55}" srcOrd="0" destOrd="0" presId="urn:microsoft.com/office/officeart/2005/8/layout/chevron2"/>
    <dgm:cxn modelId="{3F076BE9-94EE-4BC0-9E45-F7C4B8D63F72}" type="presOf" srcId="{4A824809-0787-4857-B2D1-6B7630063E7A}" destId="{FD7A452D-8118-4EAB-9B74-82722C0D184F}" srcOrd="0" destOrd="0" presId="urn:microsoft.com/office/officeart/2005/8/layout/chevron2"/>
    <dgm:cxn modelId="{B76975EA-93EB-4148-AE68-B81C7EBFB829}" type="presOf" srcId="{2903F8A2-5D63-4913-B143-FF58F5CF4877}" destId="{D91A7979-C9A0-4114-AF52-6BEF120D6F1D}" srcOrd="0" destOrd="0" presId="urn:microsoft.com/office/officeart/2005/8/layout/chevron2"/>
    <dgm:cxn modelId="{E89D2E8C-EBBB-4A81-8BF0-0FB377132F9E}" type="presParOf" srcId="{34DECFC1-2CF9-422B-8F8F-EF1AEF2FAFC2}" destId="{95A47FBC-B0EC-4F86-9ADF-2C02B09FC402}" srcOrd="0" destOrd="0" presId="urn:microsoft.com/office/officeart/2005/8/layout/chevron2"/>
    <dgm:cxn modelId="{8BF2F3A8-3C01-4ED6-98C8-2A38B894E83C}" type="presParOf" srcId="{95A47FBC-B0EC-4F86-9ADF-2C02B09FC402}" destId="{4320AAF7-F9A2-4958-A568-8CB27FA1F127}" srcOrd="0" destOrd="0" presId="urn:microsoft.com/office/officeart/2005/8/layout/chevron2"/>
    <dgm:cxn modelId="{3B0A0132-7EE6-4EE4-B1F0-DEFB9238E224}" type="presParOf" srcId="{95A47FBC-B0EC-4F86-9ADF-2C02B09FC402}" destId="{DDCA7795-0FFB-4B5A-9A72-C7E1996E3B55}" srcOrd="1" destOrd="0" presId="urn:microsoft.com/office/officeart/2005/8/layout/chevron2"/>
    <dgm:cxn modelId="{A8591F33-7DB7-4487-8161-10FC5F9DFB85}" type="presParOf" srcId="{34DECFC1-2CF9-422B-8F8F-EF1AEF2FAFC2}" destId="{06A623D3-C67A-4BA9-A644-0A900B1E5831}" srcOrd="1" destOrd="0" presId="urn:microsoft.com/office/officeart/2005/8/layout/chevron2"/>
    <dgm:cxn modelId="{26F1A562-C39C-4D8C-AA47-38A50F08DADF}" type="presParOf" srcId="{34DECFC1-2CF9-422B-8F8F-EF1AEF2FAFC2}" destId="{73738D14-6A3F-440A-AA70-60F2462A3BA5}" srcOrd="2" destOrd="0" presId="urn:microsoft.com/office/officeart/2005/8/layout/chevron2"/>
    <dgm:cxn modelId="{338ABE08-24CD-4315-A567-A329B841E544}" type="presParOf" srcId="{73738D14-6A3F-440A-AA70-60F2462A3BA5}" destId="{D91A7979-C9A0-4114-AF52-6BEF120D6F1D}" srcOrd="0" destOrd="0" presId="urn:microsoft.com/office/officeart/2005/8/layout/chevron2"/>
    <dgm:cxn modelId="{998C779A-9D82-4AAC-8933-16391572CFF1}" type="presParOf" srcId="{73738D14-6A3F-440A-AA70-60F2462A3BA5}" destId="{0A08273A-4DCE-4080-AD44-C8F5AD16562F}" srcOrd="1" destOrd="0" presId="urn:microsoft.com/office/officeart/2005/8/layout/chevron2"/>
    <dgm:cxn modelId="{77FC6506-587A-4B78-B901-0DCD0C6D6F9F}" type="presParOf" srcId="{34DECFC1-2CF9-422B-8F8F-EF1AEF2FAFC2}" destId="{08A0BDFE-F7B8-4146-A665-1FBD13C1A557}" srcOrd="3" destOrd="0" presId="urn:microsoft.com/office/officeart/2005/8/layout/chevron2"/>
    <dgm:cxn modelId="{DD10649F-0D25-4D3B-9DC2-D74457E0D472}" type="presParOf" srcId="{34DECFC1-2CF9-422B-8F8F-EF1AEF2FAFC2}" destId="{F36A7881-C70E-4F5C-BA6C-E6873166C7BF}" srcOrd="4" destOrd="0" presId="urn:microsoft.com/office/officeart/2005/8/layout/chevron2"/>
    <dgm:cxn modelId="{A7AAA4DA-D389-451D-84E5-44D0CE5AB3EC}" type="presParOf" srcId="{F36A7881-C70E-4F5C-BA6C-E6873166C7BF}" destId="{278643D3-A0A0-4977-9785-1E19263A4514}" srcOrd="0" destOrd="0" presId="urn:microsoft.com/office/officeart/2005/8/layout/chevron2"/>
    <dgm:cxn modelId="{2A9891DB-F54E-4922-B478-AE8B480D8383}" type="presParOf" srcId="{F36A7881-C70E-4F5C-BA6C-E6873166C7BF}" destId="{FD7A452D-8118-4EAB-9B74-82722C0D18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305E51-474C-441E-AFEB-FC78DC8B97FE}" type="doc">
      <dgm:prSet loTypeId="urn:microsoft.com/office/officeart/2005/8/layout/list1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DBA1CBE8-E0F3-435F-BA2F-677BC171D383}">
      <dgm:prSet phldrT="[Текст]"/>
      <dgm:spPr/>
      <dgm:t>
        <a:bodyPr/>
        <a:lstStyle/>
        <a:p>
          <a:r>
            <a:rPr lang="ru-RU" dirty="0" err="1"/>
            <a:t>летнию</a:t>
          </a:r>
          <a:endParaRPr lang="ru-RU" dirty="0"/>
        </a:p>
      </dgm:t>
    </dgm:pt>
    <dgm:pt modelId="{92780E35-3729-4919-A0F4-C98FAFF6E054}" type="parTrans" cxnId="{C77C47C1-A1CE-4319-A218-413AEB3A1386}">
      <dgm:prSet/>
      <dgm:spPr/>
      <dgm:t>
        <a:bodyPr/>
        <a:lstStyle/>
        <a:p>
          <a:endParaRPr lang="ru-RU"/>
        </a:p>
      </dgm:t>
    </dgm:pt>
    <dgm:pt modelId="{05C83FEE-EB13-4EE4-87BC-6E5237A9CA1D}" type="sibTrans" cxnId="{C77C47C1-A1CE-4319-A218-413AEB3A1386}">
      <dgm:prSet/>
      <dgm:spPr/>
      <dgm:t>
        <a:bodyPr/>
        <a:lstStyle/>
        <a:p>
          <a:endParaRPr lang="ru-RU"/>
        </a:p>
      </dgm:t>
    </dgm:pt>
    <dgm:pt modelId="{C4C72516-A574-4E4B-AF69-F2B7AFC3933E}">
      <dgm:prSet phldrT="[Текст]"/>
      <dgm:spPr/>
      <dgm:t>
        <a:bodyPr/>
        <a:lstStyle/>
        <a:p>
          <a:r>
            <a:rPr lang="ru-RU" dirty="0" err="1"/>
            <a:t>зимнию</a:t>
          </a:r>
          <a:endParaRPr lang="ru-RU" dirty="0"/>
        </a:p>
      </dgm:t>
    </dgm:pt>
    <dgm:pt modelId="{A70C9AF5-AB69-4F52-94E8-BCDAB03BF843}" type="parTrans" cxnId="{761D3EA9-49CA-47A3-B837-6B983DA3FD91}">
      <dgm:prSet/>
      <dgm:spPr/>
      <dgm:t>
        <a:bodyPr/>
        <a:lstStyle/>
        <a:p>
          <a:endParaRPr lang="ru-RU"/>
        </a:p>
      </dgm:t>
    </dgm:pt>
    <dgm:pt modelId="{628F1C25-1C85-4BE7-9E28-CED1374C4DCC}" type="sibTrans" cxnId="{761D3EA9-49CA-47A3-B837-6B983DA3FD91}">
      <dgm:prSet/>
      <dgm:spPr/>
      <dgm:t>
        <a:bodyPr/>
        <a:lstStyle/>
        <a:p>
          <a:endParaRPr lang="ru-RU"/>
        </a:p>
      </dgm:t>
    </dgm:pt>
    <dgm:pt modelId="{C37E2899-2FF6-441E-9794-C9817637E4B3}">
      <dgm:prSet phldrT="[Текст]"/>
      <dgm:spPr/>
      <dgm:t>
        <a:bodyPr/>
        <a:lstStyle/>
        <a:p>
          <a:r>
            <a:rPr lang="ru-RU" dirty="0"/>
            <a:t>демисезонную</a:t>
          </a:r>
        </a:p>
      </dgm:t>
    </dgm:pt>
    <dgm:pt modelId="{6AE569B1-1814-4EA7-8715-A1E945518391}" type="parTrans" cxnId="{ACED04C9-D542-4980-87CA-FCD5200B4BEF}">
      <dgm:prSet/>
      <dgm:spPr/>
      <dgm:t>
        <a:bodyPr/>
        <a:lstStyle/>
        <a:p>
          <a:endParaRPr lang="ru-RU"/>
        </a:p>
      </dgm:t>
    </dgm:pt>
    <dgm:pt modelId="{680B60ED-E478-4C35-800A-8659FF7CE6E5}" type="sibTrans" cxnId="{ACED04C9-D542-4980-87CA-FCD5200B4BEF}">
      <dgm:prSet/>
      <dgm:spPr/>
      <dgm:t>
        <a:bodyPr/>
        <a:lstStyle/>
        <a:p>
          <a:endParaRPr lang="ru-RU"/>
        </a:p>
      </dgm:t>
    </dgm:pt>
    <dgm:pt modelId="{40AC484C-4690-4211-8E2A-06A29D56125C}" type="pres">
      <dgm:prSet presAssocID="{BF305E51-474C-441E-AFEB-FC78DC8B97FE}" presName="linear" presStyleCnt="0">
        <dgm:presLayoutVars>
          <dgm:dir/>
          <dgm:animLvl val="lvl"/>
          <dgm:resizeHandles val="exact"/>
        </dgm:presLayoutVars>
      </dgm:prSet>
      <dgm:spPr/>
    </dgm:pt>
    <dgm:pt modelId="{2101A832-200C-4520-B135-02F635F976B6}" type="pres">
      <dgm:prSet presAssocID="{DBA1CBE8-E0F3-435F-BA2F-677BC171D383}" presName="parentLin" presStyleCnt="0"/>
      <dgm:spPr/>
    </dgm:pt>
    <dgm:pt modelId="{830C7791-4458-4BDA-8FD8-4D738F9C7C43}" type="pres">
      <dgm:prSet presAssocID="{DBA1CBE8-E0F3-435F-BA2F-677BC171D383}" presName="parentLeftMargin" presStyleLbl="node1" presStyleIdx="0" presStyleCnt="3"/>
      <dgm:spPr/>
    </dgm:pt>
    <dgm:pt modelId="{37444767-B5F3-4052-9CC4-1BE4399F6799}" type="pres">
      <dgm:prSet presAssocID="{DBA1CBE8-E0F3-435F-BA2F-677BC171D3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7738F43-933C-4BA3-B2F8-E90BBE4680CC}" type="pres">
      <dgm:prSet presAssocID="{DBA1CBE8-E0F3-435F-BA2F-677BC171D383}" presName="negativeSpace" presStyleCnt="0"/>
      <dgm:spPr/>
    </dgm:pt>
    <dgm:pt modelId="{5BCBFF01-7C6D-4585-8082-3C5D08F3BC4D}" type="pres">
      <dgm:prSet presAssocID="{DBA1CBE8-E0F3-435F-BA2F-677BC171D383}" presName="childText" presStyleLbl="conFgAcc1" presStyleIdx="0" presStyleCnt="3">
        <dgm:presLayoutVars>
          <dgm:bulletEnabled val="1"/>
        </dgm:presLayoutVars>
      </dgm:prSet>
      <dgm:spPr/>
    </dgm:pt>
    <dgm:pt modelId="{6D2C5163-8095-48EF-8EFD-B098BD2BCBD9}" type="pres">
      <dgm:prSet presAssocID="{05C83FEE-EB13-4EE4-87BC-6E5237A9CA1D}" presName="spaceBetweenRectangles" presStyleCnt="0"/>
      <dgm:spPr/>
    </dgm:pt>
    <dgm:pt modelId="{5E4761AA-B14D-498D-BE20-9B78E94AE920}" type="pres">
      <dgm:prSet presAssocID="{C4C72516-A574-4E4B-AF69-F2B7AFC3933E}" presName="parentLin" presStyleCnt="0"/>
      <dgm:spPr/>
    </dgm:pt>
    <dgm:pt modelId="{20DA2827-0597-49A0-A101-4143F2F6A5CA}" type="pres">
      <dgm:prSet presAssocID="{C4C72516-A574-4E4B-AF69-F2B7AFC3933E}" presName="parentLeftMargin" presStyleLbl="node1" presStyleIdx="0" presStyleCnt="3"/>
      <dgm:spPr/>
    </dgm:pt>
    <dgm:pt modelId="{3F37F8FE-6E18-4497-8528-51F559B5072D}" type="pres">
      <dgm:prSet presAssocID="{C4C72516-A574-4E4B-AF69-F2B7AFC3933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7306607-0249-4D01-AD4A-29DFD8BD1D95}" type="pres">
      <dgm:prSet presAssocID="{C4C72516-A574-4E4B-AF69-F2B7AFC3933E}" presName="negativeSpace" presStyleCnt="0"/>
      <dgm:spPr/>
    </dgm:pt>
    <dgm:pt modelId="{4EAA0389-907F-4D45-BFA2-C18879E3D050}" type="pres">
      <dgm:prSet presAssocID="{C4C72516-A574-4E4B-AF69-F2B7AFC3933E}" presName="childText" presStyleLbl="conFgAcc1" presStyleIdx="1" presStyleCnt="3">
        <dgm:presLayoutVars>
          <dgm:bulletEnabled val="1"/>
        </dgm:presLayoutVars>
      </dgm:prSet>
      <dgm:spPr/>
    </dgm:pt>
    <dgm:pt modelId="{AB946221-7180-4065-92E3-70F2A2F54F95}" type="pres">
      <dgm:prSet presAssocID="{628F1C25-1C85-4BE7-9E28-CED1374C4DCC}" presName="spaceBetweenRectangles" presStyleCnt="0"/>
      <dgm:spPr/>
    </dgm:pt>
    <dgm:pt modelId="{7868155B-A677-4ABD-BF78-96358018CD0E}" type="pres">
      <dgm:prSet presAssocID="{C37E2899-2FF6-441E-9794-C9817637E4B3}" presName="parentLin" presStyleCnt="0"/>
      <dgm:spPr/>
    </dgm:pt>
    <dgm:pt modelId="{0B96FC34-9CD4-48B6-8C4A-B72389992C35}" type="pres">
      <dgm:prSet presAssocID="{C37E2899-2FF6-441E-9794-C9817637E4B3}" presName="parentLeftMargin" presStyleLbl="node1" presStyleIdx="1" presStyleCnt="3"/>
      <dgm:spPr/>
    </dgm:pt>
    <dgm:pt modelId="{733747FB-ADB4-4584-8AE9-5C38F18CF31B}" type="pres">
      <dgm:prSet presAssocID="{C37E2899-2FF6-441E-9794-C9817637E4B3}" presName="parentText" presStyleLbl="node1" presStyleIdx="2" presStyleCnt="3" custLinFactY="52184" custLinFactNeighborX="31580" custLinFactNeighborY="100000">
        <dgm:presLayoutVars>
          <dgm:chMax val="0"/>
          <dgm:bulletEnabled val="1"/>
        </dgm:presLayoutVars>
      </dgm:prSet>
      <dgm:spPr/>
    </dgm:pt>
    <dgm:pt modelId="{96ADDF23-EE96-4628-BB75-13491EBF2BA0}" type="pres">
      <dgm:prSet presAssocID="{C37E2899-2FF6-441E-9794-C9817637E4B3}" presName="negativeSpace" presStyleCnt="0"/>
      <dgm:spPr/>
    </dgm:pt>
    <dgm:pt modelId="{404F0E06-4BFF-46F7-8F2D-6CC15F5DA25E}" type="pres">
      <dgm:prSet presAssocID="{C37E2899-2FF6-441E-9794-C9817637E4B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E3EAB01-05A1-48F8-B902-753134D56670}" type="presOf" srcId="{BF305E51-474C-441E-AFEB-FC78DC8B97FE}" destId="{40AC484C-4690-4211-8E2A-06A29D56125C}" srcOrd="0" destOrd="0" presId="urn:microsoft.com/office/officeart/2005/8/layout/list1"/>
    <dgm:cxn modelId="{7265D306-9E84-4C77-B10B-02E386FE3A15}" type="presOf" srcId="{C37E2899-2FF6-441E-9794-C9817637E4B3}" destId="{0B96FC34-9CD4-48B6-8C4A-B72389992C35}" srcOrd="0" destOrd="0" presId="urn:microsoft.com/office/officeart/2005/8/layout/list1"/>
    <dgm:cxn modelId="{B9221E7D-F9BC-4785-9EEB-DBC91B35EC5C}" type="presOf" srcId="{C4C72516-A574-4E4B-AF69-F2B7AFC3933E}" destId="{20DA2827-0597-49A0-A101-4143F2F6A5CA}" srcOrd="0" destOrd="0" presId="urn:microsoft.com/office/officeart/2005/8/layout/list1"/>
    <dgm:cxn modelId="{761D3EA9-49CA-47A3-B837-6B983DA3FD91}" srcId="{BF305E51-474C-441E-AFEB-FC78DC8B97FE}" destId="{C4C72516-A574-4E4B-AF69-F2B7AFC3933E}" srcOrd="1" destOrd="0" parTransId="{A70C9AF5-AB69-4F52-94E8-BCDAB03BF843}" sibTransId="{628F1C25-1C85-4BE7-9E28-CED1374C4DCC}"/>
    <dgm:cxn modelId="{A86E2DAA-1E20-4BC9-8740-2032C297DB4F}" type="presOf" srcId="{C4C72516-A574-4E4B-AF69-F2B7AFC3933E}" destId="{3F37F8FE-6E18-4497-8528-51F559B5072D}" srcOrd="1" destOrd="0" presId="urn:microsoft.com/office/officeart/2005/8/layout/list1"/>
    <dgm:cxn modelId="{C77C47C1-A1CE-4319-A218-413AEB3A1386}" srcId="{BF305E51-474C-441E-AFEB-FC78DC8B97FE}" destId="{DBA1CBE8-E0F3-435F-BA2F-677BC171D383}" srcOrd="0" destOrd="0" parTransId="{92780E35-3729-4919-A0F4-C98FAFF6E054}" sibTransId="{05C83FEE-EB13-4EE4-87BC-6E5237A9CA1D}"/>
    <dgm:cxn modelId="{5E3CB9C6-B0D8-43F0-AFA8-8BBC52A37F67}" type="presOf" srcId="{DBA1CBE8-E0F3-435F-BA2F-677BC171D383}" destId="{830C7791-4458-4BDA-8FD8-4D738F9C7C43}" srcOrd="0" destOrd="0" presId="urn:microsoft.com/office/officeart/2005/8/layout/list1"/>
    <dgm:cxn modelId="{ACED04C9-D542-4980-87CA-FCD5200B4BEF}" srcId="{BF305E51-474C-441E-AFEB-FC78DC8B97FE}" destId="{C37E2899-2FF6-441E-9794-C9817637E4B3}" srcOrd="2" destOrd="0" parTransId="{6AE569B1-1814-4EA7-8715-A1E945518391}" sibTransId="{680B60ED-E478-4C35-800A-8659FF7CE6E5}"/>
    <dgm:cxn modelId="{20C359CC-083B-4FA3-B23C-FEB52551902B}" type="presOf" srcId="{C37E2899-2FF6-441E-9794-C9817637E4B3}" destId="{733747FB-ADB4-4584-8AE9-5C38F18CF31B}" srcOrd="1" destOrd="0" presId="urn:microsoft.com/office/officeart/2005/8/layout/list1"/>
    <dgm:cxn modelId="{54783AEB-8A69-4BB1-AE17-223DDC23A539}" type="presOf" srcId="{DBA1CBE8-E0F3-435F-BA2F-677BC171D383}" destId="{37444767-B5F3-4052-9CC4-1BE4399F6799}" srcOrd="1" destOrd="0" presId="urn:microsoft.com/office/officeart/2005/8/layout/list1"/>
    <dgm:cxn modelId="{252EF35B-FA0B-4707-B30A-8685F9566E35}" type="presParOf" srcId="{40AC484C-4690-4211-8E2A-06A29D56125C}" destId="{2101A832-200C-4520-B135-02F635F976B6}" srcOrd="0" destOrd="0" presId="urn:microsoft.com/office/officeart/2005/8/layout/list1"/>
    <dgm:cxn modelId="{1B7306ED-BD70-4C5A-8A24-CACE2D891AF1}" type="presParOf" srcId="{2101A832-200C-4520-B135-02F635F976B6}" destId="{830C7791-4458-4BDA-8FD8-4D738F9C7C43}" srcOrd="0" destOrd="0" presId="urn:microsoft.com/office/officeart/2005/8/layout/list1"/>
    <dgm:cxn modelId="{AB357983-B6B7-467E-9BED-2AE56D254EE7}" type="presParOf" srcId="{2101A832-200C-4520-B135-02F635F976B6}" destId="{37444767-B5F3-4052-9CC4-1BE4399F6799}" srcOrd="1" destOrd="0" presId="urn:microsoft.com/office/officeart/2005/8/layout/list1"/>
    <dgm:cxn modelId="{ECAD5350-9BF2-4183-8A9D-9DDC1CA9D300}" type="presParOf" srcId="{40AC484C-4690-4211-8E2A-06A29D56125C}" destId="{77738F43-933C-4BA3-B2F8-E90BBE4680CC}" srcOrd="1" destOrd="0" presId="urn:microsoft.com/office/officeart/2005/8/layout/list1"/>
    <dgm:cxn modelId="{60A141C0-0456-4DA3-96B9-5A6856A8BC46}" type="presParOf" srcId="{40AC484C-4690-4211-8E2A-06A29D56125C}" destId="{5BCBFF01-7C6D-4585-8082-3C5D08F3BC4D}" srcOrd="2" destOrd="0" presId="urn:microsoft.com/office/officeart/2005/8/layout/list1"/>
    <dgm:cxn modelId="{5082627F-F966-4F1A-B779-65474D3E3657}" type="presParOf" srcId="{40AC484C-4690-4211-8E2A-06A29D56125C}" destId="{6D2C5163-8095-48EF-8EFD-B098BD2BCBD9}" srcOrd="3" destOrd="0" presId="urn:microsoft.com/office/officeart/2005/8/layout/list1"/>
    <dgm:cxn modelId="{8C3E8F6C-EC1D-44E3-83D3-E0F72C144715}" type="presParOf" srcId="{40AC484C-4690-4211-8E2A-06A29D56125C}" destId="{5E4761AA-B14D-498D-BE20-9B78E94AE920}" srcOrd="4" destOrd="0" presId="urn:microsoft.com/office/officeart/2005/8/layout/list1"/>
    <dgm:cxn modelId="{402859D4-EBED-488F-AA3B-76A39A79C91E}" type="presParOf" srcId="{5E4761AA-B14D-498D-BE20-9B78E94AE920}" destId="{20DA2827-0597-49A0-A101-4143F2F6A5CA}" srcOrd="0" destOrd="0" presId="urn:microsoft.com/office/officeart/2005/8/layout/list1"/>
    <dgm:cxn modelId="{7E0F23C6-49DB-49A0-9C41-B65FD026A4DE}" type="presParOf" srcId="{5E4761AA-B14D-498D-BE20-9B78E94AE920}" destId="{3F37F8FE-6E18-4497-8528-51F559B5072D}" srcOrd="1" destOrd="0" presId="urn:microsoft.com/office/officeart/2005/8/layout/list1"/>
    <dgm:cxn modelId="{5979416C-3439-47CE-A13A-6FA643F12E9F}" type="presParOf" srcId="{40AC484C-4690-4211-8E2A-06A29D56125C}" destId="{D7306607-0249-4D01-AD4A-29DFD8BD1D95}" srcOrd="5" destOrd="0" presId="urn:microsoft.com/office/officeart/2005/8/layout/list1"/>
    <dgm:cxn modelId="{BE7460BE-3A76-4688-90EE-BB9904241BC4}" type="presParOf" srcId="{40AC484C-4690-4211-8E2A-06A29D56125C}" destId="{4EAA0389-907F-4D45-BFA2-C18879E3D050}" srcOrd="6" destOrd="0" presId="urn:microsoft.com/office/officeart/2005/8/layout/list1"/>
    <dgm:cxn modelId="{7921251B-50B6-40CF-BE6F-5F9F494A1CF6}" type="presParOf" srcId="{40AC484C-4690-4211-8E2A-06A29D56125C}" destId="{AB946221-7180-4065-92E3-70F2A2F54F95}" srcOrd="7" destOrd="0" presId="urn:microsoft.com/office/officeart/2005/8/layout/list1"/>
    <dgm:cxn modelId="{56562E48-DBFD-4279-B425-BF51B79DB142}" type="presParOf" srcId="{40AC484C-4690-4211-8E2A-06A29D56125C}" destId="{7868155B-A677-4ABD-BF78-96358018CD0E}" srcOrd="8" destOrd="0" presId="urn:microsoft.com/office/officeart/2005/8/layout/list1"/>
    <dgm:cxn modelId="{3EF1B935-0D39-472C-8A1E-9DD66462ABB8}" type="presParOf" srcId="{7868155B-A677-4ABD-BF78-96358018CD0E}" destId="{0B96FC34-9CD4-48B6-8C4A-B72389992C35}" srcOrd="0" destOrd="0" presId="urn:microsoft.com/office/officeart/2005/8/layout/list1"/>
    <dgm:cxn modelId="{E45D0407-9867-4E4B-A742-2DB63241B95A}" type="presParOf" srcId="{7868155B-A677-4ABD-BF78-96358018CD0E}" destId="{733747FB-ADB4-4584-8AE9-5C38F18CF31B}" srcOrd="1" destOrd="0" presId="urn:microsoft.com/office/officeart/2005/8/layout/list1"/>
    <dgm:cxn modelId="{CE625BA0-6851-4343-BBF5-6DCE77CAB39E}" type="presParOf" srcId="{40AC484C-4690-4211-8E2A-06A29D56125C}" destId="{96ADDF23-EE96-4628-BB75-13491EBF2BA0}" srcOrd="9" destOrd="0" presId="urn:microsoft.com/office/officeart/2005/8/layout/list1"/>
    <dgm:cxn modelId="{BF816DA9-2DB0-4E4E-994E-311DA6F4243D}" type="presParOf" srcId="{40AC484C-4690-4211-8E2A-06A29D56125C}" destId="{404F0E06-4BFF-46F7-8F2D-6CC15F5DA25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805292-5DF0-4F3A-BA6B-528A9D45FBC7}" type="doc">
      <dgm:prSet loTypeId="urn:microsoft.com/office/officeart/2005/8/layout/pList1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35025027-28EC-4721-8AC0-E8B53041A9D8}">
      <dgm:prSet phldrT="[Текст]" custT="1"/>
      <dgm:spPr/>
      <dgm:t>
        <a:bodyPr/>
        <a:lstStyle/>
        <a:p>
          <a:r>
            <a:rPr lang="ru-RU" sz="2400" dirty="0" err="1"/>
            <a:t>Специаль-ные</a:t>
          </a:r>
          <a:endParaRPr lang="ru-RU" sz="2400" dirty="0"/>
        </a:p>
      </dgm:t>
    </dgm:pt>
    <dgm:pt modelId="{FB4AF4EE-92E3-487F-B9A0-3EF268C1EA29}" type="parTrans" cxnId="{F8916762-61BB-402B-9FD2-0B01B86B45AC}">
      <dgm:prSet/>
      <dgm:spPr/>
      <dgm:t>
        <a:bodyPr/>
        <a:lstStyle/>
        <a:p>
          <a:endParaRPr lang="ru-RU"/>
        </a:p>
      </dgm:t>
    </dgm:pt>
    <dgm:pt modelId="{5E4276B6-C29C-4F11-9D40-F38ADE4BBBFE}" type="sibTrans" cxnId="{F8916762-61BB-402B-9FD2-0B01B86B45AC}">
      <dgm:prSet/>
      <dgm:spPr/>
      <dgm:t>
        <a:bodyPr/>
        <a:lstStyle/>
        <a:p>
          <a:endParaRPr lang="ru-RU"/>
        </a:p>
      </dgm:t>
    </dgm:pt>
    <dgm:pt modelId="{3CD550FC-1D51-449D-9409-D04D8DAACD20}">
      <dgm:prSet phldrT="[Текст]" custT="1"/>
      <dgm:spPr/>
      <dgm:t>
        <a:bodyPr/>
        <a:lstStyle/>
        <a:p>
          <a:r>
            <a:rPr lang="ru-RU" sz="1800" dirty="0" err="1"/>
            <a:t>Меланжево-пестротканные</a:t>
          </a:r>
          <a:endParaRPr lang="ru-RU" sz="1800" dirty="0"/>
        </a:p>
      </dgm:t>
    </dgm:pt>
    <dgm:pt modelId="{75686AE1-E680-4211-8EB2-85713813C1A6}" type="parTrans" cxnId="{A13E07AC-7059-421E-A2BF-FB0C9E823B5E}">
      <dgm:prSet/>
      <dgm:spPr/>
      <dgm:t>
        <a:bodyPr/>
        <a:lstStyle/>
        <a:p>
          <a:endParaRPr lang="ru-RU"/>
        </a:p>
      </dgm:t>
    </dgm:pt>
    <dgm:pt modelId="{2AD3624B-AD7D-4E13-A495-64E8446B26E0}" type="sibTrans" cxnId="{A13E07AC-7059-421E-A2BF-FB0C9E823B5E}">
      <dgm:prSet/>
      <dgm:spPr/>
      <dgm:t>
        <a:bodyPr/>
        <a:lstStyle/>
        <a:p>
          <a:endParaRPr lang="ru-RU"/>
        </a:p>
      </dgm:t>
    </dgm:pt>
    <dgm:pt modelId="{E4050DC1-4B6F-49C0-A7F7-3E4CC01EDAC0}">
      <dgm:prSet phldrT="[Текст]" custT="1"/>
      <dgm:spPr/>
      <dgm:t>
        <a:bodyPr/>
        <a:lstStyle/>
        <a:p>
          <a:r>
            <a:rPr lang="ru-RU" sz="2400" dirty="0"/>
            <a:t>зимние</a:t>
          </a:r>
        </a:p>
      </dgm:t>
    </dgm:pt>
    <dgm:pt modelId="{FBAEC9E4-EE74-4C05-95EF-E2CFD80A64D1}" type="parTrans" cxnId="{43F977AC-BE2D-424F-A598-215654D2A2A3}">
      <dgm:prSet/>
      <dgm:spPr/>
      <dgm:t>
        <a:bodyPr/>
        <a:lstStyle/>
        <a:p>
          <a:endParaRPr lang="ru-RU"/>
        </a:p>
      </dgm:t>
    </dgm:pt>
    <dgm:pt modelId="{0B3C85C2-26AB-47AF-876A-E0BE50591E2E}" type="sibTrans" cxnId="{43F977AC-BE2D-424F-A598-215654D2A2A3}">
      <dgm:prSet/>
      <dgm:spPr/>
      <dgm:t>
        <a:bodyPr/>
        <a:lstStyle/>
        <a:p>
          <a:endParaRPr lang="ru-RU"/>
        </a:p>
      </dgm:t>
    </dgm:pt>
    <dgm:pt modelId="{EF851B7D-327A-43E0-A118-8996D736453A}">
      <dgm:prSet phldrT="[Текст]" custT="1"/>
      <dgm:spPr/>
      <dgm:t>
        <a:bodyPr/>
        <a:lstStyle/>
        <a:p>
          <a:r>
            <a:rPr lang="ru-RU" sz="2400" dirty="0" err="1"/>
            <a:t>Гладкокра-шенные</a:t>
          </a:r>
          <a:endParaRPr lang="ru-RU" sz="2400" dirty="0"/>
        </a:p>
      </dgm:t>
    </dgm:pt>
    <dgm:pt modelId="{6C201158-6B9F-40C0-8323-CC6C1E83249B}" type="sibTrans" cxnId="{DA2628FB-A980-4906-A0CC-B25FCCB78B38}">
      <dgm:prSet/>
      <dgm:spPr/>
      <dgm:t>
        <a:bodyPr/>
        <a:lstStyle/>
        <a:p>
          <a:endParaRPr lang="ru-RU"/>
        </a:p>
      </dgm:t>
    </dgm:pt>
    <dgm:pt modelId="{D98E5124-AF65-475E-AADA-6B75BD9645AD}" type="parTrans" cxnId="{DA2628FB-A980-4906-A0CC-B25FCCB78B38}">
      <dgm:prSet/>
      <dgm:spPr/>
      <dgm:t>
        <a:bodyPr/>
        <a:lstStyle/>
        <a:p>
          <a:endParaRPr lang="ru-RU"/>
        </a:p>
      </dgm:t>
    </dgm:pt>
    <dgm:pt modelId="{76CBB7C6-CE0D-4DF3-94AD-820200A81B52}" type="pres">
      <dgm:prSet presAssocID="{36805292-5DF0-4F3A-BA6B-528A9D45FBC7}" presName="Name0" presStyleCnt="0">
        <dgm:presLayoutVars>
          <dgm:dir/>
          <dgm:resizeHandles val="exact"/>
        </dgm:presLayoutVars>
      </dgm:prSet>
      <dgm:spPr/>
    </dgm:pt>
    <dgm:pt modelId="{3D6819E3-C18A-4B9B-9CE2-234508E1A349}" type="pres">
      <dgm:prSet presAssocID="{EF851B7D-327A-43E0-A118-8996D736453A}" presName="compNode" presStyleCnt="0"/>
      <dgm:spPr/>
    </dgm:pt>
    <dgm:pt modelId="{CAAC27C5-9E32-4762-962A-02B0074AA70C}" type="pres">
      <dgm:prSet presAssocID="{EF851B7D-327A-43E0-A118-8996D736453A}" presName="pictRect" presStyleLbl="node1" presStyleIdx="0" presStyleCnt="4" custLinFactNeighborX="-64" custLinFactNeighborY="24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3403684-8694-4B09-9441-1A5293A2DA19}" type="pres">
      <dgm:prSet presAssocID="{EF851B7D-327A-43E0-A118-8996D736453A}" presName="textRect" presStyleLbl="revTx" presStyleIdx="0" presStyleCnt="4">
        <dgm:presLayoutVars>
          <dgm:bulletEnabled val="1"/>
        </dgm:presLayoutVars>
      </dgm:prSet>
      <dgm:spPr/>
    </dgm:pt>
    <dgm:pt modelId="{25CB2DA2-3578-482D-B952-295F2BE103CC}" type="pres">
      <dgm:prSet presAssocID="{6C201158-6B9F-40C0-8323-CC6C1E83249B}" presName="sibTrans" presStyleLbl="sibTrans2D1" presStyleIdx="0" presStyleCnt="0"/>
      <dgm:spPr/>
    </dgm:pt>
    <dgm:pt modelId="{FF40BA24-4E51-40B0-89D4-32741606B74E}" type="pres">
      <dgm:prSet presAssocID="{35025027-28EC-4721-8AC0-E8B53041A9D8}" presName="compNode" presStyleCnt="0"/>
      <dgm:spPr/>
    </dgm:pt>
    <dgm:pt modelId="{68C3594A-4D63-49B2-B2B5-B4304ADB1303}" type="pres">
      <dgm:prSet presAssocID="{35025027-28EC-4721-8AC0-E8B53041A9D8}" presName="pictRect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9D894FF-3DF0-4A56-B574-898328F1AFD6}" type="pres">
      <dgm:prSet presAssocID="{35025027-28EC-4721-8AC0-E8B53041A9D8}" presName="textRect" presStyleLbl="revTx" presStyleIdx="1" presStyleCnt="4">
        <dgm:presLayoutVars>
          <dgm:bulletEnabled val="1"/>
        </dgm:presLayoutVars>
      </dgm:prSet>
      <dgm:spPr/>
    </dgm:pt>
    <dgm:pt modelId="{7680666D-3C1D-47F0-BB43-4F565883BE1B}" type="pres">
      <dgm:prSet presAssocID="{5E4276B6-C29C-4F11-9D40-F38ADE4BBBFE}" presName="sibTrans" presStyleLbl="sibTrans2D1" presStyleIdx="0" presStyleCnt="0"/>
      <dgm:spPr/>
    </dgm:pt>
    <dgm:pt modelId="{25BBE633-9BA7-4163-9DE8-A46F7638FA8D}" type="pres">
      <dgm:prSet presAssocID="{3CD550FC-1D51-449D-9409-D04D8DAACD20}" presName="compNode" presStyleCnt="0"/>
      <dgm:spPr/>
    </dgm:pt>
    <dgm:pt modelId="{B935D946-A94D-4DD5-B18A-9351F8602B04}" type="pres">
      <dgm:prSet presAssocID="{3CD550FC-1D51-449D-9409-D04D8DAACD20}" presName="pictRect" presStyleLbl="nod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821930E-4BBE-4BE4-868F-B8FD05B54191}" type="pres">
      <dgm:prSet presAssocID="{3CD550FC-1D51-449D-9409-D04D8DAACD20}" presName="textRect" presStyleLbl="revTx" presStyleIdx="2" presStyleCnt="4">
        <dgm:presLayoutVars>
          <dgm:bulletEnabled val="1"/>
        </dgm:presLayoutVars>
      </dgm:prSet>
      <dgm:spPr/>
    </dgm:pt>
    <dgm:pt modelId="{D664157F-D8AC-4DBF-8CA5-B7F22BE16786}" type="pres">
      <dgm:prSet presAssocID="{2AD3624B-AD7D-4E13-A495-64E8446B26E0}" presName="sibTrans" presStyleLbl="sibTrans2D1" presStyleIdx="0" presStyleCnt="0"/>
      <dgm:spPr/>
    </dgm:pt>
    <dgm:pt modelId="{EE989D67-E139-4208-BC18-CE770D61CFE9}" type="pres">
      <dgm:prSet presAssocID="{E4050DC1-4B6F-49C0-A7F7-3E4CC01EDAC0}" presName="compNode" presStyleCnt="0"/>
      <dgm:spPr/>
    </dgm:pt>
    <dgm:pt modelId="{B15F3623-095C-4D65-BB92-F0AB57DB1FEB}" type="pres">
      <dgm:prSet presAssocID="{E4050DC1-4B6F-49C0-A7F7-3E4CC01EDAC0}" presName="pictRect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D14417F-35D6-4EF0-B1F7-028E8B1B6678}" type="pres">
      <dgm:prSet presAssocID="{E4050DC1-4B6F-49C0-A7F7-3E4CC01EDAC0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B370112C-F315-4CE2-A55D-3ACDC462FD31}" type="presOf" srcId="{5E4276B6-C29C-4F11-9D40-F38ADE4BBBFE}" destId="{7680666D-3C1D-47F0-BB43-4F565883BE1B}" srcOrd="0" destOrd="0" presId="urn:microsoft.com/office/officeart/2005/8/layout/pList1"/>
    <dgm:cxn modelId="{F8916762-61BB-402B-9FD2-0B01B86B45AC}" srcId="{36805292-5DF0-4F3A-BA6B-528A9D45FBC7}" destId="{35025027-28EC-4721-8AC0-E8B53041A9D8}" srcOrd="1" destOrd="0" parTransId="{FB4AF4EE-92E3-487F-B9A0-3EF268C1EA29}" sibTransId="{5E4276B6-C29C-4F11-9D40-F38ADE4BBBFE}"/>
    <dgm:cxn modelId="{BFD44B51-ABAE-42B3-9D85-6E718D816666}" type="presOf" srcId="{3CD550FC-1D51-449D-9409-D04D8DAACD20}" destId="{D821930E-4BBE-4BE4-868F-B8FD05B54191}" srcOrd="0" destOrd="0" presId="urn:microsoft.com/office/officeart/2005/8/layout/pList1"/>
    <dgm:cxn modelId="{C0C2B47F-C392-416B-ACB8-B945201EAA36}" type="presOf" srcId="{E4050DC1-4B6F-49C0-A7F7-3E4CC01EDAC0}" destId="{7D14417F-35D6-4EF0-B1F7-028E8B1B6678}" srcOrd="0" destOrd="0" presId="urn:microsoft.com/office/officeart/2005/8/layout/pList1"/>
    <dgm:cxn modelId="{78845C8C-F178-422A-B795-9EA7D4F7DCAA}" type="presOf" srcId="{2AD3624B-AD7D-4E13-A495-64E8446B26E0}" destId="{D664157F-D8AC-4DBF-8CA5-B7F22BE16786}" srcOrd="0" destOrd="0" presId="urn:microsoft.com/office/officeart/2005/8/layout/pList1"/>
    <dgm:cxn modelId="{A13E07AC-7059-421E-A2BF-FB0C9E823B5E}" srcId="{36805292-5DF0-4F3A-BA6B-528A9D45FBC7}" destId="{3CD550FC-1D51-449D-9409-D04D8DAACD20}" srcOrd="2" destOrd="0" parTransId="{75686AE1-E680-4211-8EB2-85713813C1A6}" sibTransId="{2AD3624B-AD7D-4E13-A495-64E8446B26E0}"/>
    <dgm:cxn modelId="{43F977AC-BE2D-424F-A598-215654D2A2A3}" srcId="{36805292-5DF0-4F3A-BA6B-528A9D45FBC7}" destId="{E4050DC1-4B6F-49C0-A7F7-3E4CC01EDAC0}" srcOrd="3" destOrd="0" parTransId="{FBAEC9E4-EE74-4C05-95EF-E2CFD80A64D1}" sibTransId="{0B3C85C2-26AB-47AF-876A-E0BE50591E2E}"/>
    <dgm:cxn modelId="{FEA87FBE-AA3A-4ACE-B5B5-052123C16A2C}" type="presOf" srcId="{6C201158-6B9F-40C0-8323-CC6C1E83249B}" destId="{25CB2DA2-3578-482D-B952-295F2BE103CC}" srcOrd="0" destOrd="0" presId="urn:microsoft.com/office/officeart/2005/8/layout/pList1"/>
    <dgm:cxn modelId="{B41942C4-F9D3-43C4-AFBD-683BFD31557F}" type="presOf" srcId="{35025027-28EC-4721-8AC0-E8B53041A9D8}" destId="{F9D894FF-3DF0-4A56-B574-898328F1AFD6}" srcOrd="0" destOrd="0" presId="urn:microsoft.com/office/officeart/2005/8/layout/pList1"/>
    <dgm:cxn modelId="{43B7BEC4-E021-4F14-9911-D441A08A22B6}" type="presOf" srcId="{EF851B7D-327A-43E0-A118-8996D736453A}" destId="{F3403684-8694-4B09-9441-1A5293A2DA19}" srcOrd="0" destOrd="0" presId="urn:microsoft.com/office/officeart/2005/8/layout/pList1"/>
    <dgm:cxn modelId="{B1C47ADD-9660-4623-8097-493835FB929E}" type="presOf" srcId="{36805292-5DF0-4F3A-BA6B-528A9D45FBC7}" destId="{76CBB7C6-CE0D-4DF3-94AD-820200A81B52}" srcOrd="0" destOrd="0" presId="urn:microsoft.com/office/officeart/2005/8/layout/pList1"/>
    <dgm:cxn modelId="{DA2628FB-A980-4906-A0CC-B25FCCB78B38}" srcId="{36805292-5DF0-4F3A-BA6B-528A9D45FBC7}" destId="{EF851B7D-327A-43E0-A118-8996D736453A}" srcOrd="0" destOrd="0" parTransId="{D98E5124-AF65-475E-AADA-6B75BD9645AD}" sibTransId="{6C201158-6B9F-40C0-8323-CC6C1E83249B}"/>
    <dgm:cxn modelId="{1798D922-587A-4B1B-B195-A62DCC24F00E}" type="presParOf" srcId="{76CBB7C6-CE0D-4DF3-94AD-820200A81B52}" destId="{3D6819E3-C18A-4B9B-9CE2-234508E1A349}" srcOrd="0" destOrd="0" presId="urn:microsoft.com/office/officeart/2005/8/layout/pList1"/>
    <dgm:cxn modelId="{B6CC5B44-3CB9-47E8-8789-62BD62A09D98}" type="presParOf" srcId="{3D6819E3-C18A-4B9B-9CE2-234508E1A349}" destId="{CAAC27C5-9E32-4762-962A-02B0074AA70C}" srcOrd="0" destOrd="0" presId="urn:microsoft.com/office/officeart/2005/8/layout/pList1"/>
    <dgm:cxn modelId="{5517E40A-FE9F-4D11-9281-86D76CE76681}" type="presParOf" srcId="{3D6819E3-C18A-4B9B-9CE2-234508E1A349}" destId="{F3403684-8694-4B09-9441-1A5293A2DA19}" srcOrd="1" destOrd="0" presId="urn:microsoft.com/office/officeart/2005/8/layout/pList1"/>
    <dgm:cxn modelId="{12EFE52F-DC0B-4CF6-91F8-A76893EC1661}" type="presParOf" srcId="{76CBB7C6-CE0D-4DF3-94AD-820200A81B52}" destId="{25CB2DA2-3578-482D-B952-295F2BE103CC}" srcOrd="1" destOrd="0" presId="urn:microsoft.com/office/officeart/2005/8/layout/pList1"/>
    <dgm:cxn modelId="{0724D3BE-0580-4D1D-834F-935C905E8C96}" type="presParOf" srcId="{76CBB7C6-CE0D-4DF3-94AD-820200A81B52}" destId="{FF40BA24-4E51-40B0-89D4-32741606B74E}" srcOrd="2" destOrd="0" presId="urn:microsoft.com/office/officeart/2005/8/layout/pList1"/>
    <dgm:cxn modelId="{34DBDD5D-A151-4F58-87FF-F779DF4CF99C}" type="presParOf" srcId="{FF40BA24-4E51-40B0-89D4-32741606B74E}" destId="{68C3594A-4D63-49B2-B2B5-B4304ADB1303}" srcOrd="0" destOrd="0" presId="urn:microsoft.com/office/officeart/2005/8/layout/pList1"/>
    <dgm:cxn modelId="{36A7A727-194E-404E-82F0-0CF0390F1B91}" type="presParOf" srcId="{FF40BA24-4E51-40B0-89D4-32741606B74E}" destId="{F9D894FF-3DF0-4A56-B574-898328F1AFD6}" srcOrd="1" destOrd="0" presId="urn:microsoft.com/office/officeart/2005/8/layout/pList1"/>
    <dgm:cxn modelId="{615E0287-A5D5-4B18-8AED-1F33C0B8817E}" type="presParOf" srcId="{76CBB7C6-CE0D-4DF3-94AD-820200A81B52}" destId="{7680666D-3C1D-47F0-BB43-4F565883BE1B}" srcOrd="3" destOrd="0" presId="urn:microsoft.com/office/officeart/2005/8/layout/pList1"/>
    <dgm:cxn modelId="{4649B114-6463-4E8D-A2A1-1AB6FBDC7649}" type="presParOf" srcId="{76CBB7C6-CE0D-4DF3-94AD-820200A81B52}" destId="{25BBE633-9BA7-4163-9DE8-A46F7638FA8D}" srcOrd="4" destOrd="0" presId="urn:microsoft.com/office/officeart/2005/8/layout/pList1"/>
    <dgm:cxn modelId="{F6944E23-6844-4D7C-AC7B-11CC10958F4A}" type="presParOf" srcId="{25BBE633-9BA7-4163-9DE8-A46F7638FA8D}" destId="{B935D946-A94D-4DD5-B18A-9351F8602B04}" srcOrd="0" destOrd="0" presId="urn:microsoft.com/office/officeart/2005/8/layout/pList1"/>
    <dgm:cxn modelId="{0B8D68FC-17E6-44A1-8D31-5902E4BA4AB4}" type="presParOf" srcId="{25BBE633-9BA7-4163-9DE8-A46F7638FA8D}" destId="{D821930E-4BBE-4BE4-868F-B8FD05B54191}" srcOrd="1" destOrd="0" presId="urn:microsoft.com/office/officeart/2005/8/layout/pList1"/>
    <dgm:cxn modelId="{FBD755C0-1CF7-4571-BD47-805C5D922C0B}" type="presParOf" srcId="{76CBB7C6-CE0D-4DF3-94AD-820200A81B52}" destId="{D664157F-D8AC-4DBF-8CA5-B7F22BE16786}" srcOrd="5" destOrd="0" presId="urn:microsoft.com/office/officeart/2005/8/layout/pList1"/>
    <dgm:cxn modelId="{1E8BFADB-3398-451A-955B-70287FD26CD0}" type="presParOf" srcId="{76CBB7C6-CE0D-4DF3-94AD-820200A81B52}" destId="{EE989D67-E139-4208-BC18-CE770D61CFE9}" srcOrd="6" destOrd="0" presId="urn:microsoft.com/office/officeart/2005/8/layout/pList1"/>
    <dgm:cxn modelId="{21C7AE0C-2F47-4168-86E4-B2912458AA15}" type="presParOf" srcId="{EE989D67-E139-4208-BC18-CE770D61CFE9}" destId="{B15F3623-095C-4D65-BB92-F0AB57DB1FEB}" srcOrd="0" destOrd="0" presId="urn:microsoft.com/office/officeart/2005/8/layout/pList1"/>
    <dgm:cxn modelId="{8C289A0F-52F9-4A8C-A0F8-855D0335CB23}" type="presParOf" srcId="{EE989D67-E139-4208-BC18-CE770D61CFE9}" destId="{7D14417F-35D6-4EF0-B1F7-028E8B1B667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A6B840-9346-407F-BD83-12FE5DD1D5C6}" type="doc">
      <dgm:prSet loTypeId="urn:microsoft.com/office/officeart/2005/8/layout/vList2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31C7E4A4-AF9B-417E-B506-12790403CFB5}">
      <dgm:prSet phldrT="[Текст]" custT="1"/>
      <dgm:spPr/>
      <dgm:t>
        <a:bodyPr/>
        <a:lstStyle/>
        <a:p>
          <a:r>
            <a:rPr lang="ru-RU" sz="2800" dirty="0"/>
            <a:t>суровые</a:t>
          </a:r>
        </a:p>
      </dgm:t>
    </dgm:pt>
    <dgm:pt modelId="{DCFDB753-850F-4B96-91A6-EEB77695C9F4}" type="parTrans" cxnId="{4A3CE42D-CA0A-427E-94D1-80080E7CD8C2}">
      <dgm:prSet/>
      <dgm:spPr/>
      <dgm:t>
        <a:bodyPr/>
        <a:lstStyle/>
        <a:p>
          <a:endParaRPr lang="ru-RU"/>
        </a:p>
      </dgm:t>
    </dgm:pt>
    <dgm:pt modelId="{C33D6ECD-1C4F-48D0-ADB7-3909D6470AE8}" type="sibTrans" cxnId="{4A3CE42D-CA0A-427E-94D1-80080E7CD8C2}">
      <dgm:prSet/>
      <dgm:spPr/>
      <dgm:t>
        <a:bodyPr/>
        <a:lstStyle/>
        <a:p>
          <a:endParaRPr lang="ru-RU"/>
        </a:p>
      </dgm:t>
    </dgm:pt>
    <dgm:pt modelId="{7C252DBB-9067-4CD3-9B53-6FD28A12453F}">
      <dgm:prSet phldrT="[Текст]" phldr="1"/>
      <dgm:spPr/>
      <dgm:t>
        <a:bodyPr/>
        <a:lstStyle/>
        <a:p>
          <a:endParaRPr lang="ru-RU" dirty="0"/>
        </a:p>
      </dgm:t>
    </dgm:pt>
    <dgm:pt modelId="{E33FE43F-6C62-47AB-B83F-4E29A0474DA2}" type="parTrans" cxnId="{64441980-D415-4D3D-B5E1-DDF62A8B78D0}">
      <dgm:prSet/>
      <dgm:spPr/>
      <dgm:t>
        <a:bodyPr/>
        <a:lstStyle/>
        <a:p>
          <a:endParaRPr lang="ru-RU"/>
        </a:p>
      </dgm:t>
    </dgm:pt>
    <dgm:pt modelId="{52E97096-2B7A-43FF-89D8-0A306471F8A3}" type="sibTrans" cxnId="{64441980-D415-4D3D-B5E1-DDF62A8B78D0}">
      <dgm:prSet/>
      <dgm:spPr/>
      <dgm:t>
        <a:bodyPr/>
        <a:lstStyle/>
        <a:p>
          <a:endParaRPr lang="ru-RU"/>
        </a:p>
      </dgm:t>
    </dgm:pt>
    <dgm:pt modelId="{26499A25-EB29-410D-BF4C-F8F20D56E8DA}">
      <dgm:prSet phldrT="[Текст]" custT="1"/>
      <dgm:spPr/>
      <dgm:t>
        <a:bodyPr/>
        <a:lstStyle/>
        <a:p>
          <a:r>
            <a:rPr lang="ru-RU" sz="2800" dirty="0"/>
            <a:t>отваренные</a:t>
          </a:r>
        </a:p>
      </dgm:t>
    </dgm:pt>
    <dgm:pt modelId="{C653A320-0166-41F0-AEF0-FC77845B3DAC}" type="parTrans" cxnId="{CF86A4EA-2A44-45D6-986B-52F5CA5FB818}">
      <dgm:prSet/>
      <dgm:spPr/>
      <dgm:t>
        <a:bodyPr/>
        <a:lstStyle/>
        <a:p>
          <a:endParaRPr lang="ru-RU"/>
        </a:p>
      </dgm:t>
    </dgm:pt>
    <dgm:pt modelId="{18A24955-BEC4-4114-BD68-362A0E95A79A}" type="sibTrans" cxnId="{CF86A4EA-2A44-45D6-986B-52F5CA5FB818}">
      <dgm:prSet/>
      <dgm:spPr/>
      <dgm:t>
        <a:bodyPr/>
        <a:lstStyle/>
        <a:p>
          <a:endParaRPr lang="ru-RU"/>
        </a:p>
      </dgm:t>
    </dgm:pt>
    <dgm:pt modelId="{1902EA85-93E8-4CEC-AE53-8D84F47F6058}">
      <dgm:prSet phldrT="[Текст]" phldr="1"/>
      <dgm:spPr/>
      <dgm:t>
        <a:bodyPr/>
        <a:lstStyle/>
        <a:p>
          <a:endParaRPr lang="ru-RU" dirty="0"/>
        </a:p>
      </dgm:t>
    </dgm:pt>
    <dgm:pt modelId="{4466FA65-6008-47A5-B8BF-9CFEF03A6B18}" type="parTrans" cxnId="{6EDDAAEC-99C3-43A0-BCB2-5D60F09899A1}">
      <dgm:prSet/>
      <dgm:spPr/>
      <dgm:t>
        <a:bodyPr/>
        <a:lstStyle/>
        <a:p>
          <a:endParaRPr lang="ru-RU"/>
        </a:p>
      </dgm:t>
    </dgm:pt>
    <dgm:pt modelId="{463216F8-14F4-47DF-9015-1AA9F5242EEB}" type="sibTrans" cxnId="{6EDDAAEC-99C3-43A0-BCB2-5D60F09899A1}">
      <dgm:prSet/>
      <dgm:spPr/>
      <dgm:t>
        <a:bodyPr/>
        <a:lstStyle/>
        <a:p>
          <a:endParaRPr lang="ru-RU"/>
        </a:p>
      </dgm:t>
    </dgm:pt>
    <dgm:pt modelId="{F118FE8E-859B-431F-80E5-72F1EFD3AE2E}">
      <dgm:prSet phldrT="[Текст]" custT="1"/>
      <dgm:spPr/>
      <dgm:t>
        <a:bodyPr/>
        <a:lstStyle/>
        <a:p>
          <a:r>
            <a:rPr lang="ru-RU" sz="2800" dirty="0"/>
            <a:t>кислованные</a:t>
          </a:r>
        </a:p>
      </dgm:t>
    </dgm:pt>
    <dgm:pt modelId="{5A704120-99BA-41D6-A0FA-99CAAE6803A0}" type="parTrans" cxnId="{96F59204-8388-4BA7-828D-503233A3D7F6}">
      <dgm:prSet/>
      <dgm:spPr/>
      <dgm:t>
        <a:bodyPr/>
        <a:lstStyle/>
        <a:p>
          <a:endParaRPr lang="ru-RU"/>
        </a:p>
      </dgm:t>
    </dgm:pt>
    <dgm:pt modelId="{0F007663-9ED8-4C55-AAD3-91923BF76CF9}" type="sibTrans" cxnId="{96F59204-8388-4BA7-828D-503233A3D7F6}">
      <dgm:prSet/>
      <dgm:spPr/>
      <dgm:t>
        <a:bodyPr/>
        <a:lstStyle/>
        <a:p>
          <a:endParaRPr lang="ru-RU"/>
        </a:p>
      </dgm:t>
    </dgm:pt>
    <dgm:pt modelId="{A20CF70D-8FD4-4F4F-AC53-C88A91AF6709}">
      <dgm:prSet phldrT="[Текст]" custT="1"/>
      <dgm:spPr/>
      <dgm:t>
        <a:bodyPr/>
        <a:lstStyle/>
        <a:p>
          <a:r>
            <a:rPr lang="ru-RU" sz="2800" dirty="0"/>
            <a:t>полубелые</a:t>
          </a:r>
        </a:p>
      </dgm:t>
    </dgm:pt>
    <dgm:pt modelId="{608ABC5A-8FF2-46B0-9911-6A2871E1503C}" type="parTrans" cxnId="{CB0B9389-1FA2-49D0-8A6A-112FD8936B07}">
      <dgm:prSet/>
      <dgm:spPr/>
      <dgm:t>
        <a:bodyPr/>
        <a:lstStyle/>
        <a:p>
          <a:endParaRPr lang="ru-RU"/>
        </a:p>
      </dgm:t>
    </dgm:pt>
    <dgm:pt modelId="{813A82B2-B1DC-4A75-8045-3BC8DEDD0A7D}" type="sibTrans" cxnId="{CB0B9389-1FA2-49D0-8A6A-112FD8936B07}">
      <dgm:prSet/>
      <dgm:spPr/>
      <dgm:t>
        <a:bodyPr/>
        <a:lstStyle/>
        <a:p>
          <a:endParaRPr lang="ru-RU"/>
        </a:p>
      </dgm:t>
    </dgm:pt>
    <dgm:pt modelId="{8DE4320A-0382-4262-B0EA-0924B33B51FC}">
      <dgm:prSet phldrT="[Текст]" custT="1"/>
      <dgm:spPr/>
      <dgm:t>
        <a:bodyPr/>
        <a:lstStyle/>
        <a:p>
          <a:r>
            <a:rPr lang="ru-RU" sz="2800" dirty="0"/>
            <a:t>отбеленные</a:t>
          </a:r>
        </a:p>
      </dgm:t>
    </dgm:pt>
    <dgm:pt modelId="{5BD154D7-6FF2-481D-9371-ECC7C8A609DA}" type="parTrans" cxnId="{0E085E22-C89D-43EC-A62F-6C8897C14F32}">
      <dgm:prSet/>
      <dgm:spPr/>
      <dgm:t>
        <a:bodyPr/>
        <a:lstStyle/>
        <a:p>
          <a:endParaRPr lang="ru-RU"/>
        </a:p>
      </dgm:t>
    </dgm:pt>
    <dgm:pt modelId="{733E9405-87A2-4899-BA76-BD2EB3726FED}" type="sibTrans" cxnId="{0E085E22-C89D-43EC-A62F-6C8897C14F32}">
      <dgm:prSet/>
      <dgm:spPr/>
      <dgm:t>
        <a:bodyPr/>
        <a:lstStyle/>
        <a:p>
          <a:endParaRPr lang="ru-RU"/>
        </a:p>
      </dgm:t>
    </dgm:pt>
    <dgm:pt modelId="{548F8ED4-82E6-40BD-9F34-8BFA41F1D0BC}">
      <dgm:prSet phldrT="[Текст]" custT="1"/>
      <dgm:spPr/>
      <dgm:t>
        <a:bodyPr/>
        <a:lstStyle/>
        <a:p>
          <a:r>
            <a:rPr lang="ru-RU" sz="2800" dirty="0" err="1"/>
            <a:t>гладкокрашенные</a:t>
          </a:r>
          <a:endParaRPr lang="ru-RU" sz="2800" dirty="0"/>
        </a:p>
      </dgm:t>
    </dgm:pt>
    <dgm:pt modelId="{A80CEED6-FE62-4CD7-9289-31246C3E3CBD}" type="parTrans" cxnId="{94FFFCAE-3F3D-468E-B1FE-22EC8F586A4F}">
      <dgm:prSet/>
      <dgm:spPr/>
      <dgm:t>
        <a:bodyPr/>
        <a:lstStyle/>
        <a:p>
          <a:endParaRPr lang="ru-RU"/>
        </a:p>
      </dgm:t>
    </dgm:pt>
    <dgm:pt modelId="{14E0DB18-B640-4A98-AE67-7DB9A4567129}" type="sibTrans" cxnId="{94FFFCAE-3F3D-468E-B1FE-22EC8F586A4F}">
      <dgm:prSet/>
      <dgm:spPr/>
      <dgm:t>
        <a:bodyPr/>
        <a:lstStyle/>
        <a:p>
          <a:endParaRPr lang="ru-RU"/>
        </a:p>
      </dgm:t>
    </dgm:pt>
    <dgm:pt modelId="{851A7432-4652-433F-8628-55846AF73E78}">
      <dgm:prSet phldrT="[Текст]" custT="1"/>
      <dgm:spPr/>
      <dgm:t>
        <a:bodyPr/>
        <a:lstStyle/>
        <a:p>
          <a:r>
            <a:rPr lang="ru-RU" sz="2800" dirty="0" err="1"/>
            <a:t>пестротканные</a:t>
          </a:r>
          <a:endParaRPr lang="ru-RU" sz="2800" dirty="0"/>
        </a:p>
      </dgm:t>
    </dgm:pt>
    <dgm:pt modelId="{EA0D4C71-D711-46DB-9719-FD688A361F66}" type="sibTrans" cxnId="{39FDB5C2-FF60-487B-AD03-B009E793A4BF}">
      <dgm:prSet/>
      <dgm:spPr/>
      <dgm:t>
        <a:bodyPr/>
        <a:lstStyle/>
        <a:p>
          <a:endParaRPr lang="ru-RU"/>
        </a:p>
      </dgm:t>
    </dgm:pt>
    <dgm:pt modelId="{0E7A3824-A1AE-42FC-B248-6E78901055F9}" type="parTrans" cxnId="{39FDB5C2-FF60-487B-AD03-B009E793A4BF}">
      <dgm:prSet/>
      <dgm:spPr/>
      <dgm:t>
        <a:bodyPr/>
        <a:lstStyle/>
        <a:p>
          <a:endParaRPr lang="ru-RU"/>
        </a:p>
      </dgm:t>
    </dgm:pt>
    <dgm:pt modelId="{F30FE28D-C4C2-45A5-8746-25968D3F873F}">
      <dgm:prSet phldrT="[Текст]" custT="1"/>
      <dgm:spPr/>
      <dgm:t>
        <a:bodyPr/>
        <a:lstStyle/>
        <a:p>
          <a:r>
            <a:rPr lang="ru-RU" sz="2800" dirty="0"/>
            <a:t>набивные</a:t>
          </a:r>
        </a:p>
      </dgm:t>
    </dgm:pt>
    <dgm:pt modelId="{0CD83F61-37D4-4EE5-B856-5595E95526A4}" type="parTrans" cxnId="{E9E24F21-0423-404A-BB51-09D3CAB04C90}">
      <dgm:prSet/>
      <dgm:spPr/>
      <dgm:t>
        <a:bodyPr/>
        <a:lstStyle/>
        <a:p>
          <a:endParaRPr lang="ru-RU"/>
        </a:p>
      </dgm:t>
    </dgm:pt>
    <dgm:pt modelId="{4BB015D1-ADC4-4C3E-AC46-C78957A52AA5}" type="sibTrans" cxnId="{E9E24F21-0423-404A-BB51-09D3CAB04C90}">
      <dgm:prSet/>
      <dgm:spPr/>
      <dgm:t>
        <a:bodyPr/>
        <a:lstStyle/>
        <a:p>
          <a:endParaRPr lang="ru-RU"/>
        </a:p>
      </dgm:t>
    </dgm:pt>
    <dgm:pt modelId="{C322C1D9-7D1B-42B0-9D20-321E6D446787}">
      <dgm:prSet phldrT="[Текст]" custT="1"/>
      <dgm:spPr/>
      <dgm:t>
        <a:bodyPr/>
        <a:lstStyle/>
        <a:p>
          <a:r>
            <a:rPr lang="ru-RU" sz="2800" dirty="0"/>
            <a:t>меланжевые</a:t>
          </a:r>
        </a:p>
      </dgm:t>
    </dgm:pt>
    <dgm:pt modelId="{3E2EC8A9-F2FD-438C-9A7F-A715023BA90B}" type="parTrans" cxnId="{87DD66B9-D2AC-4E84-9C15-F43C6634FC0F}">
      <dgm:prSet/>
      <dgm:spPr/>
      <dgm:t>
        <a:bodyPr/>
        <a:lstStyle/>
        <a:p>
          <a:endParaRPr lang="ru-RU"/>
        </a:p>
      </dgm:t>
    </dgm:pt>
    <dgm:pt modelId="{9AC89955-58A9-4721-BC16-711EC47D073F}" type="sibTrans" cxnId="{87DD66B9-D2AC-4E84-9C15-F43C6634FC0F}">
      <dgm:prSet/>
      <dgm:spPr/>
      <dgm:t>
        <a:bodyPr/>
        <a:lstStyle/>
        <a:p>
          <a:endParaRPr lang="ru-RU"/>
        </a:p>
      </dgm:t>
    </dgm:pt>
    <dgm:pt modelId="{BFD05C8B-FAF3-44EE-A4D6-CCE58B871595}" type="pres">
      <dgm:prSet presAssocID="{6AA6B840-9346-407F-BD83-12FE5DD1D5C6}" presName="linear" presStyleCnt="0">
        <dgm:presLayoutVars>
          <dgm:animLvl val="lvl"/>
          <dgm:resizeHandles val="exact"/>
        </dgm:presLayoutVars>
      </dgm:prSet>
      <dgm:spPr/>
    </dgm:pt>
    <dgm:pt modelId="{A25F37B9-48E1-420A-909F-5CD7D5661641}" type="pres">
      <dgm:prSet presAssocID="{31C7E4A4-AF9B-417E-B506-12790403CFB5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02D2EB5-71B5-4F2D-B746-E2BC028DA750}" type="pres">
      <dgm:prSet presAssocID="{31C7E4A4-AF9B-417E-B506-12790403CFB5}" presName="childText" presStyleLbl="revTx" presStyleIdx="0" presStyleCnt="2">
        <dgm:presLayoutVars>
          <dgm:bulletEnabled val="1"/>
        </dgm:presLayoutVars>
      </dgm:prSet>
      <dgm:spPr/>
    </dgm:pt>
    <dgm:pt modelId="{6AA86CB2-608B-41B8-90DD-66130E47D6B9}" type="pres">
      <dgm:prSet presAssocID="{26499A25-EB29-410D-BF4C-F8F20D56E8DA}" presName="parentText" presStyleLbl="node1" presStyleIdx="1" presStyleCnt="9" custLinFactNeighborY="25373">
        <dgm:presLayoutVars>
          <dgm:chMax val="0"/>
          <dgm:bulletEnabled val="1"/>
        </dgm:presLayoutVars>
      </dgm:prSet>
      <dgm:spPr/>
    </dgm:pt>
    <dgm:pt modelId="{2DCE0690-5B47-4B8D-ABD1-75065F650F4B}" type="pres">
      <dgm:prSet presAssocID="{26499A25-EB29-410D-BF4C-F8F20D56E8DA}" presName="childText" presStyleLbl="revTx" presStyleIdx="1" presStyleCnt="2">
        <dgm:presLayoutVars>
          <dgm:bulletEnabled val="1"/>
        </dgm:presLayoutVars>
      </dgm:prSet>
      <dgm:spPr/>
    </dgm:pt>
    <dgm:pt modelId="{D528B1E2-4CEB-4099-8032-FE94A250D34C}" type="pres">
      <dgm:prSet presAssocID="{F118FE8E-859B-431F-80E5-72F1EFD3AE2E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43B48692-4EE9-4B3C-9FDC-EF8D4DA18DBF}" type="pres">
      <dgm:prSet presAssocID="{0F007663-9ED8-4C55-AAD3-91923BF76CF9}" presName="spacer" presStyleCnt="0"/>
      <dgm:spPr/>
    </dgm:pt>
    <dgm:pt modelId="{168EF16A-F422-4849-9CD4-9F3DE5B1945D}" type="pres">
      <dgm:prSet presAssocID="{A20CF70D-8FD4-4F4F-AC53-C88A91AF6709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560775B-511B-45DA-9619-54993F785C5E}" type="pres">
      <dgm:prSet presAssocID="{813A82B2-B1DC-4A75-8045-3BC8DEDD0A7D}" presName="spacer" presStyleCnt="0"/>
      <dgm:spPr/>
    </dgm:pt>
    <dgm:pt modelId="{82235315-15CE-4190-8745-574DDDD4E01D}" type="pres">
      <dgm:prSet presAssocID="{8DE4320A-0382-4262-B0EA-0924B33B51FC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5DBFB01C-BCCE-4CC2-B85E-1F13A8A568D8}" type="pres">
      <dgm:prSet presAssocID="{733E9405-87A2-4899-BA76-BD2EB3726FED}" presName="spacer" presStyleCnt="0"/>
      <dgm:spPr/>
    </dgm:pt>
    <dgm:pt modelId="{CC3F8E7A-4E93-4111-8EED-97DD83E5A2D5}" type="pres">
      <dgm:prSet presAssocID="{548F8ED4-82E6-40BD-9F34-8BFA41F1D0BC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6A7C04E-42A8-4B10-BE16-2889E0C582D2}" type="pres">
      <dgm:prSet presAssocID="{14E0DB18-B640-4A98-AE67-7DB9A4567129}" presName="spacer" presStyleCnt="0"/>
      <dgm:spPr/>
    </dgm:pt>
    <dgm:pt modelId="{0AFA70AD-2194-4650-B0F8-996EC7750709}" type="pres">
      <dgm:prSet presAssocID="{851A7432-4652-433F-8628-55846AF73E78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1EFC77EC-AE20-425F-A028-42C84D9D9515}" type="pres">
      <dgm:prSet presAssocID="{EA0D4C71-D711-46DB-9719-FD688A361F66}" presName="spacer" presStyleCnt="0"/>
      <dgm:spPr/>
    </dgm:pt>
    <dgm:pt modelId="{49674E7B-5D95-4953-8244-1CCC00FE910D}" type="pres">
      <dgm:prSet presAssocID="{C322C1D9-7D1B-42B0-9D20-321E6D446787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14C11D63-5F28-44CB-B9F5-B8942E9A9154}" type="pres">
      <dgm:prSet presAssocID="{9AC89955-58A9-4721-BC16-711EC47D073F}" presName="spacer" presStyleCnt="0"/>
      <dgm:spPr/>
    </dgm:pt>
    <dgm:pt modelId="{2E31D13F-50EA-4795-B05E-C8B1D66A9C1E}" type="pres">
      <dgm:prSet presAssocID="{F30FE28D-C4C2-45A5-8746-25968D3F873F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13F5FF03-0B6A-4A49-879D-098C9EABD0F7}" type="presOf" srcId="{851A7432-4652-433F-8628-55846AF73E78}" destId="{0AFA70AD-2194-4650-B0F8-996EC7750709}" srcOrd="0" destOrd="0" presId="urn:microsoft.com/office/officeart/2005/8/layout/vList2"/>
    <dgm:cxn modelId="{96F59204-8388-4BA7-828D-503233A3D7F6}" srcId="{6AA6B840-9346-407F-BD83-12FE5DD1D5C6}" destId="{F118FE8E-859B-431F-80E5-72F1EFD3AE2E}" srcOrd="2" destOrd="0" parTransId="{5A704120-99BA-41D6-A0FA-99CAAE6803A0}" sibTransId="{0F007663-9ED8-4C55-AAD3-91923BF76CF9}"/>
    <dgm:cxn modelId="{E9E24F21-0423-404A-BB51-09D3CAB04C90}" srcId="{6AA6B840-9346-407F-BD83-12FE5DD1D5C6}" destId="{F30FE28D-C4C2-45A5-8746-25968D3F873F}" srcOrd="8" destOrd="0" parTransId="{0CD83F61-37D4-4EE5-B856-5595E95526A4}" sibTransId="{4BB015D1-ADC4-4C3E-AC46-C78957A52AA5}"/>
    <dgm:cxn modelId="{0E085E22-C89D-43EC-A62F-6C8897C14F32}" srcId="{6AA6B840-9346-407F-BD83-12FE5DD1D5C6}" destId="{8DE4320A-0382-4262-B0EA-0924B33B51FC}" srcOrd="4" destOrd="0" parTransId="{5BD154D7-6FF2-481D-9371-ECC7C8A609DA}" sibTransId="{733E9405-87A2-4899-BA76-BD2EB3726FED}"/>
    <dgm:cxn modelId="{C5B0DE28-DA1D-4DDB-898C-20FC1295507E}" type="presOf" srcId="{C322C1D9-7D1B-42B0-9D20-321E6D446787}" destId="{49674E7B-5D95-4953-8244-1CCC00FE910D}" srcOrd="0" destOrd="0" presId="urn:microsoft.com/office/officeart/2005/8/layout/vList2"/>
    <dgm:cxn modelId="{4A3CE42D-CA0A-427E-94D1-80080E7CD8C2}" srcId="{6AA6B840-9346-407F-BD83-12FE5DD1D5C6}" destId="{31C7E4A4-AF9B-417E-B506-12790403CFB5}" srcOrd="0" destOrd="0" parTransId="{DCFDB753-850F-4B96-91A6-EEB77695C9F4}" sibTransId="{C33D6ECD-1C4F-48D0-ADB7-3909D6470AE8}"/>
    <dgm:cxn modelId="{90112C38-B029-4B89-8386-22B689D09DF0}" type="presOf" srcId="{31C7E4A4-AF9B-417E-B506-12790403CFB5}" destId="{A25F37B9-48E1-420A-909F-5CD7D5661641}" srcOrd="0" destOrd="0" presId="urn:microsoft.com/office/officeart/2005/8/layout/vList2"/>
    <dgm:cxn modelId="{5281CF6D-2999-4FB0-9085-F02A847844E3}" type="presOf" srcId="{F30FE28D-C4C2-45A5-8746-25968D3F873F}" destId="{2E31D13F-50EA-4795-B05E-C8B1D66A9C1E}" srcOrd="0" destOrd="0" presId="urn:microsoft.com/office/officeart/2005/8/layout/vList2"/>
    <dgm:cxn modelId="{85FA9D7F-4EC1-4F11-81BA-AA1537A882F4}" type="presOf" srcId="{6AA6B840-9346-407F-BD83-12FE5DD1D5C6}" destId="{BFD05C8B-FAF3-44EE-A4D6-CCE58B871595}" srcOrd="0" destOrd="0" presId="urn:microsoft.com/office/officeart/2005/8/layout/vList2"/>
    <dgm:cxn modelId="{64441980-D415-4D3D-B5E1-DDF62A8B78D0}" srcId="{31C7E4A4-AF9B-417E-B506-12790403CFB5}" destId="{7C252DBB-9067-4CD3-9B53-6FD28A12453F}" srcOrd="0" destOrd="0" parTransId="{E33FE43F-6C62-47AB-B83F-4E29A0474DA2}" sibTransId="{52E97096-2B7A-43FF-89D8-0A306471F8A3}"/>
    <dgm:cxn modelId="{CB0B9389-1FA2-49D0-8A6A-112FD8936B07}" srcId="{6AA6B840-9346-407F-BD83-12FE5DD1D5C6}" destId="{A20CF70D-8FD4-4F4F-AC53-C88A91AF6709}" srcOrd="3" destOrd="0" parTransId="{608ABC5A-8FF2-46B0-9911-6A2871E1503C}" sibTransId="{813A82B2-B1DC-4A75-8045-3BC8DEDD0A7D}"/>
    <dgm:cxn modelId="{FC1DFF9F-8572-488C-9B75-A245F7B8C9B7}" type="presOf" srcId="{548F8ED4-82E6-40BD-9F34-8BFA41F1D0BC}" destId="{CC3F8E7A-4E93-4111-8EED-97DD83E5A2D5}" srcOrd="0" destOrd="0" presId="urn:microsoft.com/office/officeart/2005/8/layout/vList2"/>
    <dgm:cxn modelId="{72D961A3-DC15-4D47-B552-484B7E40DBC5}" type="presOf" srcId="{8DE4320A-0382-4262-B0EA-0924B33B51FC}" destId="{82235315-15CE-4190-8745-574DDDD4E01D}" srcOrd="0" destOrd="0" presId="urn:microsoft.com/office/officeart/2005/8/layout/vList2"/>
    <dgm:cxn modelId="{94FFFCAE-3F3D-468E-B1FE-22EC8F586A4F}" srcId="{6AA6B840-9346-407F-BD83-12FE5DD1D5C6}" destId="{548F8ED4-82E6-40BD-9F34-8BFA41F1D0BC}" srcOrd="5" destOrd="0" parTransId="{A80CEED6-FE62-4CD7-9289-31246C3E3CBD}" sibTransId="{14E0DB18-B640-4A98-AE67-7DB9A4567129}"/>
    <dgm:cxn modelId="{754575B5-B1B4-4354-8F50-5E42F45D6992}" type="presOf" srcId="{F118FE8E-859B-431F-80E5-72F1EFD3AE2E}" destId="{D528B1E2-4CEB-4099-8032-FE94A250D34C}" srcOrd="0" destOrd="0" presId="urn:microsoft.com/office/officeart/2005/8/layout/vList2"/>
    <dgm:cxn modelId="{3EFBC0B6-7E96-4E74-854B-742E001EC439}" type="presOf" srcId="{26499A25-EB29-410D-BF4C-F8F20D56E8DA}" destId="{6AA86CB2-608B-41B8-90DD-66130E47D6B9}" srcOrd="0" destOrd="0" presId="urn:microsoft.com/office/officeart/2005/8/layout/vList2"/>
    <dgm:cxn modelId="{87DD66B9-D2AC-4E84-9C15-F43C6634FC0F}" srcId="{6AA6B840-9346-407F-BD83-12FE5DD1D5C6}" destId="{C322C1D9-7D1B-42B0-9D20-321E6D446787}" srcOrd="7" destOrd="0" parTransId="{3E2EC8A9-F2FD-438C-9A7F-A715023BA90B}" sibTransId="{9AC89955-58A9-4721-BC16-711EC47D073F}"/>
    <dgm:cxn modelId="{EBBBF9BB-B4A5-4CAC-ABFB-4D84792859F9}" type="presOf" srcId="{A20CF70D-8FD4-4F4F-AC53-C88A91AF6709}" destId="{168EF16A-F422-4849-9CD4-9F3DE5B1945D}" srcOrd="0" destOrd="0" presId="urn:microsoft.com/office/officeart/2005/8/layout/vList2"/>
    <dgm:cxn modelId="{7146B8BE-E541-4D8E-9E38-7CF3202CD506}" type="presOf" srcId="{1902EA85-93E8-4CEC-AE53-8D84F47F6058}" destId="{2DCE0690-5B47-4B8D-ABD1-75065F650F4B}" srcOrd="0" destOrd="0" presId="urn:microsoft.com/office/officeart/2005/8/layout/vList2"/>
    <dgm:cxn modelId="{39FDB5C2-FF60-487B-AD03-B009E793A4BF}" srcId="{6AA6B840-9346-407F-BD83-12FE5DD1D5C6}" destId="{851A7432-4652-433F-8628-55846AF73E78}" srcOrd="6" destOrd="0" parTransId="{0E7A3824-A1AE-42FC-B248-6E78901055F9}" sibTransId="{EA0D4C71-D711-46DB-9719-FD688A361F66}"/>
    <dgm:cxn modelId="{EFA917E6-188E-4B3B-AE83-77B598EF9881}" type="presOf" srcId="{7C252DBB-9067-4CD3-9B53-6FD28A12453F}" destId="{702D2EB5-71B5-4F2D-B746-E2BC028DA750}" srcOrd="0" destOrd="0" presId="urn:microsoft.com/office/officeart/2005/8/layout/vList2"/>
    <dgm:cxn modelId="{CF86A4EA-2A44-45D6-986B-52F5CA5FB818}" srcId="{6AA6B840-9346-407F-BD83-12FE5DD1D5C6}" destId="{26499A25-EB29-410D-BF4C-F8F20D56E8DA}" srcOrd="1" destOrd="0" parTransId="{C653A320-0166-41F0-AEF0-FC77845B3DAC}" sibTransId="{18A24955-BEC4-4114-BD68-362A0E95A79A}"/>
    <dgm:cxn modelId="{6EDDAAEC-99C3-43A0-BCB2-5D60F09899A1}" srcId="{26499A25-EB29-410D-BF4C-F8F20D56E8DA}" destId="{1902EA85-93E8-4CEC-AE53-8D84F47F6058}" srcOrd="0" destOrd="0" parTransId="{4466FA65-6008-47A5-B8BF-9CFEF03A6B18}" sibTransId="{463216F8-14F4-47DF-9015-1AA9F5242EEB}"/>
    <dgm:cxn modelId="{BC523ED9-8B7E-47D8-B36B-F97A7CE4DF9A}" type="presParOf" srcId="{BFD05C8B-FAF3-44EE-A4D6-CCE58B871595}" destId="{A25F37B9-48E1-420A-909F-5CD7D5661641}" srcOrd="0" destOrd="0" presId="urn:microsoft.com/office/officeart/2005/8/layout/vList2"/>
    <dgm:cxn modelId="{9B6A84A0-752D-47A2-874C-1FDA018734AB}" type="presParOf" srcId="{BFD05C8B-FAF3-44EE-A4D6-CCE58B871595}" destId="{702D2EB5-71B5-4F2D-B746-E2BC028DA750}" srcOrd="1" destOrd="0" presId="urn:microsoft.com/office/officeart/2005/8/layout/vList2"/>
    <dgm:cxn modelId="{D280AE60-C871-41CE-953D-0E859475FA96}" type="presParOf" srcId="{BFD05C8B-FAF3-44EE-A4D6-CCE58B871595}" destId="{6AA86CB2-608B-41B8-90DD-66130E47D6B9}" srcOrd="2" destOrd="0" presId="urn:microsoft.com/office/officeart/2005/8/layout/vList2"/>
    <dgm:cxn modelId="{7590B8A5-1A9F-4B4D-983A-F99FB0016F22}" type="presParOf" srcId="{BFD05C8B-FAF3-44EE-A4D6-CCE58B871595}" destId="{2DCE0690-5B47-4B8D-ABD1-75065F650F4B}" srcOrd="3" destOrd="0" presId="urn:microsoft.com/office/officeart/2005/8/layout/vList2"/>
    <dgm:cxn modelId="{ABD50BFA-C318-4D88-9803-FC098669F54E}" type="presParOf" srcId="{BFD05C8B-FAF3-44EE-A4D6-CCE58B871595}" destId="{D528B1E2-4CEB-4099-8032-FE94A250D34C}" srcOrd="4" destOrd="0" presId="urn:microsoft.com/office/officeart/2005/8/layout/vList2"/>
    <dgm:cxn modelId="{AC244DB3-08AB-4378-AC83-2014CBF74300}" type="presParOf" srcId="{BFD05C8B-FAF3-44EE-A4D6-CCE58B871595}" destId="{43B48692-4EE9-4B3C-9FDC-EF8D4DA18DBF}" srcOrd="5" destOrd="0" presId="urn:microsoft.com/office/officeart/2005/8/layout/vList2"/>
    <dgm:cxn modelId="{A83D8134-5967-4780-A12A-4A3FD9264994}" type="presParOf" srcId="{BFD05C8B-FAF3-44EE-A4D6-CCE58B871595}" destId="{168EF16A-F422-4849-9CD4-9F3DE5B1945D}" srcOrd="6" destOrd="0" presId="urn:microsoft.com/office/officeart/2005/8/layout/vList2"/>
    <dgm:cxn modelId="{ACEADC34-DE57-401C-BC0B-2C803E59A079}" type="presParOf" srcId="{BFD05C8B-FAF3-44EE-A4D6-CCE58B871595}" destId="{A560775B-511B-45DA-9619-54993F785C5E}" srcOrd="7" destOrd="0" presId="urn:microsoft.com/office/officeart/2005/8/layout/vList2"/>
    <dgm:cxn modelId="{1670966D-4DCF-4CB0-BA83-9407B24D8268}" type="presParOf" srcId="{BFD05C8B-FAF3-44EE-A4D6-CCE58B871595}" destId="{82235315-15CE-4190-8745-574DDDD4E01D}" srcOrd="8" destOrd="0" presId="urn:microsoft.com/office/officeart/2005/8/layout/vList2"/>
    <dgm:cxn modelId="{8AC46AC2-B2E2-40B1-A92A-524B8B46BC24}" type="presParOf" srcId="{BFD05C8B-FAF3-44EE-A4D6-CCE58B871595}" destId="{5DBFB01C-BCCE-4CC2-B85E-1F13A8A568D8}" srcOrd="9" destOrd="0" presId="urn:microsoft.com/office/officeart/2005/8/layout/vList2"/>
    <dgm:cxn modelId="{59F2187B-02D1-4300-8B15-6950A6DF352C}" type="presParOf" srcId="{BFD05C8B-FAF3-44EE-A4D6-CCE58B871595}" destId="{CC3F8E7A-4E93-4111-8EED-97DD83E5A2D5}" srcOrd="10" destOrd="0" presId="urn:microsoft.com/office/officeart/2005/8/layout/vList2"/>
    <dgm:cxn modelId="{B13F8D5E-461A-4AD1-8A9D-B1959F45F59D}" type="presParOf" srcId="{BFD05C8B-FAF3-44EE-A4D6-CCE58B871595}" destId="{C6A7C04E-42A8-4B10-BE16-2889E0C582D2}" srcOrd="11" destOrd="0" presId="urn:microsoft.com/office/officeart/2005/8/layout/vList2"/>
    <dgm:cxn modelId="{8ED5EAB4-848E-4A8F-8A77-ACE9A625100D}" type="presParOf" srcId="{BFD05C8B-FAF3-44EE-A4D6-CCE58B871595}" destId="{0AFA70AD-2194-4650-B0F8-996EC7750709}" srcOrd="12" destOrd="0" presId="urn:microsoft.com/office/officeart/2005/8/layout/vList2"/>
    <dgm:cxn modelId="{E2ABB58F-B846-4311-9A8C-24B8E3B45727}" type="presParOf" srcId="{BFD05C8B-FAF3-44EE-A4D6-CCE58B871595}" destId="{1EFC77EC-AE20-425F-A028-42C84D9D9515}" srcOrd="13" destOrd="0" presId="urn:microsoft.com/office/officeart/2005/8/layout/vList2"/>
    <dgm:cxn modelId="{A6C46102-25E8-4336-9E2E-E27A0053D6B0}" type="presParOf" srcId="{BFD05C8B-FAF3-44EE-A4D6-CCE58B871595}" destId="{49674E7B-5D95-4953-8244-1CCC00FE910D}" srcOrd="14" destOrd="0" presId="urn:microsoft.com/office/officeart/2005/8/layout/vList2"/>
    <dgm:cxn modelId="{36B49F02-E05C-49F8-BA0C-68246CD95FCB}" type="presParOf" srcId="{BFD05C8B-FAF3-44EE-A4D6-CCE58B871595}" destId="{14C11D63-5F28-44CB-B9F5-B8942E9A9154}" srcOrd="15" destOrd="0" presId="urn:microsoft.com/office/officeart/2005/8/layout/vList2"/>
    <dgm:cxn modelId="{2D8D94E5-8FEF-4858-84B2-B486CCF48245}" type="presParOf" srcId="{BFD05C8B-FAF3-44EE-A4D6-CCE58B871595}" destId="{2E31D13F-50EA-4795-B05E-C8B1D66A9C1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22FB3-3679-4FEE-911A-83F00B471B09}">
      <dsp:nvSpPr>
        <dsp:cNvPr id="0" name=""/>
        <dsp:cNvSpPr/>
      </dsp:nvSpPr>
      <dsp:spPr>
        <a:xfrm rot="3809697">
          <a:off x="919034" y="3588228"/>
          <a:ext cx="888060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888060" y="318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1155F-A959-48B3-8DFF-122DD8BEB349}">
      <dsp:nvSpPr>
        <dsp:cNvPr id="0" name=""/>
        <dsp:cNvSpPr/>
      </dsp:nvSpPr>
      <dsp:spPr>
        <a:xfrm rot="1307741">
          <a:off x="1481981" y="2872265"/>
          <a:ext cx="426780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426780" y="318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FC8DC-61D8-464D-B520-000AC767C9BC}">
      <dsp:nvSpPr>
        <dsp:cNvPr id="0" name=""/>
        <dsp:cNvSpPr/>
      </dsp:nvSpPr>
      <dsp:spPr>
        <a:xfrm rot="20278380">
          <a:off x="1481360" y="2178166"/>
          <a:ext cx="434980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434980" y="318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56B91-7A77-4B01-BB29-C6F761FADC8C}">
      <dsp:nvSpPr>
        <dsp:cNvPr id="0" name=""/>
        <dsp:cNvSpPr/>
      </dsp:nvSpPr>
      <dsp:spPr>
        <a:xfrm rot="17670838">
          <a:off x="872475" y="1454247"/>
          <a:ext cx="902913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902913" y="318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AB6D4-0274-441B-A337-F1D1550C4225}">
      <dsp:nvSpPr>
        <dsp:cNvPr id="0" name=""/>
        <dsp:cNvSpPr/>
      </dsp:nvSpPr>
      <dsp:spPr>
        <a:xfrm>
          <a:off x="-112735" y="1612713"/>
          <a:ext cx="1894083" cy="189408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6EAE4-8976-4AEC-8CD4-889AE2FC78FD}">
      <dsp:nvSpPr>
        <dsp:cNvPr id="0" name=""/>
        <dsp:cNvSpPr/>
      </dsp:nvSpPr>
      <dsp:spPr>
        <a:xfrm>
          <a:off x="642942" y="0"/>
          <a:ext cx="2220998" cy="1088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хлопчато-бумажные</a:t>
          </a:r>
          <a:endParaRPr lang="ru-RU" sz="2400" kern="1200" dirty="0"/>
        </a:p>
      </dsp:txBody>
      <dsp:txXfrm>
        <a:off x="968200" y="159393"/>
        <a:ext cx="1570482" cy="769615"/>
      </dsp:txXfrm>
    </dsp:sp>
    <dsp:sp modelId="{EA700C30-2122-4D23-B51D-EE787FE3A39D}">
      <dsp:nvSpPr>
        <dsp:cNvPr id="0" name=""/>
        <dsp:cNvSpPr/>
      </dsp:nvSpPr>
      <dsp:spPr>
        <a:xfrm flipH="1">
          <a:off x="1714516" y="1357319"/>
          <a:ext cx="1811694" cy="9596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льняные</a:t>
          </a:r>
        </a:p>
      </dsp:txBody>
      <dsp:txXfrm>
        <a:off x="1979832" y="1497862"/>
        <a:ext cx="1281062" cy="678600"/>
      </dsp:txXfrm>
    </dsp:sp>
    <dsp:sp modelId="{DEB1E869-6885-4417-B230-0478F7E1515A}">
      <dsp:nvSpPr>
        <dsp:cNvPr id="0" name=""/>
        <dsp:cNvSpPr/>
      </dsp:nvSpPr>
      <dsp:spPr>
        <a:xfrm rot="10800000" flipV="1">
          <a:off x="1714509" y="2786077"/>
          <a:ext cx="1815070" cy="9771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шелковые</a:t>
          </a:r>
        </a:p>
      </dsp:txBody>
      <dsp:txXfrm rot="-10800000">
        <a:off x="1980320" y="2929175"/>
        <a:ext cx="1283448" cy="690935"/>
      </dsp:txXfrm>
    </dsp:sp>
    <dsp:sp modelId="{7675EF81-779A-4739-A090-CB6BDE7E1188}">
      <dsp:nvSpPr>
        <dsp:cNvPr id="0" name=""/>
        <dsp:cNvSpPr/>
      </dsp:nvSpPr>
      <dsp:spPr>
        <a:xfrm>
          <a:off x="886656" y="3993510"/>
          <a:ext cx="1892041" cy="11364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шерстяные</a:t>
          </a:r>
        </a:p>
      </dsp:txBody>
      <dsp:txXfrm>
        <a:off x="1163739" y="4159939"/>
        <a:ext cx="1337875" cy="803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F0853-F62F-4098-BDC6-B671A00406D8}">
      <dsp:nvSpPr>
        <dsp:cNvPr id="0" name=""/>
        <dsp:cNvSpPr/>
      </dsp:nvSpPr>
      <dsp:spPr>
        <a:xfrm>
          <a:off x="0" y="543"/>
          <a:ext cx="5429274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       </a:t>
          </a:r>
          <a:r>
            <a:rPr lang="ru-RU" sz="2800" kern="1200" dirty="0" err="1"/>
            <a:t>хлопчато-бумажные</a:t>
          </a:r>
          <a:r>
            <a:rPr lang="ru-RU" sz="2800" kern="1200" dirty="0"/>
            <a:t> ткани</a:t>
          </a:r>
        </a:p>
      </dsp:txBody>
      <dsp:txXfrm>
        <a:off x="55744" y="56287"/>
        <a:ext cx="5317786" cy="10304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B117A-1C72-4B33-BF8F-B963E1337E21}">
      <dsp:nvSpPr>
        <dsp:cNvPr id="0" name=""/>
        <dsp:cNvSpPr/>
      </dsp:nvSpPr>
      <dsp:spPr>
        <a:xfrm>
          <a:off x="2280" y="47579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ситцевые</a:t>
          </a:r>
        </a:p>
      </dsp:txBody>
      <dsp:txXfrm>
        <a:off x="2280" y="47579"/>
        <a:ext cx="1234764" cy="740858"/>
      </dsp:txXfrm>
    </dsp:sp>
    <dsp:sp modelId="{5E9888B7-61EB-48EF-BC9B-A80AF6A4175C}">
      <dsp:nvSpPr>
        <dsp:cNvPr id="0" name=""/>
        <dsp:cNvSpPr/>
      </dsp:nvSpPr>
      <dsp:spPr>
        <a:xfrm>
          <a:off x="1397292" y="46890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бязевые</a:t>
          </a:r>
        </a:p>
      </dsp:txBody>
      <dsp:txXfrm>
        <a:off x="1397292" y="46890"/>
        <a:ext cx="1234764" cy="740858"/>
      </dsp:txXfrm>
    </dsp:sp>
    <dsp:sp modelId="{C1B9164C-19BE-482E-9897-5F23E7AE57AA}">
      <dsp:nvSpPr>
        <dsp:cNvPr id="0" name=""/>
        <dsp:cNvSpPr/>
      </dsp:nvSpPr>
      <dsp:spPr>
        <a:xfrm>
          <a:off x="2718762" y="47579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бельевые</a:t>
          </a:r>
        </a:p>
      </dsp:txBody>
      <dsp:txXfrm>
        <a:off x="2718762" y="47579"/>
        <a:ext cx="1234764" cy="740858"/>
      </dsp:txXfrm>
    </dsp:sp>
    <dsp:sp modelId="{1D055CBC-3516-44B5-8613-B4C447987935}">
      <dsp:nvSpPr>
        <dsp:cNvPr id="0" name=""/>
        <dsp:cNvSpPr/>
      </dsp:nvSpPr>
      <dsp:spPr>
        <a:xfrm>
          <a:off x="4077003" y="47579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сатиновые</a:t>
          </a:r>
        </a:p>
      </dsp:txBody>
      <dsp:txXfrm>
        <a:off x="4077003" y="47579"/>
        <a:ext cx="1234764" cy="740858"/>
      </dsp:txXfrm>
    </dsp:sp>
    <dsp:sp modelId="{9558CFB2-9E58-40F5-B4D6-7048710FDFC1}">
      <dsp:nvSpPr>
        <dsp:cNvPr id="0" name=""/>
        <dsp:cNvSpPr/>
      </dsp:nvSpPr>
      <dsp:spPr>
        <a:xfrm>
          <a:off x="5435244" y="47579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платьевые</a:t>
          </a:r>
        </a:p>
      </dsp:txBody>
      <dsp:txXfrm>
        <a:off x="5435244" y="47579"/>
        <a:ext cx="1234764" cy="740858"/>
      </dsp:txXfrm>
    </dsp:sp>
    <dsp:sp modelId="{E1B41428-5828-4DB7-B69B-A41564A37E1F}">
      <dsp:nvSpPr>
        <dsp:cNvPr id="0" name=""/>
        <dsp:cNvSpPr/>
      </dsp:nvSpPr>
      <dsp:spPr>
        <a:xfrm>
          <a:off x="2280" y="91191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одежные</a:t>
          </a:r>
        </a:p>
      </dsp:txBody>
      <dsp:txXfrm>
        <a:off x="2280" y="911915"/>
        <a:ext cx="1234764" cy="740858"/>
      </dsp:txXfrm>
    </dsp:sp>
    <dsp:sp modelId="{A414F32F-032B-4DE9-9167-E8F712EA1CD0}">
      <dsp:nvSpPr>
        <dsp:cNvPr id="0" name=""/>
        <dsp:cNvSpPr/>
      </dsp:nvSpPr>
      <dsp:spPr>
        <a:xfrm>
          <a:off x="1360521" y="91191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подкла-дочные</a:t>
          </a:r>
        </a:p>
      </dsp:txBody>
      <dsp:txXfrm>
        <a:off x="1360521" y="911915"/>
        <a:ext cx="1234764" cy="740858"/>
      </dsp:txXfrm>
    </dsp:sp>
    <dsp:sp modelId="{39743AEF-7A85-4E6C-888C-21CEFB0229AD}">
      <dsp:nvSpPr>
        <dsp:cNvPr id="0" name=""/>
        <dsp:cNvSpPr/>
      </dsp:nvSpPr>
      <dsp:spPr>
        <a:xfrm>
          <a:off x="2718762" y="91191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тиковые</a:t>
          </a:r>
        </a:p>
      </dsp:txBody>
      <dsp:txXfrm>
        <a:off x="2718762" y="911915"/>
        <a:ext cx="1234764" cy="740858"/>
      </dsp:txXfrm>
    </dsp:sp>
    <dsp:sp modelId="{378BA5DF-B011-4179-A2C1-4C2D4C187812}">
      <dsp:nvSpPr>
        <dsp:cNvPr id="0" name=""/>
        <dsp:cNvSpPr/>
      </dsp:nvSpPr>
      <dsp:spPr>
        <a:xfrm>
          <a:off x="4077003" y="91191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ворсовые</a:t>
          </a:r>
        </a:p>
      </dsp:txBody>
      <dsp:txXfrm>
        <a:off x="4077003" y="911915"/>
        <a:ext cx="1234764" cy="740858"/>
      </dsp:txXfrm>
    </dsp:sp>
    <dsp:sp modelId="{979BA4A5-904F-498C-A687-E2ADA7DEDABC}">
      <dsp:nvSpPr>
        <dsp:cNvPr id="0" name=""/>
        <dsp:cNvSpPr/>
      </dsp:nvSpPr>
      <dsp:spPr>
        <a:xfrm>
          <a:off x="5435244" y="91191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платочные</a:t>
          </a:r>
        </a:p>
      </dsp:txBody>
      <dsp:txXfrm>
        <a:off x="5435244" y="911915"/>
        <a:ext cx="1234764" cy="740858"/>
      </dsp:txXfrm>
    </dsp:sp>
    <dsp:sp modelId="{F0C1CABA-43A3-4FAB-855E-7BAEBA00B2A8}">
      <dsp:nvSpPr>
        <dsp:cNvPr id="0" name=""/>
        <dsp:cNvSpPr/>
      </dsp:nvSpPr>
      <dsp:spPr>
        <a:xfrm>
          <a:off x="2280" y="1776250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полотен-чатые</a:t>
          </a:r>
        </a:p>
      </dsp:txBody>
      <dsp:txXfrm>
        <a:off x="2280" y="1776250"/>
        <a:ext cx="1234764" cy="740858"/>
      </dsp:txXfrm>
    </dsp:sp>
    <dsp:sp modelId="{EC0A1536-EF2A-4B87-A507-EC1298FA6E63}">
      <dsp:nvSpPr>
        <dsp:cNvPr id="0" name=""/>
        <dsp:cNvSpPr/>
      </dsp:nvSpPr>
      <dsp:spPr>
        <a:xfrm>
          <a:off x="1360521" y="1776250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суровые</a:t>
          </a:r>
        </a:p>
      </dsp:txBody>
      <dsp:txXfrm>
        <a:off x="1360521" y="1776250"/>
        <a:ext cx="1234764" cy="740858"/>
      </dsp:txXfrm>
    </dsp:sp>
    <dsp:sp modelId="{BCE633C4-A205-4126-9E44-4AF079B417E3}">
      <dsp:nvSpPr>
        <dsp:cNvPr id="0" name=""/>
        <dsp:cNvSpPr/>
      </dsp:nvSpPr>
      <dsp:spPr>
        <a:xfrm>
          <a:off x="2765103" y="1811003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мебельно-декоротив-ные</a:t>
          </a:r>
        </a:p>
      </dsp:txBody>
      <dsp:txXfrm>
        <a:off x="2765103" y="1811003"/>
        <a:ext cx="1234764" cy="740858"/>
      </dsp:txXfrm>
    </dsp:sp>
    <dsp:sp modelId="{B760DB72-5C07-4D6C-BDBD-4E131D51D6DC}">
      <dsp:nvSpPr>
        <dsp:cNvPr id="0" name=""/>
        <dsp:cNvSpPr/>
      </dsp:nvSpPr>
      <dsp:spPr>
        <a:xfrm>
          <a:off x="4077003" y="1776250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одея-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льные</a:t>
          </a:r>
        </a:p>
      </dsp:txBody>
      <dsp:txXfrm>
        <a:off x="4077003" y="1776250"/>
        <a:ext cx="1234764" cy="740858"/>
      </dsp:txXfrm>
    </dsp:sp>
    <dsp:sp modelId="{9565A283-623D-49FC-8BD6-121591B7B4F8}">
      <dsp:nvSpPr>
        <dsp:cNvPr id="0" name=""/>
        <dsp:cNvSpPr/>
      </dsp:nvSpPr>
      <dsp:spPr>
        <a:xfrm>
          <a:off x="5435244" y="1776250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тарно-упаковоч-ные</a:t>
          </a:r>
        </a:p>
      </dsp:txBody>
      <dsp:txXfrm>
        <a:off x="5435244" y="1776250"/>
        <a:ext cx="1234764" cy="740858"/>
      </dsp:txXfrm>
    </dsp:sp>
    <dsp:sp modelId="{B49DF713-71C3-472F-875C-646339D377BB}">
      <dsp:nvSpPr>
        <dsp:cNvPr id="0" name=""/>
        <dsp:cNvSpPr/>
      </dsp:nvSpPr>
      <dsp:spPr>
        <a:xfrm>
          <a:off x="2039642" y="264058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марлевые</a:t>
          </a:r>
        </a:p>
      </dsp:txBody>
      <dsp:txXfrm>
        <a:off x="2039642" y="2640585"/>
        <a:ext cx="1234764" cy="740858"/>
      </dsp:txXfrm>
    </dsp:sp>
    <dsp:sp modelId="{087C8DF3-8F57-4C55-8C8B-5BEADE7084BD}">
      <dsp:nvSpPr>
        <dsp:cNvPr id="0" name=""/>
        <dsp:cNvSpPr/>
      </dsp:nvSpPr>
      <dsp:spPr>
        <a:xfrm>
          <a:off x="3397883" y="2640585"/>
          <a:ext cx="1234764" cy="74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текстильные</a:t>
          </a:r>
        </a:p>
      </dsp:txBody>
      <dsp:txXfrm>
        <a:off x="3397883" y="2640585"/>
        <a:ext cx="1234764" cy="7408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0AAF7-F9A2-4958-A568-8CB27FA1F127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573596"/>
        <a:ext cx="1146297" cy="491270"/>
      </dsp:txXfrm>
    </dsp:sp>
    <dsp:sp modelId="{DDCA7795-0FFB-4B5A-9A72-C7E1996E3B55}">
      <dsp:nvSpPr>
        <dsp:cNvPr id="0" name=""/>
        <dsp:cNvSpPr/>
      </dsp:nvSpPr>
      <dsp:spPr>
        <a:xfrm rot="5400000">
          <a:off x="4155739" y="-3009441"/>
          <a:ext cx="1064418" cy="7083302"/>
        </a:xfrm>
        <a:prstGeom prst="round2Same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384" tIns="36195" rIns="36195" bIns="36195" numCol="1" spcCol="1270" anchor="ctr" anchorCtr="0">
          <a:noAutofit/>
        </a:bodyPr>
        <a:lstStyle/>
        <a:p>
          <a:pPr marL="285750" lvl="1" indent="-285750" algn="l" defTabSz="2533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700" kern="1200" dirty="0"/>
            <a:t>бязи,</a:t>
          </a:r>
        </a:p>
      </dsp:txBody>
      <dsp:txXfrm rot="-5400000">
        <a:off x="1146298" y="51961"/>
        <a:ext cx="7031341" cy="960496"/>
      </dsp:txXfrm>
    </dsp:sp>
    <dsp:sp modelId="{D91A7979-C9A0-4114-AF52-6BEF120D6F1D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2017346"/>
        <a:ext cx="1146297" cy="491270"/>
      </dsp:txXfrm>
    </dsp:sp>
    <dsp:sp modelId="{0A08273A-4DCE-4080-AD44-C8F5AD16562F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384" tIns="36195" rIns="36195" bIns="36195" numCol="1" spcCol="1270" anchor="ctr" anchorCtr="0">
          <a:noAutofit/>
        </a:bodyPr>
        <a:lstStyle/>
        <a:p>
          <a:pPr marL="285750" lvl="1" indent="-285750" algn="l" defTabSz="2533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700" kern="1200" dirty="0"/>
            <a:t>миткали</a:t>
          </a:r>
        </a:p>
      </dsp:txBody>
      <dsp:txXfrm rot="-5400000">
        <a:off x="1146298" y="1496158"/>
        <a:ext cx="7031341" cy="960496"/>
      </dsp:txXfrm>
    </dsp:sp>
    <dsp:sp modelId="{278643D3-A0A0-4977-9785-1E19263A4514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3461096"/>
        <a:ext cx="1146297" cy="491270"/>
      </dsp:txXfrm>
    </dsp:sp>
    <dsp:sp modelId="{FD7A452D-8118-4EAB-9B74-82722C0D184F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384" tIns="36195" rIns="36195" bIns="36195" numCol="1" spcCol="1270" anchor="ctr" anchorCtr="0">
          <a:noAutofit/>
        </a:bodyPr>
        <a:lstStyle/>
        <a:p>
          <a:pPr marL="285750" lvl="1" indent="-285750" algn="l" defTabSz="2533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700" kern="1200" dirty="0"/>
            <a:t>специальные</a:t>
          </a:r>
        </a:p>
      </dsp:txBody>
      <dsp:txXfrm rot="-5400000">
        <a:off x="1146298" y="2939908"/>
        <a:ext cx="7031341" cy="9604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BFF01-7C6D-4585-8082-3C5D08F3BC4D}">
      <dsp:nvSpPr>
        <dsp:cNvPr id="0" name=""/>
        <dsp:cNvSpPr/>
      </dsp:nvSpPr>
      <dsp:spPr>
        <a:xfrm>
          <a:off x="0" y="476866"/>
          <a:ext cx="5429256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44767-B5F3-4052-9CC4-1BE4399F6799}">
      <dsp:nvSpPr>
        <dsp:cNvPr id="0" name=""/>
        <dsp:cNvSpPr/>
      </dsp:nvSpPr>
      <dsp:spPr>
        <a:xfrm>
          <a:off x="271462" y="63586"/>
          <a:ext cx="3800479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49" tIns="0" rIns="14364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летнию</a:t>
          </a:r>
          <a:endParaRPr lang="ru-RU" sz="2800" kern="1200" dirty="0"/>
        </a:p>
      </dsp:txBody>
      <dsp:txXfrm>
        <a:off x="311811" y="103935"/>
        <a:ext cx="3719781" cy="745862"/>
      </dsp:txXfrm>
    </dsp:sp>
    <dsp:sp modelId="{4EAA0389-907F-4D45-BFA2-C18879E3D050}">
      <dsp:nvSpPr>
        <dsp:cNvPr id="0" name=""/>
        <dsp:cNvSpPr/>
      </dsp:nvSpPr>
      <dsp:spPr>
        <a:xfrm>
          <a:off x="0" y="1746947"/>
          <a:ext cx="5429256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7F8FE-6E18-4497-8528-51F559B5072D}">
      <dsp:nvSpPr>
        <dsp:cNvPr id="0" name=""/>
        <dsp:cNvSpPr/>
      </dsp:nvSpPr>
      <dsp:spPr>
        <a:xfrm>
          <a:off x="271462" y="1333666"/>
          <a:ext cx="3800479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49" tIns="0" rIns="14364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зимнию</a:t>
          </a:r>
          <a:endParaRPr lang="ru-RU" sz="2800" kern="1200" dirty="0"/>
        </a:p>
      </dsp:txBody>
      <dsp:txXfrm>
        <a:off x="311811" y="1374015"/>
        <a:ext cx="3719781" cy="745862"/>
      </dsp:txXfrm>
    </dsp:sp>
    <dsp:sp modelId="{404F0E06-4BFF-46F7-8F2D-6CC15F5DA25E}">
      <dsp:nvSpPr>
        <dsp:cNvPr id="0" name=""/>
        <dsp:cNvSpPr/>
      </dsp:nvSpPr>
      <dsp:spPr>
        <a:xfrm>
          <a:off x="0" y="3017027"/>
          <a:ext cx="5429256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747FB-ADB4-4584-8AE9-5C38F18CF31B}">
      <dsp:nvSpPr>
        <dsp:cNvPr id="0" name=""/>
        <dsp:cNvSpPr/>
      </dsp:nvSpPr>
      <dsp:spPr>
        <a:xfrm>
          <a:off x="357190" y="2959653"/>
          <a:ext cx="3800479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49" tIns="0" rIns="14364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демисезонную</a:t>
          </a:r>
        </a:p>
      </dsp:txBody>
      <dsp:txXfrm>
        <a:off x="397539" y="3000002"/>
        <a:ext cx="3719781" cy="7458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27C5-9E32-4762-962A-02B0074AA70C}">
      <dsp:nvSpPr>
        <dsp:cNvPr id="0" name=""/>
        <dsp:cNvSpPr/>
      </dsp:nvSpPr>
      <dsp:spPr>
        <a:xfrm>
          <a:off x="2837" y="860947"/>
          <a:ext cx="1941823" cy="1337916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03684-8694-4B09-9441-1A5293A2DA19}">
      <dsp:nvSpPr>
        <dsp:cNvPr id="0" name=""/>
        <dsp:cNvSpPr/>
      </dsp:nvSpPr>
      <dsp:spPr>
        <a:xfrm>
          <a:off x="4080" y="2166137"/>
          <a:ext cx="1941823" cy="720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Гладкокра-шенные</a:t>
          </a:r>
          <a:endParaRPr lang="ru-RU" sz="2400" kern="1200" dirty="0"/>
        </a:p>
      </dsp:txBody>
      <dsp:txXfrm>
        <a:off x="4080" y="2166137"/>
        <a:ext cx="1941823" cy="720416"/>
      </dsp:txXfrm>
    </dsp:sp>
    <dsp:sp modelId="{68C3594A-4D63-49B2-B2B5-B4304ADB1303}">
      <dsp:nvSpPr>
        <dsp:cNvPr id="0" name=""/>
        <dsp:cNvSpPr/>
      </dsp:nvSpPr>
      <dsp:spPr>
        <a:xfrm>
          <a:off x="2140167" y="828221"/>
          <a:ext cx="1941823" cy="1337916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894FF-3DF0-4A56-B574-898328F1AFD6}">
      <dsp:nvSpPr>
        <dsp:cNvPr id="0" name=""/>
        <dsp:cNvSpPr/>
      </dsp:nvSpPr>
      <dsp:spPr>
        <a:xfrm>
          <a:off x="2140167" y="2166137"/>
          <a:ext cx="1941823" cy="720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Специаль-ные</a:t>
          </a:r>
          <a:endParaRPr lang="ru-RU" sz="2400" kern="1200" dirty="0"/>
        </a:p>
      </dsp:txBody>
      <dsp:txXfrm>
        <a:off x="2140167" y="2166137"/>
        <a:ext cx="1941823" cy="720416"/>
      </dsp:txXfrm>
    </dsp:sp>
    <dsp:sp modelId="{B935D946-A94D-4DD5-B18A-9351F8602B04}">
      <dsp:nvSpPr>
        <dsp:cNvPr id="0" name=""/>
        <dsp:cNvSpPr/>
      </dsp:nvSpPr>
      <dsp:spPr>
        <a:xfrm>
          <a:off x="4276254" y="828221"/>
          <a:ext cx="1941823" cy="1337916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1930E-4BBE-4BE4-868F-B8FD05B54191}">
      <dsp:nvSpPr>
        <dsp:cNvPr id="0" name=""/>
        <dsp:cNvSpPr/>
      </dsp:nvSpPr>
      <dsp:spPr>
        <a:xfrm>
          <a:off x="4276254" y="2166137"/>
          <a:ext cx="1941823" cy="720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Меланжево-пестротканные</a:t>
          </a:r>
          <a:endParaRPr lang="ru-RU" sz="1800" kern="1200" dirty="0"/>
        </a:p>
      </dsp:txBody>
      <dsp:txXfrm>
        <a:off x="4276254" y="2166137"/>
        <a:ext cx="1941823" cy="720416"/>
      </dsp:txXfrm>
    </dsp:sp>
    <dsp:sp modelId="{B15F3623-095C-4D65-BB92-F0AB57DB1FEB}">
      <dsp:nvSpPr>
        <dsp:cNvPr id="0" name=""/>
        <dsp:cNvSpPr/>
      </dsp:nvSpPr>
      <dsp:spPr>
        <a:xfrm>
          <a:off x="6412342" y="828221"/>
          <a:ext cx="1941823" cy="1337916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4417F-35D6-4EF0-B1F7-028E8B1B6678}">
      <dsp:nvSpPr>
        <dsp:cNvPr id="0" name=""/>
        <dsp:cNvSpPr/>
      </dsp:nvSpPr>
      <dsp:spPr>
        <a:xfrm>
          <a:off x="6412342" y="2166137"/>
          <a:ext cx="1941823" cy="720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зимние</a:t>
          </a:r>
        </a:p>
      </dsp:txBody>
      <dsp:txXfrm>
        <a:off x="6412342" y="2166137"/>
        <a:ext cx="1941823" cy="7204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F37B9-48E1-420A-909F-5CD7D5661641}">
      <dsp:nvSpPr>
        <dsp:cNvPr id="0" name=""/>
        <dsp:cNvSpPr/>
      </dsp:nvSpPr>
      <dsp:spPr>
        <a:xfrm>
          <a:off x="0" y="1050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суровые</a:t>
          </a:r>
        </a:p>
      </dsp:txBody>
      <dsp:txXfrm>
        <a:off x="28436" y="29486"/>
        <a:ext cx="5372416" cy="525637"/>
      </dsp:txXfrm>
    </dsp:sp>
    <dsp:sp modelId="{702D2EB5-71B5-4F2D-B746-E2BC028DA750}">
      <dsp:nvSpPr>
        <dsp:cNvPr id="0" name=""/>
        <dsp:cNvSpPr/>
      </dsp:nvSpPr>
      <dsp:spPr>
        <a:xfrm>
          <a:off x="0" y="583559"/>
          <a:ext cx="5429288" cy="7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380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400" kern="1200" dirty="0"/>
        </a:p>
      </dsp:txBody>
      <dsp:txXfrm>
        <a:off x="0" y="583559"/>
        <a:ext cx="5429288" cy="71075"/>
      </dsp:txXfrm>
    </dsp:sp>
    <dsp:sp modelId="{6AA86CB2-608B-41B8-90DD-66130E47D6B9}">
      <dsp:nvSpPr>
        <dsp:cNvPr id="0" name=""/>
        <dsp:cNvSpPr/>
      </dsp:nvSpPr>
      <dsp:spPr>
        <a:xfrm>
          <a:off x="0" y="672669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отваренные</a:t>
          </a:r>
        </a:p>
      </dsp:txBody>
      <dsp:txXfrm>
        <a:off x="28436" y="701105"/>
        <a:ext cx="5372416" cy="525637"/>
      </dsp:txXfrm>
    </dsp:sp>
    <dsp:sp modelId="{2DCE0690-5B47-4B8D-ABD1-75065F650F4B}">
      <dsp:nvSpPr>
        <dsp:cNvPr id="0" name=""/>
        <dsp:cNvSpPr/>
      </dsp:nvSpPr>
      <dsp:spPr>
        <a:xfrm>
          <a:off x="0" y="1237144"/>
          <a:ext cx="5429288" cy="71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380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400" kern="1200" dirty="0"/>
        </a:p>
      </dsp:txBody>
      <dsp:txXfrm>
        <a:off x="0" y="1237144"/>
        <a:ext cx="5429288" cy="71075"/>
      </dsp:txXfrm>
    </dsp:sp>
    <dsp:sp modelId="{D528B1E2-4CEB-4099-8032-FE94A250D34C}">
      <dsp:nvSpPr>
        <dsp:cNvPr id="0" name=""/>
        <dsp:cNvSpPr/>
      </dsp:nvSpPr>
      <dsp:spPr>
        <a:xfrm>
          <a:off x="0" y="1308219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кислованные</a:t>
          </a:r>
        </a:p>
      </dsp:txBody>
      <dsp:txXfrm>
        <a:off x="28436" y="1336655"/>
        <a:ext cx="5372416" cy="525637"/>
      </dsp:txXfrm>
    </dsp:sp>
    <dsp:sp modelId="{168EF16A-F422-4849-9CD4-9F3DE5B1945D}">
      <dsp:nvSpPr>
        <dsp:cNvPr id="0" name=""/>
        <dsp:cNvSpPr/>
      </dsp:nvSpPr>
      <dsp:spPr>
        <a:xfrm>
          <a:off x="0" y="1903089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полубелые</a:t>
          </a:r>
        </a:p>
      </dsp:txBody>
      <dsp:txXfrm>
        <a:off x="28436" y="1931525"/>
        <a:ext cx="5372416" cy="525637"/>
      </dsp:txXfrm>
    </dsp:sp>
    <dsp:sp modelId="{82235315-15CE-4190-8745-574DDDD4E01D}">
      <dsp:nvSpPr>
        <dsp:cNvPr id="0" name=""/>
        <dsp:cNvSpPr/>
      </dsp:nvSpPr>
      <dsp:spPr>
        <a:xfrm>
          <a:off x="0" y="2497959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отбеленные</a:t>
          </a:r>
        </a:p>
      </dsp:txBody>
      <dsp:txXfrm>
        <a:off x="28436" y="2526395"/>
        <a:ext cx="5372416" cy="525637"/>
      </dsp:txXfrm>
    </dsp:sp>
    <dsp:sp modelId="{CC3F8E7A-4E93-4111-8EED-97DD83E5A2D5}">
      <dsp:nvSpPr>
        <dsp:cNvPr id="0" name=""/>
        <dsp:cNvSpPr/>
      </dsp:nvSpPr>
      <dsp:spPr>
        <a:xfrm>
          <a:off x="0" y="3092829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гладкокрашенные</a:t>
          </a:r>
          <a:endParaRPr lang="ru-RU" sz="2800" kern="1200" dirty="0"/>
        </a:p>
      </dsp:txBody>
      <dsp:txXfrm>
        <a:off x="28436" y="3121265"/>
        <a:ext cx="5372416" cy="525637"/>
      </dsp:txXfrm>
    </dsp:sp>
    <dsp:sp modelId="{0AFA70AD-2194-4650-B0F8-996EC7750709}">
      <dsp:nvSpPr>
        <dsp:cNvPr id="0" name=""/>
        <dsp:cNvSpPr/>
      </dsp:nvSpPr>
      <dsp:spPr>
        <a:xfrm>
          <a:off x="0" y="3687700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пестротканные</a:t>
          </a:r>
          <a:endParaRPr lang="ru-RU" sz="2800" kern="1200" dirty="0"/>
        </a:p>
      </dsp:txBody>
      <dsp:txXfrm>
        <a:off x="28436" y="3716136"/>
        <a:ext cx="5372416" cy="525637"/>
      </dsp:txXfrm>
    </dsp:sp>
    <dsp:sp modelId="{49674E7B-5D95-4953-8244-1CCC00FE910D}">
      <dsp:nvSpPr>
        <dsp:cNvPr id="0" name=""/>
        <dsp:cNvSpPr/>
      </dsp:nvSpPr>
      <dsp:spPr>
        <a:xfrm>
          <a:off x="0" y="4282570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меланжевые</a:t>
          </a:r>
        </a:p>
      </dsp:txBody>
      <dsp:txXfrm>
        <a:off x="28436" y="4311006"/>
        <a:ext cx="5372416" cy="525637"/>
      </dsp:txXfrm>
    </dsp:sp>
    <dsp:sp modelId="{2E31D13F-50EA-4795-B05E-C8B1D66A9C1E}">
      <dsp:nvSpPr>
        <dsp:cNvPr id="0" name=""/>
        <dsp:cNvSpPr/>
      </dsp:nvSpPr>
      <dsp:spPr>
        <a:xfrm>
          <a:off x="0" y="4877440"/>
          <a:ext cx="5429288" cy="582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набивные</a:t>
          </a:r>
        </a:p>
      </dsp:txBody>
      <dsp:txXfrm>
        <a:off x="28436" y="4905876"/>
        <a:ext cx="5372416" cy="525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A%D0%B0%D0%BD%D1%8C" TargetMode="External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im1-tub-ru.yandex.net/i?id=1f947e06e40b829f9e1d33004402c108-3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9237" cy="69294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Распознавание ассортимента текстильных товаров: </a:t>
            </a:r>
            <a:endParaRPr lang="ru-RU" dirty="0"/>
          </a:p>
        </p:txBody>
      </p:sp>
      <p:pic>
        <p:nvPicPr>
          <p:cNvPr id="75780" name="Picture 4" descr="Cotton Boll Flickr - Photo Sharing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85992"/>
            <a:ext cx="3553126" cy="2343143"/>
          </a:xfrm>
          <a:prstGeom prst="rect">
            <a:avLst/>
          </a:prstGeom>
          <a:noFill/>
        </p:spPr>
      </p:pic>
      <p:pic>
        <p:nvPicPr>
          <p:cNvPr id="75782" name="Picture 6" descr="Как правильно ухаживать за одеждой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786298"/>
            <a:ext cx="3077548" cy="2071702"/>
          </a:xfrm>
          <a:prstGeom prst="rect">
            <a:avLst/>
          </a:prstGeom>
          <a:noFill/>
        </p:spPr>
      </p:pic>
      <p:pic>
        <p:nvPicPr>
          <p:cNvPr id="75784" name="Picture 8" descr="Бешеный кран. Установка смесител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28" y="1500174"/>
            <a:ext cx="3143272" cy="2357454"/>
          </a:xfrm>
          <a:prstGeom prst="rect">
            <a:avLst/>
          </a:prstGeom>
          <a:noFill/>
        </p:spPr>
      </p:pic>
      <p:pic>
        <p:nvPicPr>
          <p:cNvPr id="75788" name="Picture 12" descr="Where Does the Silk Come From to Make Silk Scarves and Shawls?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000504"/>
            <a:ext cx="3452828" cy="2286016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00106"/>
          </a:xfrm>
        </p:spPr>
        <p:txBody>
          <a:bodyPr>
            <a:normAutofit/>
          </a:bodyPr>
          <a:lstStyle/>
          <a:p>
            <a:r>
              <a:rPr lang="ru-RU" sz="4000" b="1" i="1" dirty="0"/>
              <a:t>По сырьевому составу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im2-tub-ru.yandex.net/i?id=b79fac67d13d8e9b2d9b4f37c5f4f8c6-5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Распознавание ассортимента текстильных товаров</a:t>
            </a:r>
            <a:r>
              <a:rPr lang="ru-RU" b="1" dirty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1600201"/>
            <a:ext cx="6972320" cy="971543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FFC000"/>
                </a:solidFill>
              </a:rPr>
              <a:t>По виду переплетения</a:t>
            </a:r>
          </a:p>
        </p:txBody>
      </p:sp>
      <p:pic>
        <p:nvPicPr>
          <p:cNvPr id="4" name="Рисунок 3" descr="Содержание 1. Текстильное материаловедение - Лекции - по текстильному материаловедению и технологии обработки текстильных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500306"/>
            <a:ext cx="5715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im1-tub-ru.yandex.net/i?id=bf9c618d22c2cec23ce110d7c14c8ff9-63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Распознавание ассортимента текстильных товаров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600201"/>
            <a:ext cx="5543560" cy="828667"/>
          </a:xfrm>
        </p:spPr>
        <p:txBody>
          <a:bodyPr>
            <a:normAutofit/>
          </a:bodyPr>
          <a:lstStyle/>
          <a:p>
            <a:r>
              <a:rPr lang="ru-RU" sz="4000" b="1" dirty="0"/>
              <a:t>По отделке</a:t>
            </a:r>
          </a:p>
        </p:txBody>
      </p:sp>
      <p:pic>
        <p:nvPicPr>
          <p:cNvPr id="77826" name="Picture 2" descr="http://im3-tub-ru.yandex.net/i?id=d216467e578d9932c85777744a71e1e4-8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2369749"/>
            <a:ext cx="5715040" cy="4488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im1-tub-ru.yandex.net/i?id=73db8a5f22b4d148402a7025a3066981-9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239268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Распознавание ассортимента текстильных товаров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866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FF00"/>
                </a:solidFill>
              </a:rPr>
              <a:t>По ширине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im2-tub-ru.yandex.net/i?id=ddf7c0fc2d3f10addbfec847a46238be-10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Распознавание ассортимента текстильных товаров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4000" b="1" dirty="0"/>
              <a:t>    По целевому назначению</a:t>
            </a:r>
          </a:p>
          <a:p>
            <a:r>
              <a:rPr lang="ru-RU" sz="4000" dirty="0"/>
              <a:t>Бельевые ткани</a:t>
            </a:r>
            <a:endParaRPr lang="ru-RU" sz="4000" b="1" dirty="0"/>
          </a:p>
          <a:p>
            <a:r>
              <a:rPr lang="ru-RU" sz="4000" dirty="0"/>
              <a:t>Платьевые ткани</a:t>
            </a:r>
            <a:endParaRPr lang="ru-RU" sz="4000" b="1" dirty="0"/>
          </a:p>
          <a:p>
            <a:r>
              <a:rPr lang="ru-RU" sz="4000" dirty="0"/>
              <a:t>Сорочечные ткани</a:t>
            </a:r>
            <a:endParaRPr lang="ru-RU" sz="4000" b="1" dirty="0"/>
          </a:p>
          <a:p>
            <a:r>
              <a:rPr lang="ru-RU" sz="4000" dirty="0"/>
              <a:t>Столовые</a:t>
            </a:r>
          </a:p>
          <a:p>
            <a:r>
              <a:rPr lang="ru-RU" sz="4000" dirty="0"/>
              <a:t>Пальтовые </a:t>
            </a:r>
          </a:p>
          <a:p>
            <a:r>
              <a:rPr lang="ru-RU" sz="4000" dirty="0"/>
              <a:t>Подкладочные </a:t>
            </a:r>
          </a:p>
          <a:p>
            <a:r>
              <a:rPr lang="ru-RU" sz="4000" dirty="0"/>
              <a:t>Костюмные</a:t>
            </a:r>
          </a:p>
          <a:p>
            <a:r>
              <a:rPr lang="ru-RU" sz="4000" dirty="0"/>
              <a:t>Обувные</a:t>
            </a:r>
            <a:endParaRPr lang="ru-RU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Персональный сайт - материаловедение 5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Picture 2" descr="Персональный сайт - материаловедение 5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im0-tub-ru.yandex.net/i?id=4f231c4de64a2a29d444b2a625eaa23f-10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40" y="-35729"/>
            <a:ext cx="9191639" cy="68937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Все ткани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1643050"/>
            <a:ext cx="2757478" cy="4483113"/>
          </a:xfrm>
        </p:spPr>
        <p:txBody>
          <a:bodyPr/>
          <a:lstStyle/>
          <a:p>
            <a:r>
              <a:rPr lang="ru-RU" dirty="0"/>
              <a:t>в зависимости от применяемого сырья принято делить на четыре класса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357158" y="1142984"/>
          <a:ext cx="535785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m3-tub-ru.yandex.net/i?id=4575dbf535559724ad1e720408d0e292-3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Хлопчатобумажные ткани и штучные изделия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2428868"/>
            <a:ext cx="3400420" cy="4429132"/>
          </a:xfrm>
        </p:spPr>
        <p:txBody>
          <a:bodyPr>
            <a:normAutofit fontScale="77500" lnSpcReduction="20000"/>
          </a:bodyPr>
          <a:lstStyle/>
          <a:p>
            <a:r>
              <a:rPr lang="ru-RU" sz="3800" dirty="0"/>
              <a:t>Ткани  отличаются хорошими гигиеническими свойствами, </a:t>
            </a:r>
            <a:r>
              <a:rPr lang="ru-RU" sz="3800" dirty="0" err="1"/>
              <a:t>износоустойчи-востью</a:t>
            </a:r>
            <a:r>
              <a:rPr lang="ru-RU" sz="3800" dirty="0"/>
              <a:t>, легкостью и красивым внешним видом, широким диапазоном применения.</a:t>
            </a:r>
          </a:p>
        </p:txBody>
      </p:sp>
      <p:pic>
        <p:nvPicPr>
          <p:cNvPr id="1028" name="Picture 4" descr="http://im1-tub-ru.yandex.net/i?id=99d702bc74a451aca2ce1f0658304c0e-5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1000108"/>
            <a:ext cx="1647825" cy="1428750"/>
          </a:xfrm>
          <a:prstGeom prst="rect">
            <a:avLst/>
          </a:prstGeom>
          <a:noFill/>
        </p:spPr>
      </p:pic>
      <p:pic>
        <p:nvPicPr>
          <p:cNvPr id="1030" name="Picture 6" descr="Использование отрезов ткани из &quot;военных запасов&quot; для пошива домашнего платья &quot; Мастерская MEREG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785926"/>
            <a:ext cx="4643470" cy="4643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m2-tub-ru.yandex.net/i?id=bc0bde40390dca1058cbc83831f1a6a1-12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4000" b="1" dirty="0"/>
            </a:br>
            <a:r>
              <a:rPr lang="ru-RU" sz="4000" b="1" dirty="0"/>
              <a:t>По прейскуранту хлопчатобумажные ткани объединены в 17 групп: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142976" y="1428736"/>
          <a:ext cx="542927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642910" y="2786058"/>
          <a:ext cx="6672290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im3-tub-ru.yandex.net/i?id=37ea8fa96bb91f282ac07fb486517b86-43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42" y="48235"/>
            <a:ext cx="9113058" cy="680976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Ситцевые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3971924" cy="455455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ткани полотняного переплетения, вырабатываемые из кардной пряжи средней толщины;</a:t>
            </a:r>
          </a:p>
          <a:p>
            <a:r>
              <a:rPr lang="ru-RU" dirty="0"/>
              <a:t> по отделке могут быть гладкокрашеными, набивными, с отделкой гофре, тиснением, лощением, жестким аппретом. </a:t>
            </a:r>
          </a:p>
        </p:txBody>
      </p:sp>
      <p:pic>
        <p:nvPicPr>
          <p:cNvPr id="21506" name="Picture 2" descr="http://im3-tub-ru.yandex.net/i?id=610d0fa8b774f09ae3972362dcff35dc-9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357166"/>
            <a:ext cx="1504950" cy="1428750"/>
          </a:xfrm>
          <a:prstGeom prst="rect">
            <a:avLst/>
          </a:prstGeom>
          <a:noFill/>
        </p:spPr>
      </p:pic>
      <p:pic>
        <p:nvPicPr>
          <p:cNvPr id="21508" name="Picture 4" descr="http://im0-tub-ru.yandex.net/i?id=653c81ac31e5da7d6cedd420086c3c55-101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071678"/>
            <a:ext cx="1333500" cy="1428750"/>
          </a:xfrm>
          <a:prstGeom prst="rect">
            <a:avLst/>
          </a:prstGeom>
          <a:noFill/>
        </p:spPr>
      </p:pic>
      <p:pic>
        <p:nvPicPr>
          <p:cNvPr id="21510" name="Picture 6" descr="Selxozmash Textil, OOO на All.biz - Ташкент (Узбекистан) - Товары и услуги компании Selxozmash Textil, OO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000504"/>
            <a:ext cx="3619500" cy="2381250"/>
          </a:xfrm>
          <a:prstGeom prst="rect">
            <a:avLst/>
          </a:prstGeom>
          <a:noFill/>
        </p:spPr>
      </p:pic>
      <p:pic>
        <p:nvPicPr>
          <p:cNvPr id="21512" name="Picture 8" descr="http://im0-tub-ru.yandex.net/i?id=f3358b5909bc98fa0160292323e26528-01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2022400"/>
            <a:ext cx="1428760" cy="1478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im2-tub-ru.yandex.net/i?id=54363d7c606569ea88e945f27dd45b0e-0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Бязевые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3614734" cy="4625989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ткани полотняного переплетения, получаемые из более толстой пряжи, чем ситцы; </a:t>
            </a:r>
          </a:p>
          <a:p>
            <a:r>
              <a:rPr lang="ru-RU" b="1" dirty="0"/>
              <a:t>по отделке могут быть 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гладкокрашеными, 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набивными, 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с тиснением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лощением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жестким аппретом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ru-RU" b="1" dirty="0"/>
              <a:t>      Они имеют большую плотность по утку. </a:t>
            </a:r>
          </a:p>
        </p:txBody>
      </p:sp>
      <p:pic>
        <p:nvPicPr>
          <p:cNvPr id="22530" name="Picture 2" descr="http://im3-tub-ru.yandex.net/i?id=ca8b27108b5d6d61c95ebe223ca66a8d-75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57166"/>
            <a:ext cx="1905000" cy="1428750"/>
          </a:xfrm>
          <a:prstGeom prst="rect">
            <a:avLst/>
          </a:prstGeom>
          <a:noFill/>
        </p:spPr>
      </p:pic>
      <p:pic>
        <p:nvPicPr>
          <p:cNvPr id="22532" name="Picture 4" descr="http://im2-tub-ru.yandex.net/i?id=a5ea0d9ca7a9ae92063540c42ed570e9-05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00240"/>
            <a:ext cx="2095500" cy="1428750"/>
          </a:xfrm>
          <a:prstGeom prst="rect">
            <a:avLst/>
          </a:prstGeom>
          <a:noFill/>
        </p:spPr>
      </p:pic>
      <p:pic>
        <p:nvPicPr>
          <p:cNvPr id="22534" name="Picture 6" descr="Бязь детская рис. 1130/1(c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286124"/>
            <a:ext cx="2000232" cy="1500174"/>
          </a:xfrm>
          <a:prstGeom prst="rect">
            <a:avLst/>
          </a:prstGeom>
          <a:noFill/>
        </p:spPr>
      </p:pic>
      <p:pic>
        <p:nvPicPr>
          <p:cNvPr id="22536" name="Picture 8" descr="Ткань бязь &quot;Люкс&quot; (расцветка N-6660) Одежда, текстиль. Ткан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4857760"/>
            <a:ext cx="2282728" cy="1357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m0-tub-ru.yandex.net/i?id=a05c8ca88befa2874aa5b5c2ddbb1d8f-7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544"/>
            <a:ext cx="9144000" cy="68044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Бельевые ткани</a:t>
            </a:r>
            <a:r>
              <a:rPr lang="ru-RU" u="sng" dirty="0"/>
              <a:t>.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im2-tub-ru.yandex.net/i?id=f0d3501a3886172c0784584cff876b5e-0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Бязевая подгруппа</a:t>
            </a:r>
            <a:r>
              <a:rPr lang="ru-RU" dirty="0"/>
              <a:t>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0760" y="1785926"/>
            <a:ext cx="2686040" cy="47149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  <a:r>
              <a:rPr lang="ru-RU" b="1" dirty="0"/>
              <a:t>объединяет бязи и полотна, выработанные полотняным переплетением из кардной пряжи </a:t>
            </a:r>
          </a:p>
          <a:p>
            <a:r>
              <a:rPr lang="ru-RU" b="1" dirty="0"/>
              <a:t>ниже средней толщины, отбеленные</a:t>
            </a:r>
          </a:p>
          <a:p>
            <a:r>
              <a:rPr lang="ru-RU" b="1" dirty="0"/>
              <a:t> средней толщины, отбеленные</a:t>
            </a:r>
            <a:r>
              <a:rPr lang="ru-RU" dirty="0"/>
              <a:t>. </a:t>
            </a:r>
          </a:p>
        </p:txBody>
      </p:sp>
      <p:pic>
        <p:nvPicPr>
          <p:cNvPr id="17410" name="Picture 2" descr="Сатин оптом и в розницу - Купить Сатин оптом и в розницу, Стоимость , Фотография Сатин оптом и в розницу, от Текстиль из Узбеки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6000739" cy="4500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im0-tub-ru.yandex.net/i?id=67bbe1db9d9f3a97293ee41e43338e3d-6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15130" cy="1143000"/>
          </a:xfrm>
        </p:spPr>
        <p:txBody>
          <a:bodyPr/>
          <a:lstStyle/>
          <a:p>
            <a:r>
              <a:rPr lang="ru-RU" b="1" i="1" dirty="0"/>
              <a:t>Миткалевая подгруппа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4686304" cy="476886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Включает ткани полотняного переплетения из кардной и гребенной пряжи, отбеленные или гладкокрашеные. </a:t>
            </a:r>
          </a:p>
          <a:p>
            <a:r>
              <a:rPr lang="ru-RU" b="1" dirty="0"/>
              <a:t>В зависимости от отделки миткали имеют названия: </a:t>
            </a:r>
          </a:p>
          <a:p>
            <a:pPr>
              <a:buNone/>
            </a:pPr>
            <a:r>
              <a:rPr lang="ru-RU" b="1" dirty="0"/>
              <a:t>     с мягкой отделкой – муслин,</a:t>
            </a:r>
          </a:p>
          <a:p>
            <a:pPr>
              <a:buNone/>
            </a:pPr>
            <a:r>
              <a:rPr lang="ru-RU" b="1" dirty="0"/>
              <a:t>     с жесткой отделкой – миткаль, с полужесткой – мадаполам. Сюда же входит и шифон – мерсеризованная ткань, вырабатываемая из крученой пряжи.</a:t>
            </a:r>
          </a:p>
          <a:p>
            <a:endParaRPr lang="ru-RU" dirty="0"/>
          </a:p>
        </p:txBody>
      </p:sp>
      <p:pic>
        <p:nvPicPr>
          <p:cNvPr id="16386" name="Picture 2" descr="Ткань Миткаль - Балтийский тексти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571612"/>
            <a:ext cx="2381250" cy="2381250"/>
          </a:xfrm>
          <a:prstGeom prst="rect">
            <a:avLst/>
          </a:prstGeom>
          <a:noFill/>
        </p:spPr>
      </p:pic>
      <p:pic>
        <p:nvPicPr>
          <p:cNvPr id="16390" name="Picture 6" descr="Мусл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47" y="642918"/>
            <a:ext cx="2357453" cy="2143116"/>
          </a:xfrm>
          <a:prstGeom prst="rect">
            <a:avLst/>
          </a:prstGeom>
          <a:noFill/>
        </p:spPr>
      </p:pic>
      <p:pic>
        <p:nvPicPr>
          <p:cNvPr id="16392" name="Picture 8" descr="Виталий Засухин УО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429000"/>
            <a:ext cx="2857500" cy="1733551"/>
          </a:xfrm>
          <a:prstGeom prst="rect">
            <a:avLst/>
          </a:prstGeom>
          <a:noFill/>
        </p:spPr>
      </p:pic>
      <p:pic>
        <p:nvPicPr>
          <p:cNvPr id="16394" name="Picture 10" descr="http://im1-tub-ru.yandex.net/i?id=c027991f717da0eb99b5dbd13f5634cd-17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4643436"/>
            <a:ext cx="2286016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http://im0-tub-ru.yandex.net/i?id=4ad13e8d42325dd24a7fb7c2b68d7441-6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Специальная подгруппа</a:t>
            </a:r>
            <a:r>
              <a:rPr lang="ru-RU" u="sng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0694" y="1643050"/>
            <a:ext cx="3429024" cy="448311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>    </a:t>
            </a:r>
            <a:r>
              <a:rPr lang="ru-RU" b="1" dirty="0"/>
              <a:t>отбеленные ткани из кардной пряжи,</a:t>
            </a:r>
          </a:p>
          <a:p>
            <a:r>
              <a:rPr lang="ru-RU" b="1" dirty="0"/>
              <a:t>с переплетением «ломаная саржа» - </a:t>
            </a:r>
            <a:r>
              <a:rPr lang="ru-RU" b="1" dirty="0" err="1"/>
              <a:t>гринсбон</a:t>
            </a:r>
            <a:r>
              <a:rPr lang="ru-RU" b="1" dirty="0"/>
              <a:t>, </a:t>
            </a:r>
          </a:p>
          <a:p>
            <a:r>
              <a:rPr lang="ru-RU" b="1" dirty="0"/>
              <a:t>с атласным – тик-ластик.</a:t>
            </a:r>
          </a:p>
          <a:p>
            <a:endParaRPr lang="ru-RU" dirty="0"/>
          </a:p>
        </p:txBody>
      </p:sp>
      <p:pic>
        <p:nvPicPr>
          <p:cNvPr id="20482" name="Picture 2" descr="Основные виды тканей. Хлопчатобумажные ткани. WISTAR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50" y="1785926"/>
            <a:ext cx="4643430" cy="4643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m3-tub-ru.yandex.net/i?id=36bc42e627ba54578e425502fc387243-13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Сатиновые  ткани</a:t>
            </a: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4429156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>
              <a:buNone/>
            </a:pPr>
            <a:r>
              <a:rPr lang="ru-RU" dirty="0"/>
              <a:t>     </a:t>
            </a:r>
            <a:r>
              <a:rPr lang="ru-RU" sz="3400" dirty="0"/>
              <a:t>объединяют ткани сатинового и атласного переплетения, вырабатываемые из гребенной и кардной пряжи; </a:t>
            </a:r>
          </a:p>
          <a:p>
            <a:pPr>
              <a:buNone/>
            </a:pPr>
            <a:r>
              <a:rPr lang="ru-RU" sz="3400" dirty="0"/>
              <a:t>     по отделке бывают </a:t>
            </a:r>
          </a:p>
          <a:p>
            <a:pPr>
              <a:buFont typeface="Wingdings" pitchFamily="2" charset="2"/>
              <a:buChar char="v"/>
            </a:pPr>
            <a:r>
              <a:rPr lang="ru-RU" sz="3400" dirty="0"/>
              <a:t>гладкокрашеными, </a:t>
            </a:r>
          </a:p>
          <a:p>
            <a:pPr>
              <a:buFont typeface="Wingdings" pitchFamily="2" charset="2"/>
              <a:buChar char="v"/>
            </a:pPr>
            <a:r>
              <a:rPr lang="ru-RU" sz="3400" dirty="0"/>
              <a:t>отбеленными.   </a:t>
            </a:r>
          </a:p>
          <a:p>
            <a:pPr>
              <a:buNone/>
            </a:pPr>
            <a:r>
              <a:rPr lang="ru-RU" sz="3400" dirty="0"/>
              <a:t>     Отличаются гладкой, блестящей поверхностью. Некоторые сатины подвергают мерсеризации, тиснению, лощению.</a:t>
            </a:r>
          </a:p>
          <a:p>
            <a:endParaRPr lang="ru-RU" dirty="0"/>
          </a:p>
        </p:txBody>
      </p:sp>
      <p:pic>
        <p:nvPicPr>
          <p:cNvPr id="23558" name="Picture 6" descr="http://im0-tub-ru.yandex.net/i?id=50002b27c3b7e97f9fdba96718648bd7-19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66" y="1428736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im1-tub-ru.yandex.net/i?id=2c0cc1002519ab99416ea2056f0942e0-10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274638"/>
            <a:ext cx="5472122" cy="1143000"/>
          </a:xfrm>
        </p:spPr>
        <p:txBody>
          <a:bodyPr/>
          <a:lstStyle/>
          <a:p>
            <a:r>
              <a:rPr lang="ru-RU" b="1" i="1" u="sng" dirty="0"/>
              <a:t>Платьевые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571528"/>
            <a:ext cx="3500430" cy="5072098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b="1" dirty="0"/>
          </a:p>
          <a:p>
            <a:r>
              <a:rPr lang="ru-RU" b="1" dirty="0"/>
              <a:t>многочисленная группа тканей, которая включает подгруппы: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500430" y="1285860"/>
          <a:ext cx="5429256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3857620" y="5286388"/>
            <a:ext cx="5048517" cy="3945224"/>
            <a:chOff x="357190" y="2951688"/>
            <a:chExt cx="5048517" cy="3516596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57190" y="2951688"/>
              <a:ext cx="3800479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400" dirty="0"/>
                <a:t>с искусственными нитями</a:t>
              </a:r>
            </a:p>
          </p:txBody>
        </p:sp>
        <p:sp>
          <p:nvSpPr>
            <p:cNvPr id="7" name="Скругленный прямоугольник 4"/>
            <p:cNvSpPr/>
            <p:nvPr/>
          </p:nvSpPr>
          <p:spPr>
            <a:xfrm>
              <a:off x="1685926" y="5722422"/>
              <a:ext cx="3719781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3649" tIns="0" rIns="143649" bIns="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/>
                <a:t>демисезонная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im2-tub-ru.yandex.net/i?id=9ea5bdeaa2f328446c01bf2d3eefaa40-9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Летняя подгруппа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714488"/>
            <a:ext cx="3257544" cy="4411675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Это легкие и тонкие платьевые и сорочечные ткани с малой плотностью.  </a:t>
            </a:r>
          </a:p>
          <a:p>
            <a:r>
              <a:rPr lang="ru-RU" b="1" dirty="0"/>
              <a:t>Могут быть набивные, реже гладкокрашеные и отбеленные, полотняного, мелкоузорчатого и крупноузорчатого переплетения. </a:t>
            </a:r>
          </a:p>
          <a:p>
            <a:r>
              <a:rPr lang="ru-RU" b="1" dirty="0"/>
              <a:t>Вырабатывают их из тонкой гребенной и кардной пряжи</a:t>
            </a:r>
          </a:p>
        </p:txBody>
      </p:sp>
      <p:pic>
        <p:nvPicPr>
          <p:cNvPr id="25602" name="Picture 2" descr="Модная одежда: Летние платья в Люберц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643050"/>
            <a:ext cx="3076575" cy="4352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im0-tub-ru.yandex.net/i?id=b30824eb5e3a4c353871ea99a7ce4853-6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24" cy="1143000"/>
          </a:xfrm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</a:rPr>
              <a:t>Демисезонная подгруппа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3757610" cy="469742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ткани большей плотности и массы, с полотняным, саржевым или мелкоузорчатым переплетениями из кардной и гребенной пряжи.</a:t>
            </a:r>
          </a:p>
          <a:p>
            <a:r>
              <a:rPr lang="ru-RU" b="1" dirty="0">
                <a:solidFill>
                  <a:schemeClr val="bg1"/>
                </a:solidFill>
              </a:rPr>
              <a:t>по отделке эти ткани выпускают пестроткаными, гладкокрашеными, набивными и отбеленными. </a:t>
            </a:r>
          </a:p>
          <a:p>
            <a:r>
              <a:rPr lang="ru-RU" b="1" dirty="0">
                <a:solidFill>
                  <a:schemeClr val="bg1"/>
                </a:solidFill>
              </a:rPr>
              <a:t>многие ткани подвергают мерсеризации.</a:t>
            </a:r>
          </a:p>
          <a:p>
            <a:endParaRPr lang="ru-RU" dirty="0"/>
          </a:p>
        </p:txBody>
      </p:sp>
      <p:pic>
        <p:nvPicPr>
          <p:cNvPr id="26626" name="Picture 2" descr="http://im1-tub-ru.yandex.net/i?id=021c3e2bfa61bfb4000bb295a49f3fcf-00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43050"/>
            <a:ext cx="1905000" cy="1428750"/>
          </a:xfrm>
          <a:prstGeom prst="rect">
            <a:avLst/>
          </a:prstGeom>
          <a:noFill/>
        </p:spPr>
      </p:pic>
      <p:pic>
        <p:nvPicPr>
          <p:cNvPr id="26628" name="Picture 4" descr="Купить платье Mondigo со скидкой на AllTheFashion.ru - портале о модной одежде, обуви и аксессуара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9373" y="3429000"/>
            <a:ext cx="1744627" cy="2930947"/>
          </a:xfrm>
          <a:prstGeom prst="rect">
            <a:avLst/>
          </a:prstGeom>
          <a:noFill/>
        </p:spPr>
      </p:pic>
      <p:pic>
        <p:nvPicPr>
          <p:cNvPr id="26630" name="Picture 6" descr="Платья REBECCA TATTI - Ярпортал, форум Ярославл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4662" y="428604"/>
            <a:ext cx="1649338" cy="2476484"/>
          </a:xfrm>
          <a:prstGeom prst="rect">
            <a:avLst/>
          </a:prstGeom>
          <a:noFill/>
        </p:spPr>
      </p:pic>
      <p:pic>
        <p:nvPicPr>
          <p:cNvPr id="26632" name="Picture 8" descr="http://im2-tub-ru.yandex.net/i?id=2f8cff57091c78142defdca1c80f724a-47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429132"/>
            <a:ext cx="20193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im1-tub-ru.yandex.net/i?id=4eceb956d011a7557614cc4a04cc3d0d-80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70C0"/>
                </a:solidFill>
              </a:rPr>
              <a:t>Зимняя подгруппа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1500174"/>
            <a:ext cx="3686172" cy="478634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объединяет 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</a:rPr>
              <a:t>     бумазею, 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</a:rPr>
              <a:t>     фланель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</a:rPr>
              <a:t>     байку –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</a:rPr>
              <a:t>     отбеленные, гладкокрашеные и набивные ткани из кардной аппаратной пряжи с начесом. Зимние ткани многих артикулов имеют в утке вискозную пряжу или штемпельное волокно</a:t>
            </a:r>
          </a:p>
        </p:txBody>
      </p:sp>
      <p:pic>
        <p:nvPicPr>
          <p:cNvPr id="27650" name="Picture 2" descr="http://im2-tub-ru.yandex.net/i?id=bf514f11da42a13478adbd466cac90cb-12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214686"/>
            <a:ext cx="2238375" cy="1428750"/>
          </a:xfrm>
          <a:prstGeom prst="rect">
            <a:avLst/>
          </a:prstGeom>
          <a:noFill/>
        </p:spPr>
      </p:pic>
      <p:pic>
        <p:nvPicPr>
          <p:cNvPr id="27652" name="Picture 4" descr="http://im0-tub-ru.yandex.net/i?id=96ae238123ce9e987621c8f07eb3e18a-99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285860"/>
            <a:ext cx="2105979" cy="1571626"/>
          </a:xfrm>
          <a:prstGeom prst="rect">
            <a:avLst/>
          </a:prstGeom>
          <a:noFill/>
        </p:spPr>
      </p:pic>
      <p:pic>
        <p:nvPicPr>
          <p:cNvPr id="27658" name="Picture 10" descr="http://im2-tub-ru.yandex.net/i?id=1e5916e49d958226dffc7ddff0a1451b-94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857760"/>
            <a:ext cx="2133600" cy="1428750"/>
          </a:xfrm>
          <a:prstGeom prst="rect">
            <a:avLst/>
          </a:prstGeom>
          <a:noFill/>
        </p:spPr>
      </p:pic>
      <p:pic>
        <p:nvPicPr>
          <p:cNvPr id="27660" name="Picture 12" descr="http://im0-tub-ru.yandex.net/i?id=b4ccd57d9dd1c68652e6ab7f8d8f3b32-93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4929198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m2-tub-ru.yandex.net/i?id=430eb36d65d260a850c344eed573ff3f-6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6312"/>
            <a:ext cx="9144000" cy="69143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Ткани с искусственными нитями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3971924" cy="455455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по основе вырабатывают из хлопчатобумажной пряжи, а по утку – из вискозных или других комплексных нитей, преимущественно жаккардовым переплетением. Они красивы, устойчивы к носке к действию стирки.</a:t>
            </a:r>
          </a:p>
          <a:p>
            <a:endParaRPr lang="ru-RU" dirty="0"/>
          </a:p>
        </p:txBody>
      </p:sp>
      <p:pic>
        <p:nvPicPr>
          <p:cNvPr id="28674" name="Picture 2" descr="http://im1-tub-ru.yandex.net/i?id=a5ad5abcbb808b2b6f00b525b9ad3af6-101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357694"/>
            <a:ext cx="4054589" cy="2000264"/>
          </a:xfrm>
          <a:prstGeom prst="rect">
            <a:avLst/>
          </a:prstGeom>
          <a:noFill/>
        </p:spPr>
      </p:pic>
      <p:pic>
        <p:nvPicPr>
          <p:cNvPr id="28676" name="Picture 4" descr="http://im1-tub-ru.yandex.net/i?id=53237202e9318ad452f7d8614fffebc6-105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428736"/>
            <a:ext cx="2571768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1-tub-ru.yandex.net/i?id=afa5b4083ec43d31b64cb1c8226f7c8e-4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Одежные ткани</a:t>
            </a:r>
            <a:r>
              <a:rPr lang="ru-RU" dirty="0"/>
              <a:t>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1"/>
            <a:ext cx="7972452" cy="857256"/>
          </a:xfrm>
        </p:spPr>
        <p:txBody>
          <a:bodyPr>
            <a:normAutofit/>
          </a:bodyPr>
          <a:lstStyle/>
          <a:p>
            <a:r>
              <a:rPr lang="ru-RU" dirty="0"/>
              <a:t>подразделяют на четыре подгруппы: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2285992"/>
          <a:ext cx="8358246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im1-tub-ru.yandex.net/i?id=f0c523204f5b7a3903bb5cd1dc6ccbae-0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30"/>
            <a:ext cx="9144000" cy="68937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C000"/>
                </a:solidFill>
              </a:rPr>
              <a:t>Гладкокрашеные ткани</a:t>
            </a:r>
            <a:r>
              <a:rPr lang="ru-RU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1714488"/>
            <a:ext cx="3829048" cy="441167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изготавливают из однониточной или крученой кардной пряжи, иногда из гребенной пряжи. Наиболее распространенные из них диагональ, молескин, саржа, полотна плащевые и др.</a:t>
            </a:r>
          </a:p>
        </p:txBody>
      </p:sp>
      <p:pic>
        <p:nvPicPr>
          <p:cNvPr id="29698" name="Picture 2" descr="http://im2-tub-ru.yandex.net/i?id=a6a3434ec3c54e81bec12e16160764ef-35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2676525" cy="1428750"/>
          </a:xfrm>
          <a:prstGeom prst="rect">
            <a:avLst/>
          </a:prstGeom>
          <a:noFill/>
        </p:spPr>
      </p:pic>
      <p:pic>
        <p:nvPicPr>
          <p:cNvPr id="29700" name="Picture 4" descr="http://im1-tub-ru.yandex.net/i?id=2c0410dc45a4256d741eb96e1c0411dc-108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857496"/>
            <a:ext cx="2405066" cy="1803800"/>
          </a:xfrm>
          <a:prstGeom prst="rect">
            <a:avLst/>
          </a:prstGeom>
          <a:noFill/>
        </p:spPr>
      </p:pic>
      <p:pic>
        <p:nvPicPr>
          <p:cNvPr id="29702" name="Picture 6" descr="http://im1-tub-ru.yandex.net/i?id=0a67b63af954a97257344be4cc5570f8-121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929198"/>
            <a:ext cx="1428750" cy="1428750"/>
          </a:xfrm>
          <a:prstGeom prst="rect">
            <a:avLst/>
          </a:prstGeom>
          <a:noFill/>
        </p:spPr>
      </p:pic>
      <p:pic>
        <p:nvPicPr>
          <p:cNvPr id="29704" name="Picture 8" descr="http://im0-tub-ru.yandex.net/i?id=88d12f51f950def7ff7240b9177ed953-136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5000636"/>
            <a:ext cx="21336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im0-tub-ru.yandex.net/i?id=5d0c1efc946ea91722054a1a437e5ce4-6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</a:rPr>
              <a:t>Специальные ткани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4214842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   отличаются высокой прочностью, предназначены для пошива спецодежды. К ним относятся: 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спецтрико</a:t>
            </a:r>
            <a:r>
              <a:rPr lang="ru-RU" b="1" dirty="0">
                <a:solidFill>
                  <a:schemeClr val="bg1"/>
                </a:solidFill>
              </a:rPr>
              <a:t>, 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спецдиагональ</a:t>
            </a:r>
            <a:r>
              <a:rPr lang="ru-RU" b="1" dirty="0">
                <a:solidFill>
                  <a:schemeClr val="bg1"/>
                </a:solidFill>
              </a:rPr>
              <a:t>, </a:t>
            </a:r>
          </a:p>
          <a:p>
            <a:r>
              <a:rPr lang="ru-RU" b="1" dirty="0">
                <a:solidFill>
                  <a:schemeClr val="bg1"/>
                </a:solidFill>
              </a:rPr>
              <a:t>ткань «Шахтерка» и другие (всего около 12 артикулов).По структуре, характеру отделки и назначению они сходны с тканями гладкокрашеной подгруппы. Вырабатывают их гладкокрашеными, в основном из одной пряжи, только некоторые – из крученой. </a:t>
            </a:r>
          </a:p>
        </p:txBody>
      </p:sp>
      <p:pic>
        <p:nvPicPr>
          <p:cNvPr id="31746" name="Picture 2" descr="Купить ткань для спец одежды Саржа продам в Украина.(купить,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142984"/>
            <a:ext cx="2381234" cy="2381235"/>
          </a:xfrm>
          <a:prstGeom prst="rect">
            <a:avLst/>
          </a:prstGeom>
          <a:noFill/>
        </p:spPr>
      </p:pic>
      <p:pic>
        <p:nvPicPr>
          <p:cNvPr id="31748" name="Picture 4" descr="ИВАНТЕКС - грета, гренада, дублон, диагональ, двунитка из Иваново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214686"/>
            <a:ext cx="2428868" cy="2428868"/>
          </a:xfrm>
          <a:prstGeom prst="rect">
            <a:avLst/>
          </a:prstGeom>
          <a:noFill/>
        </p:spPr>
      </p:pic>
      <p:pic>
        <p:nvPicPr>
          <p:cNvPr id="31750" name="Picture 6" descr="http://im0-tub-ru.yandex.net/i?id=00df9d5da612700b8bbda157d7348683-128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714885"/>
            <a:ext cx="3253270" cy="1928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im1-tub-ru.yandex.net/i?id=21b44207a46bb78d5ffafb85e40569e3-9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B050"/>
                </a:solidFill>
              </a:rPr>
              <a:t>Подкладочные ткани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4900618" cy="4554551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Характеризуются темным цветом и высоким содержанием аппрета, которой делает их поверхность гладкой и скользящей.</a:t>
            </a: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    К тканям подкладочной группы относятся: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коленкор,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саржа рукавная,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ткань бортовочная,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ткань карманная.</a:t>
            </a:r>
          </a:p>
          <a:p>
            <a:endParaRPr lang="ru-RU" dirty="0"/>
          </a:p>
        </p:txBody>
      </p:sp>
      <p:pic>
        <p:nvPicPr>
          <p:cNvPr id="32770" name="Picture 2" descr="http://im2-tub-ru.yandex.net/i?id=f1c333344a2a44dbc677ca1e87eb12f2-74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285860"/>
            <a:ext cx="1643074" cy="1643074"/>
          </a:xfrm>
          <a:prstGeom prst="rect">
            <a:avLst/>
          </a:prstGeom>
          <a:noFill/>
        </p:spPr>
      </p:pic>
      <p:pic>
        <p:nvPicPr>
          <p:cNvPr id="32772" name="Picture 4" descr="http://im2-tub-ru.yandex.net/i?id=a1847519b5b8bb6aaa3005125c9c3dc7-53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285992"/>
            <a:ext cx="2219325" cy="1428750"/>
          </a:xfrm>
          <a:prstGeom prst="rect">
            <a:avLst/>
          </a:prstGeom>
          <a:noFill/>
        </p:spPr>
      </p:pic>
      <p:pic>
        <p:nvPicPr>
          <p:cNvPr id="32774" name="Picture 6" descr="Ткань бортовая и другие виды ткани. Ткань бортовая в ООО &quot;Ремарк-Текс&quot;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786190"/>
            <a:ext cx="2471776" cy="1857364"/>
          </a:xfrm>
          <a:prstGeom prst="rect">
            <a:avLst/>
          </a:prstGeom>
          <a:noFill/>
        </p:spPr>
      </p:pic>
      <p:pic>
        <p:nvPicPr>
          <p:cNvPr id="32776" name="Picture 8" descr="Ткань карманна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5000636"/>
            <a:ext cx="2610730" cy="15620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im3-tub-ru.yandex.net/i?id=7b516423172bb968c3caef326fc159db-8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76" y="-48535"/>
            <a:ext cx="9155476" cy="69065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Тиковые ткани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5400684" cy="4768865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/>
              <a:t>Эти ткани обладают высокой прочностью и плотностью, которая позволяет выпускать долговечную и качественную продукцию на их основе.</a:t>
            </a:r>
          </a:p>
          <a:p>
            <a:r>
              <a:rPr lang="ru-RU" sz="2800" b="1" dirty="0"/>
              <a:t>Чаще всего тик используется для производства:</a:t>
            </a:r>
          </a:p>
          <a:p>
            <a:pPr lvl="0"/>
            <a:r>
              <a:rPr lang="ru-RU" sz="2800" b="1" dirty="0"/>
              <a:t>матрасов;</a:t>
            </a:r>
          </a:p>
          <a:p>
            <a:pPr lvl="0"/>
            <a:r>
              <a:rPr lang="ru-RU" sz="2800" b="1" dirty="0" err="1"/>
              <a:t>наматрасников</a:t>
            </a:r>
            <a:r>
              <a:rPr lang="ru-RU" sz="2800" b="1" dirty="0"/>
              <a:t>;</a:t>
            </a:r>
          </a:p>
          <a:p>
            <a:pPr lvl="0"/>
            <a:r>
              <a:rPr lang="ru-RU" sz="2800" b="1" dirty="0"/>
              <a:t>мебели;</a:t>
            </a:r>
          </a:p>
          <a:p>
            <a:pPr lvl="0"/>
            <a:r>
              <a:rPr lang="ru-RU" sz="2800" b="1" dirty="0"/>
              <a:t>мешков;</a:t>
            </a:r>
          </a:p>
          <a:p>
            <a:pPr lvl="0"/>
            <a:r>
              <a:rPr lang="ru-RU" sz="2800" b="1" dirty="0"/>
              <a:t>наперников;</a:t>
            </a:r>
          </a:p>
          <a:p>
            <a:r>
              <a:rPr lang="ru-RU" sz="2800" b="1" dirty="0"/>
              <a:t>подушек с перьевым и пуховым наполнением</a:t>
            </a:r>
          </a:p>
        </p:txBody>
      </p:sp>
      <p:pic>
        <p:nvPicPr>
          <p:cNvPr id="33794" name="Picture 2" descr="http://im1-tub-ru.yandex.net/i?id=61773ef55368ebc3dd36f817a8bcdd0d-14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4429132"/>
            <a:ext cx="1714512" cy="1714512"/>
          </a:xfrm>
          <a:prstGeom prst="rect">
            <a:avLst/>
          </a:prstGeom>
          <a:noFill/>
        </p:spPr>
      </p:pic>
      <p:pic>
        <p:nvPicPr>
          <p:cNvPr id="33796" name="Picture 4" descr="http://im2-tub-ru.yandex.net/i?id=8f5ad1dd8573ad19a67fbfb8321d58cb-143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2714620"/>
            <a:ext cx="1419225" cy="1428750"/>
          </a:xfrm>
          <a:prstGeom prst="rect">
            <a:avLst/>
          </a:prstGeom>
          <a:noFill/>
        </p:spPr>
      </p:pic>
      <p:pic>
        <p:nvPicPr>
          <p:cNvPr id="33798" name="Picture 6" descr="Предприятие-производитель тканей тиковой группы, поставщи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857232"/>
            <a:ext cx="1932758" cy="15430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im0-tub-ru.yandex.net/i?id=7881b044c3eb110d351cc85832837231-5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>
                <a:solidFill>
                  <a:schemeClr val="bg1"/>
                </a:solidFill>
              </a:rPr>
              <a:t>Ворсовые ткани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1428736"/>
            <a:ext cx="3614734" cy="507209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    </a:t>
            </a:r>
          </a:p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    Эта группа включает</a:t>
            </a:r>
          </a:p>
          <a:p>
            <a:r>
              <a:rPr lang="ru-RU" b="1" dirty="0">
                <a:solidFill>
                  <a:schemeClr val="bg1"/>
                </a:solidFill>
              </a:rPr>
              <a:t> вельвет-корд,</a:t>
            </a:r>
          </a:p>
          <a:p>
            <a:r>
              <a:rPr lang="ru-RU" b="1" dirty="0">
                <a:solidFill>
                  <a:schemeClr val="bg1"/>
                </a:solidFill>
              </a:rPr>
              <a:t> вельвет-рубчик,</a:t>
            </a:r>
          </a:p>
          <a:p>
            <a:r>
              <a:rPr lang="ru-RU" b="1" dirty="0">
                <a:solidFill>
                  <a:schemeClr val="bg1"/>
                </a:solidFill>
              </a:rPr>
              <a:t> полубархат </a:t>
            </a:r>
          </a:p>
          <a:p>
            <a:r>
              <a:rPr lang="ru-RU" b="1" dirty="0">
                <a:solidFill>
                  <a:schemeClr val="bg1"/>
                </a:solidFill>
              </a:rPr>
              <a:t> бархат с основоразрезным ворсом. </a:t>
            </a:r>
          </a:p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  Их изготавливают уточно-ворсовым переплетением из гребенной и кардной пряжи. Благодаря красивому виду, высокой прочности и устойчивости к истиранию они пользуются повышенным спросом. 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4818" name="Picture 2" descr="http://im1-tub-ru.yandex.net/i?id=a9ca548d5fe1c7b9d3d62e119ffe6cd8-105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428868"/>
            <a:ext cx="1857388" cy="1428750"/>
          </a:xfrm>
          <a:prstGeom prst="rect">
            <a:avLst/>
          </a:prstGeom>
          <a:noFill/>
        </p:spPr>
      </p:pic>
      <p:pic>
        <p:nvPicPr>
          <p:cNvPr id="34820" name="Picture 4" descr="http://im2-tub-ru.yandex.net/i?id=258ebc59d69ac543217bbfd120b88284-37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14290"/>
            <a:ext cx="1500198" cy="2045725"/>
          </a:xfrm>
          <a:prstGeom prst="rect">
            <a:avLst/>
          </a:prstGeom>
          <a:noFill/>
        </p:spPr>
      </p:pic>
      <p:pic>
        <p:nvPicPr>
          <p:cNvPr id="34822" name="Picture 6" descr="Ткан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000504"/>
            <a:ext cx="2689647" cy="1785926"/>
          </a:xfrm>
          <a:prstGeom prst="rect">
            <a:avLst/>
          </a:prstGeom>
          <a:noFill/>
        </p:spPr>
      </p:pic>
      <p:pic>
        <p:nvPicPr>
          <p:cNvPr id="34824" name="Picture 8" descr="http://im1-tub-ru.yandex.net/i?id=d90559f5534521d22e1985396826545a-57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5143512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im0-tub-ru.yandex.net/i?id=32961755ad1cd82501659f5a414127ee-0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/>
              <a:t>Платочные ткани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500174"/>
            <a:ext cx="4972056" cy="4625989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Для изготовления платочных изделий используется выбор воздушных и легких тканей, которые приятны для тела благодаря своим мягким и шелковистым поверхностям. Ткани для платков представлены в ассортименте. Например, </a:t>
            </a:r>
          </a:p>
          <a:p>
            <a:r>
              <a:rPr lang="ru-RU" b="1" dirty="0" err="1"/>
              <a:t>Дешайн</a:t>
            </a:r>
            <a:r>
              <a:rPr lang="ru-RU" b="1" dirty="0"/>
              <a:t> идеально подходит для разнообразия платков и шарфиков.</a:t>
            </a:r>
          </a:p>
          <a:p>
            <a:r>
              <a:rPr lang="ru-RU" b="1" dirty="0"/>
              <a:t> Для </a:t>
            </a:r>
            <a:r>
              <a:rPr lang="ru-RU" b="1" dirty="0" err="1"/>
              <a:t>парео</a:t>
            </a:r>
            <a:r>
              <a:rPr lang="ru-RU" b="1" dirty="0"/>
              <a:t>  хорошо использовать Шифон. </a:t>
            </a:r>
          </a:p>
          <a:p>
            <a:r>
              <a:rPr lang="ru-RU" b="1" dirty="0"/>
              <a:t>Для различных </a:t>
            </a:r>
            <a:r>
              <a:rPr lang="ru-RU" b="1" dirty="0" err="1"/>
              <a:t>промо-повязок</a:t>
            </a:r>
            <a:r>
              <a:rPr lang="ru-RU" b="1" dirty="0"/>
              <a:t>, галстуков, вымпелов и знамен - Мокрый шелк и </a:t>
            </a:r>
            <a:r>
              <a:rPr lang="ru-RU" b="1" dirty="0" err="1"/>
              <a:t>Шармус</a:t>
            </a:r>
            <a:r>
              <a:rPr lang="ru-RU" b="1" dirty="0"/>
              <a:t>, которые уже давно обрели известность своими преимуществами. </a:t>
            </a:r>
          </a:p>
          <a:p>
            <a:endParaRPr lang="ru-RU" dirty="0"/>
          </a:p>
        </p:txBody>
      </p:sp>
      <p:pic>
        <p:nvPicPr>
          <p:cNvPr id="35842" name="Picture 2" descr="http://im0-tub-ru.yandex.net/i?id=0d673fccfdadfa68f82149dc134a170d-7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0"/>
            <a:ext cx="1905000" cy="1428750"/>
          </a:xfrm>
          <a:prstGeom prst="rect">
            <a:avLst/>
          </a:prstGeom>
          <a:noFill/>
        </p:spPr>
      </p:pic>
      <p:pic>
        <p:nvPicPr>
          <p:cNvPr id="35844" name="Picture 4" descr="http://im3-tub-ru.yandex.net/i?id=bf20dfbbe5edef766b36b1be6e8b392b-101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5429250"/>
            <a:ext cx="2543175" cy="1428750"/>
          </a:xfrm>
          <a:prstGeom prst="rect">
            <a:avLst/>
          </a:prstGeom>
          <a:noFill/>
        </p:spPr>
      </p:pic>
      <p:pic>
        <p:nvPicPr>
          <p:cNvPr id="35848" name="Picture 8" descr="http://im1-tub-ru.yandex.net/i?id=3e66f8a7442f4fa9d117bf05fb90abb3-68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8604"/>
            <a:ext cx="2143125" cy="1428750"/>
          </a:xfrm>
          <a:prstGeom prst="rect">
            <a:avLst/>
          </a:prstGeom>
          <a:noFill/>
        </p:spPr>
      </p:pic>
      <p:pic>
        <p:nvPicPr>
          <p:cNvPr id="35850" name="Picture 10" descr="http://im2-tub-ru.yandex.net/i?id=0058beed3636b701b8a3bceb74ff4def-128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2000240"/>
            <a:ext cx="2643206" cy="1424042"/>
          </a:xfrm>
          <a:prstGeom prst="rect">
            <a:avLst/>
          </a:prstGeom>
          <a:noFill/>
        </p:spPr>
      </p:pic>
      <p:pic>
        <p:nvPicPr>
          <p:cNvPr id="35854" name="Picture 14" descr="Ткань мокрый шёлк Шторы - уют в дом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3500438"/>
            <a:ext cx="2786082" cy="1659245"/>
          </a:xfrm>
          <a:prstGeom prst="rect">
            <a:avLst/>
          </a:prstGeom>
          <a:noFill/>
        </p:spPr>
      </p:pic>
      <p:pic>
        <p:nvPicPr>
          <p:cNvPr id="35856" name="Picture 16" descr="http://im1-tub-ru.yandex.net/i?id=bfc9a5f95692859e7cacf2440027180e-86-144&amp;n=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5214950"/>
            <a:ext cx="2928958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Дискуссии пользователя Таша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8690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9378" cy="1143000"/>
          </a:xfrm>
        </p:spPr>
        <p:txBody>
          <a:bodyPr/>
          <a:lstStyle/>
          <a:p>
            <a:r>
              <a:rPr lang="ru-RU" b="1" i="1" u="sng" dirty="0" err="1"/>
              <a:t>Полотенчатые</a:t>
            </a:r>
            <a:r>
              <a:rPr lang="ru-RU" dirty="0"/>
              <a:t> </a:t>
            </a:r>
            <a:r>
              <a:rPr lang="ru-RU" b="1" i="1" u="sng" dirty="0"/>
              <a:t>ткани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643050"/>
            <a:ext cx="3257544" cy="448311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/>
              <a:t>     Группа полотенечных тканей объединяет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 полотенца,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полотенечные и халатные махровые ткани,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купальные простыни,</a:t>
            </a:r>
          </a:p>
          <a:p>
            <a:pPr>
              <a:buFont typeface="Wingdings" pitchFamily="2" charset="2"/>
              <a:buChar char="Ø"/>
            </a:pPr>
            <a:r>
              <a:rPr lang="ru-RU" b="1" dirty="0"/>
              <a:t> скатертное полотно, салфетки и др.</a:t>
            </a:r>
          </a:p>
          <a:p>
            <a:endParaRPr lang="ru-RU" dirty="0"/>
          </a:p>
        </p:txBody>
      </p:sp>
      <p:pic>
        <p:nvPicPr>
          <p:cNvPr id="36866" name="Picture 2" descr="http://im1-tub-ru.yandex.net/i?id=eea7e33c60fa7fffc4c5a12714e5130f-110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1924050" cy="1428750"/>
          </a:xfrm>
          <a:prstGeom prst="rect">
            <a:avLst/>
          </a:prstGeom>
          <a:noFill/>
        </p:spPr>
      </p:pic>
      <p:pic>
        <p:nvPicPr>
          <p:cNvPr id="36868" name="Picture 4" descr="http://im3-tub-ru.yandex.net/i?id=5d92031b5f61bd2d615c6879f56334f6-95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786058"/>
            <a:ext cx="1905000" cy="1428750"/>
          </a:xfrm>
          <a:prstGeom prst="rect">
            <a:avLst/>
          </a:prstGeom>
          <a:noFill/>
        </p:spPr>
      </p:pic>
      <p:pic>
        <p:nvPicPr>
          <p:cNvPr id="36870" name="Picture 6" descr="http://im1-tub-ru.yandex.net/i?id=48c86e8da522187f35ea532278063ca6-40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929198"/>
            <a:ext cx="1905000" cy="1428750"/>
          </a:xfrm>
          <a:prstGeom prst="rect">
            <a:avLst/>
          </a:prstGeom>
          <a:noFill/>
        </p:spPr>
      </p:pic>
      <p:pic>
        <p:nvPicPr>
          <p:cNvPr id="36872" name="Picture 8" descr="http://im0-tub-ru.yandex.net/i?id=6fafb23860b58ffcc76559ac402eb898-139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3571876"/>
            <a:ext cx="2143125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Картинки Gauze, green, texture, background - обои 1600x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/>
              <a:t>Суровые ткани</a:t>
            </a:r>
            <a:r>
              <a:rPr lang="ru-RU" dirty="0"/>
              <a:t> 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3186106" cy="448311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ассортимент суровых тканей различного состава, переплетения и назначения - фланель, бязь, миткаль, ситец, тик, полотно, бумазея, марля.</a:t>
            </a:r>
          </a:p>
        </p:txBody>
      </p:sp>
      <p:pic>
        <p:nvPicPr>
          <p:cNvPr id="37890" name="Picture 2" descr="Вяземский льнокомбинат - Главн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000108"/>
            <a:ext cx="3450030" cy="1762112"/>
          </a:xfrm>
          <a:prstGeom prst="rect">
            <a:avLst/>
          </a:prstGeom>
          <a:noFill/>
        </p:spPr>
      </p:pic>
      <p:pic>
        <p:nvPicPr>
          <p:cNvPr id="37892" name="Picture 4" descr="http://im2-tub-ru.yandex.net/i?id=960bf61968966b302bb2e5edd1543fa9-54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3000372"/>
            <a:ext cx="2143125" cy="1428750"/>
          </a:xfrm>
          <a:prstGeom prst="rect">
            <a:avLst/>
          </a:prstGeom>
          <a:noFill/>
        </p:spPr>
      </p:pic>
      <p:pic>
        <p:nvPicPr>
          <p:cNvPr id="37894" name="Picture 6" descr="http://im3-tub-ru.yandex.net/i?id=5d2a2a474ff8024c437cce2dfc8a83e7-79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071810"/>
            <a:ext cx="1428750" cy="1428750"/>
          </a:xfrm>
          <a:prstGeom prst="rect">
            <a:avLst/>
          </a:prstGeom>
          <a:noFill/>
        </p:spPr>
      </p:pic>
      <p:pic>
        <p:nvPicPr>
          <p:cNvPr id="37896" name="Picture 8" descr="Интернет-магазин мягкой мебели Фабрика Диванов - 4 категор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4857760"/>
            <a:ext cx="2187299" cy="1643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m1-tub-ru.yandex.net/i?id=8c3ab83dfa3f596860d180e5067d3013-7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/>
              <a:t>Мебельно-декоративные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1428736"/>
            <a:ext cx="3829048" cy="5429264"/>
          </a:xfrm>
        </p:spPr>
        <p:txBody>
          <a:bodyPr>
            <a:normAutofit fontScale="70000" lnSpcReduction="20000"/>
          </a:bodyPr>
          <a:lstStyle/>
          <a:p>
            <a:endParaRPr lang="ru-RU" b="1" dirty="0"/>
          </a:p>
          <a:p>
            <a:r>
              <a:rPr lang="ru-RU" b="1" dirty="0"/>
              <a:t>Группа мебельно-декоративных тканей включает прочные и устойчивые к трению, сравнительно тяжелые ткани, предназначенные для обивки мебели, изготовление портьер и декоративных штучных изделий. Эти ткани вырабатывают из крученой пряжи в основе, а иногда в основе и утке с использованием химических волокон.</a:t>
            </a:r>
          </a:p>
          <a:p>
            <a:endParaRPr lang="ru-RU" dirty="0"/>
          </a:p>
        </p:txBody>
      </p:sp>
      <p:pic>
        <p:nvPicPr>
          <p:cNvPr id="38914" name="Picture 2" descr="http://im2-tub-ru.yandex.net/i?id=c1dca88b5bd72642bc8edba6849a256c-33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43050"/>
            <a:ext cx="2143125" cy="1428750"/>
          </a:xfrm>
          <a:prstGeom prst="rect">
            <a:avLst/>
          </a:prstGeom>
          <a:noFill/>
        </p:spPr>
      </p:pic>
      <p:pic>
        <p:nvPicPr>
          <p:cNvPr id="38916" name="Picture 4" descr="http://im3-tub-ru.yandex.net/i?id=7725e269816779ddd822cd24d8f7cfda-65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1643050"/>
            <a:ext cx="2000264" cy="1357312"/>
          </a:xfrm>
          <a:prstGeom prst="rect">
            <a:avLst/>
          </a:prstGeom>
          <a:noFill/>
        </p:spPr>
      </p:pic>
      <p:pic>
        <p:nvPicPr>
          <p:cNvPr id="38918" name="Picture 6" descr="http://im2-tub-ru.yandex.net/i?id=73da3c7dd41f7e86201d99c2e2fc0bdb-52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232535"/>
            <a:ext cx="2071702" cy="1553777"/>
          </a:xfrm>
          <a:prstGeom prst="rect">
            <a:avLst/>
          </a:prstGeom>
          <a:noFill/>
        </p:spPr>
      </p:pic>
      <p:pic>
        <p:nvPicPr>
          <p:cNvPr id="38920" name="Picture 8" descr="http://im1-tub-ru.yandex.net/i?id=fdef7de8d422feb4c0bb674151734d26-84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5072074"/>
            <a:ext cx="3786214" cy="1428750"/>
          </a:xfrm>
          <a:prstGeom prst="rect">
            <a:avLst/>
          </a:prstGeom>
          <a:noFill/>
        </p:spPr>
      </p:pic>
      <p:pic>
        <p:nvPicPr>
          <p:cNvPr id="38922" name="Picture 10" descr="http://im1-tub-ru.yandex.net/i?id=473e06ac153c62f9fc4e3ef49771d063-85-144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3286114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m3-tub-ru.yandex.net/i?id=0a0e414ff2f48c15d4faadd1db5f9c4c-13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/>
              <a:t>Одеяльные  ткани</a:t>
            </a:r>
            <a:r>
              <a:rPr lang="ru-RU" dirty="0"/>
              <a:t> 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785926"/>
            <a:ext cx="3757610" cy="434023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Одеяльная ткань выполняется двухслойной саржей 1 /2 с прижимным утком. Соединение слоев ткани один с другим происходит одной прижимной уточной нитью в пределах раппорта переплетения ткани. </a:t>
            </a:r>
          </a:p>
        </p:txBody>
      </p:sp>
      <p:pic>
        <p:nvPicPr>
          <p:cNvPr id="39938" name="Picture 2" descr="http://im2-tub-ru.yandex.net/i?id=b1f64202c4adb3fd51ec29d5940bb02a-68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2266950" cy="1428750"/>
          </a:xfrm>
          <a:prstGeom prst="rect">
            <a:avLst/>
          </a:prstGeom>
          <a:noFill/>
        </p:spPr>
      </p:pic>
      <p:pic>
        <p:nvPicPr>
          <p:cNvPr id="39940" name="Picture 4" descr="http://im0-tub-ru.yandex.net/i?id=cc806a84eea44eb4b137802d783a4702-46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286124"/>
            <a:ext cx="2152650" cy="1428750"/>
          </a:xfrm>
          <a:prstGeom prst="rect">
            <a:avLst/>
          </a:prstGeom>
          <a:noFill/>
        </p:spPr>
      </p:pic>
      <p:pic>
        <p:nvPicPr>
          <p:cNvPr id="39942" name="Picture 6" descr="http://im0-tub-ru.yandex.net/i?id=1dd3c041170a9062e0b83b8e0823b90c-93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929198"/>
            <a:ext cx="2143125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3-tub-ru.yandex.net/i?id=d0dd2e01428fd688f31f99e6af9181a2-6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63" y="1"/>
            <a:ext cx="909645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Тарно-упаковочные 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3471858" cy="469742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Материя для упаковки – это суровое, но прочное полотно. Вырабатывается ткань тарная из утолщенной нити полотняным переплетением и имеет высокий коэффициент прочности. Благодаря этому ее используют как материал для упаковки негабаритных и объемных видов продукции и товаров</a:t>
            </a:r>
            <a:r>
              <a:rPr lang="ru-RU" dirty="0"/>
              <a:t>.</a:t>
            </a:r>
          </a:p>
        </p:txBody>
      </p:sp>
      <p:pic>
        <p:nvPicPr>
          <p:cNvPr id="40962" name="Picture 2" descr="Тарная ткан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571612"/>
            <a:ext cx="1962150" cy="1466851"/>
          </a:xfrm>
          <a:prstGeom prst="rect">
            <a:avLst/>
          </a:prstGeom>
          <a:noFill/>
        </p:spPr>
      </p:pic>
      <p:pic>
        <p:nvPicPr>
          <p:cNvPr id="40964" name="Picture 4" descr="Мешковина - все цены и каталог товаров на Spravka.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500174"/>
            <a:ext cx="1619228" cy="1619228"/>
          </a:xfrm>
          <a:prstGeom prst="rect">
            <a:avLst/>
          </a:prstGeom>
          <a:noFill/>
        </p:spPr>
      </p:pic>
      <p:pic>
        <p:nvPicPr>
          <p:cNvPr id="40966" name="Picture 6" descr="http://im1-tub-ru.yandex.net/i?id=00baa06ac4dca326e3f5b28c1a5619db-64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4000504"/>
            <a:ext cx="2143140" cy="1709952"/>
          </a:xfrm>
          <a:prstGeom prst="rect">
            <a:avLst/>
          </a:prstGeom>
          <a:noFill/>
        </p:spPr>
      </p:pic>
      <p:pic>
        <p:nvPicPr>
          <p:cNvPr id="40968" name="Picture 8" descr="http://im1-tub-ru.yandex.net/i?id=c56b48dbe7dd8a710fb74db6648abfd2-13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3857628"/>
            <a:ext cx="1571636" cy="185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m2-tub-ru.yandex.net/i?id=e0d63eab2ffefe1fc52b0f5dce832846-11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/>
              <a:t>Марлевые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4257676" cy="4554551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очень редкая, прозрачная и вместе с тем лёгкая по весу текстильная хлопчатобумажная </a:t>
            </a:r>
            <a:r>
              <a:rPr lang="ru-RU" b="1" u="sng" dirty="0">
                <a:hlinkClick r:id="rId3" tooltip="Ткань"/>
              </a:rPr>
              <a:t>ткань</a:t>
            </a:r>
            <a:r>
              <a:rPr lang="ru-RU" b="1" dirty="0"/>
              <a:t>. Прозрачность и лёгкость  достигается тем, что как основные, так и уточные нити не прилегают в марле одна к другой вплотную,  а отделяются более или менее заметными промежутками.</a:t>
            </a:r>
          </a:p>
          <a:p>
            <a:r>
              <a:rPr lang="ru-RU" b="1" dirty="0"/>
              <a:t> По способу выработки марлю  бывает тонкая и обыкновенная (подкладочную).</a:t>
            </a:r>
          </a:p>
          <a:p>
            <a:r>
              <a:rPr lang="ru-RU" b="1" dirty="0"/>
              <a:t>Выпускается отбелённая, реже суровая.</a:t>
            </a:r>
          </a:p>
          <a:p>
            <a:endParaRPr lang="ru-RU" dirty="0"/>
          </a:p>
        </p:txBody>
      </p:sp>
      <p:pic>
        <p:nvPicPr>
          <p:cNvPr id="41986" name="Picture 2" descr="Марлевые издел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285860"/>
            <a:ext cx="2462038" cy="2081192"/>
          </a:xfrm>
          <a:prstGeom prst="rect">
            <a:avLst/>
          </a:prstGeom>
          <a:noFill/>
        </p:spPr>
      </p:pic>
      <p:pic>
        <p:nvPicPr>
          <p:cNvPr id="41988" name="Picture 4" descr="http://im2-tub-ru.yandex.net/i?id=e06e38b38aeb47bb29b5ce04df69462c-42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571876"/>
            <a:ext cx="2071692" cy="2071692"/>
          </a:xfrm>
          <a:prstGeom prst="rect">
            <a:avLst/>
          </a:prstGeom>
          <a:noFill/>
        </p:spPr>
      </p:pic>
      <p:pic>
        <p:nvPicPr>
          <p:cNvPr id="41990" name="Picture 6" descr="http://im3-tub-ru.yandex.net/i?id=12ac4c52724ba6fa094307ae8ecba1de-10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000504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2-tub-ru.yandex.net/i?id=71c536f55512595f35e6b473679faf2d-4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37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71480"/>
            <a:ext cx="8229600" cy="1071570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r>
              <a:rPr lang="ru-RU" b="1" dirty="0"/>
              <a:t>Льняные ткани</a:t>
            </a:r>
            <a:br>
              <a:rPr lang="ru-RU" b="1" dirty="0"/>
            </a:br>
            <a:br>
              <a:rPr lang="ru-RU" b="1" dirty="0"/>
            </a:br>
            <a:br>
              <a:rPr lang="ru-RU" dirty="0"/>
            </a:br>
            <a:endParaRPr lang="ru-RU" dirty="0"/>
          </a:p>
        </p:txBody>
      </p:sp>
      <p:pic>
        <p:nvPicPr>
          <p:cNvPr id="52226" name="Picture 2" descr="Ткани Китай Опт Москва Погода :: guangzhou-car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71448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1-tub-ru.yandex.net/i?id=4ee898b257a885c5147829b90c193994-30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"/>
            <a:ext cx="9144000" cy="685803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u="sng" dirty="0"/>
              <a:t>Лен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текстильный материал растительного происхождения. Основные характеристики изделий из льна целостность льняных волокон.</a:t>
            </a:r>
          </a:p>
          <a:p>
            <a:r>
              <a:rPr lang="ru-RU" b="1" i="1" u="sng" dirty="0"/>
              <a:t>Изделия из льна</a:t>
            </a:r>
            <a:r>
              <a:rPr lang="ru-RU" u="sng" dirty="0"/>
              <a:t> </a:t>
            </a:r>
            <a:r>
              <a:rPr lang="ru-RU" dirty="0"/>
              <a:t>быстро впитывают влагу и быстро высыхают, что  делает лен более предпочтительным, чем хлопок.</a:t>
            </a:r>
          </a:p>
          <a:p>
            <a:r>
              <a:rPr lang="ru-RU" dirty="0"/>
              <a:t> </a:t>
            </a:r>
            <a:r>
              <a:rPr lang="ru-RU" b="1" i="1" u="sng" dirty="0"/>
              <a:t>Лен </a:t>
            </a:r>
            <a:r>
              <a:rPr lang="ru-RU" dirty="0"/>
              <a:t> легко стирается в воде, легче подвергается  выведению пятен.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2-tub-ru.yandex.net/i?id=50ea35f5811189dd8caad38a23a92d1d-12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0"/>
            <a:ext cx="6829444" cy="1417638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Льняные ткани различаются </a:t>
            </a:r>
            <a:br>
              <a:rPr lang="ru-RU" dirty="0"/>
            </a:br>
            <a:r>
              <a:rPr lang="ru-RU" dirty="0"/>
              <a:t>                                   по отделке: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500034" y="1397000"/>
          <a:ext cx="5429288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0-tub-ru.yandex.net/i?id=f1ebe011aaeb17ba69f6f05928fa90d0-113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 назначению льняные ткани подразделяются: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бельевые (настольные, пастельные); </a:t>
            </a:r>
          </a:p>
          <a:p>
            <a:r>
              <a:rPr lang="ru-RU" dirty="0"/>
              <a:t>платьево-костюмные;</a:t>
            </a:r>
          </a:p>
          <a:p>
            <a:r>
              <a:rPr lang="ru-RU" dirty="0"/>
              <a:t>мебельно-декоративные;</a:t>
            </a:r>
          </a:p>
          <a:p>
            <a:r>
              <a:rPr lang="ru-RU" dirty="0"/>
              <a:t>полотенечные; </a:t>
            </a:r>
          </a:p>
          <a:p>
            <a:r>
              <a:rPr lang="ru-RU" dirty="0"/>
              <a:t>прикладные; </a:t>
            </a:r>
          </a:p>
          <a:p>
            <a:r>
              <a:rPr lang="ru-RU" dirty="0"/>
              <a:t>специального назначения (портьерные, для тентов, террас, шезлонгов).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im3-tub-ru.yandex.net/i?id=c83afd9aaa5f505204dc3766e0cbb20a-0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 бельевые </a:t>
            </a:r>
            <a:br>
              <a:rPr lang="ru-RU" dirty="0"/>
            </a:br>
            <a:r>
              <a:rPr lang="ru-RU" dirty="0"/>
              <a:t>настольные, пастельные 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Льняное постельное белье - легкие вашей спаль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2071678"/>
            <a:ext cx="5072099" cy="4143404"/>
          </a:xfrm>
          <a:prstGeom prst="rect">
            <a:avLst/>
          </a:prstGeom>
          <a:noFill/>
        </p:spPr>
      </p:pic>
      <p:pic>
        <p:nvPicPr>
          <p:cNvPr id="1028" name="Picture 4" descr="http://im2-tub-ru.yandex.net/i?id=5331598c1ae910e7e8d533a667b618cd-129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4500570"/>
            <a:ext cx="1333500" cy="14287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929322" y="1714488"/>
            <a:ext cx="27146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ткани узкие и широкие, белые и полубелые предназначены в основном для производства нательного и постельного белья.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Цветочные фоны (40 обоев) &quot; Красивые картинки, Обои для рабочего стола, Картинки на рабочий стол, Красивые фото девушек. Ежедн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Костюмно-платьевые ткани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7"/>
            <a:ext cx="4043362" cy="3143272"/>
          </a:xfrm>
        </p:spPr>
        <p:txBody>
          <a:bodyPr/>
          <a:lstStyle/>
          <a:p>
            <a:r>
              <a:rPr lang="ru-RU" dirty="0"/>
              <a:t>вырабатываются гладкокрашеными, пестроткаными, белыми в полоску, меланжевыми</a:t>
            </a:r>
          </a:p>
        </p:txBody>
      </p:sp>
      <p:pic>
        <p:nvPicPr>
          <p:cNvPr id="4" name="Picture 2" descr="Льняные ткани от производител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214422"/>
            <a:ext cx="3571875" cy="4762500"/>
          </a:xfrm>
          <a:prstGeom prst="rect">
            <a:avLst/>
          </a:prstGeom>
          <a:noFill/>
        </p:spPr>
      </p:pic>
      <p:pic>
        <p:nvPicPr>
          <p:cNvPr id="5" name="Picture 4" descr="Лен костюмный. Италия. - морская волна,лен,лен 100%,100% лен,лён натураль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14818"/>
            <a:ext cx="3143239" cy="2357430"/>
          </a:xfrm>
          <a:prstGeom prst="rect">
            <a:avLst/>
          </a:prstGeom>
          <a:noFill/>
        </p:spPr>
      </p:pic>
      <p:pic>
        <p:nvPicPr>
          <p:cNvPr id="6" name="Picture 6" descr="Лен плательно-костюмный Италия - лен,лён,лен натуральный,натуральный ле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4286256"/>
            <a:ext cx="3429024" cy="2277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0-tub-ru.yandex.net/i?id=e87f37c0c94d662063af9e994e61a0aa-10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/>
              <a:t>Мебельно-декоративные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214423"/>
            <a:ext cx="5357818" cy="207170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портьерные</a:t>
            </a:r>
          </a:p>
          <a:p>
            <a:r>
              <a:rPr lang="ru-RU" b="1" dirty="0"/>
              <a:t>мебельные, </a:t>
            </a:r>
          </a:p>
          <a:p>
            <a:r>
              <a:rPr lang="ru-RU" b="1" dirty="0"/>
              <a:t>для покрывал</a:t>
            </a:r>
          </a:p>
          <a:p>
            <a:r>
              <a:rPr lang="ru-RU" b="1" dirty="0"/>
              <a:t>и др</a:t>
            </a:r>
            <a:r>
              <a:rPr lang="ru-RU" dirty="0"/>
              <a:t>.</a:t>
            </a:r>
          </a:p>
        </p:txBody>
      </p:sp>
      <p:pic>
        <p:nvPicPr>
          <p:cNvPr id="4" name="Picture 2" descr="Ткани декоративные льняные, Ткани льняные декоративные, скат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3333750" cy="4438651"/>
          </a:xfrm>
          <a:prstGeom prst="rect">
            <a:avLst/>
          </a:prstGeom>
          <a:noFill/>
        </p:spPr>
      </p:pic>
      <p:pic>
        <p:nvPicPr>
          <p:cNvPr id="5" name="Picture 4" descr="Галтекс, ООО на All.biz - Москва (Россия) - Товары и услуги компании Галтекс, ОО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214686"/>
            <a:ext cx="4476771" cy="3357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2-tub-ru.yandex.net/i?id=8c7fe74ff97898eabf2844fdc5350679-44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Полотенечные ткани;</a:t>
            </a:r>
          </a:p>
        </p:txBody>
      </p:sp>
      <p:pic>
        <p:nvPicPr>
          <p:cNvPr id="49154" name="Picture 2" descr="Лен рис. Полос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3590925" cy="2381250"/>
          </a:xfrm>
          <a:prstGeom prst="rect">
            <a:avLst/>
          </a:prstGeom>
          <a:noFill/>
        </p:spPr>
      </p:pic>
      <p:pic>
        <p:nvPicPr>
          <p:cNvPr id="49156" name="Picture 4" descr="Полотенце лен,кухонные полотенца,банные полотенца от производител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094" y="3214686"/>
            <a:ext cx="4133976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Декоративно-прикладное искусст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Прикладные ткани</a:t>
            </a:r>
            <a:r>
              <a:rPr lang="ru-RU" dirty="0"/>
              <a:t>;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0-tub-ru.yandex.net/i?id=4b6216224b055b2dd7802154ae3d2139-13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Ткани специального назначения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3400420" cy="4411675"/>
          </a:xfrm>
        </p:spPr>
        <p:txBody>
          <a:bodyPr/>
          <a:lstStyle/>
          <a:p>
            <a:r>
              <a:rPr lang="ru-RU" b="1" dirty="0"/>
              <a:t>портьерные, </a:t>
            </a:r>
          </a:p>
          <a:p>
            <a:r>
              <a:rPr lang="ru-RU" b="1" dirty="0"/>
              <a:t>для тентов, </a:t>
            </a:r>
          </a:p>
          <a:p>
            <a:r>
              <a:rPr lang="ru-RU" b="1" dirty="0"/>
              <a:t>террас,</a:t>
            </a:r>
          </a:p>
          <a:p>
            <a:r>
              <a:rPr lang="ru-RU" b="1" dirty="0"/>
              <a:t>шезлонгов</a:t>
            </a:r>
            <a:r>
              <a:rPr lang="ru-RU" dirty="0"/>
              <a:t>.</a:t>
            </a:r>
          </a:p>
        </p:txBody>
      </p:sp>
      <p:pic>
        <p:nvPicPr>
          <p:cNvPr id="51202" name="Picture 2" descr="Лен ткань H173 - Ткани для штор - helga.p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000108"/>
            <a:ext cx="3714733" cy="2786050"/>
          </a:xfrm>
          <a:prstGeom prst="rect">
            <a:avLst/>
          </a:prstGeom>
          <a:noFill/>
        </p:spPr>
      </p:pic>
      <p:pic>
        <p:nvPicPr>
          <p:cNvPr id="51204" name="Picture 4" descr="dr01 - Ткани для уличной мебели, тентов, маркиз - Дралон (Чехия) - Личные photoshare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429132"/>
            <a:ext cx="1763469" cy="2243132"/>
          </a:xfrm>
          <a:prstGeom prst="rect">
            <a:avLst/>
          </a:prstGeom>
          <a:noFill/>
        </p:spPr>
      </p:pic>
      <p:pic>
        <p:nvPicPr>
          <p:cNvPr id="51206" name="Picture 6" descr="Акции компании Стройтехнология (Ростов-на-Дону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4429132"/>
            <a:ext cx="3005478" cy="2071678"/>
          </a:xfrm>
          <a:prstGeom prst="rect">
            <a:avLst/>
          </a:prstGeom>
          <a:noFill/>
        </p:spPr>
      </p:pic>
      <p:pic>
        <p:nvPicPr>
          <p:cNvPr id="51210" name="Picture 10" descr="http://im1-tub-ru.yandex.net/i?id=759c9aa7b885ff0f323bf6b3150f3f0f-56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7670" y="4429132"/>
            <a:ext cx="3006330" cy="2000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Ткани Китай Опт Москва Погода :: guangzhou-car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4800" b="1" dirty="0"/>
            </a:br>
            <a:r>
              <a:rPr lang="ru-RU" sz="4800" b="1" dirty="0">
                <a:solidFill>
                  <a:schemeClr val="bg1"/>
                </a:solidFill>
              </a:rPr>
              <a:t>Шерстяные ткани</a:t>
            </a:r>
            <a:br>
              <a:rPr lang="ru-RU" sz="4800" dirty="0">
                <a:solidFill>
                  <a:schemeClr val="bg1"/>
                </a:solidFill>
              </a:rPr>
            </a:br>
            <a:endParaRPr lang="ru-RU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Ткань ангора. Ангорская шер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Шерсть 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ru-RU" b="1" dirty="0"/>
              <a:t>Шерсть - натуральное волокно, сырье для изготовления валяных изделий, пряжи для вязания и ткачества.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Ткань Для Костюмов :: marketl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>
                <a:solidFill>
                  <a:schemeClr val="bg1"/>
                </a:solidFill>
              </a:rPr>
              <a:t>По способу производства шерстяные ткани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4686304" cy="4483113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 делятся </a:t>
            </a:r>
          </a:p>
          <a:p>
            <a:r>
              <a:rPr lang="ru-RU" b="1" dirty="0">
                <a:solidFill>
                  <a:schemeClr val="bg1"/>
                </a:solidFill>
              </a:rPr>
              <a:t>на камвольные (гребенные)</a:t>
            </a:r>
          </a:p>
          <a:p>
            <a:r>
              <a:rPr lang="ru-RU" b="1" dirty="0">
                <a:solidFill>
                  <a:schemeClr val="bg1"/>
                </a:solidFill>
              </a:rPr>
              <a:t>суконные (тонкосуконные и грубосуконные).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А по ночам, когда дворец засыпал, королева тайком пробиралась на кухню, разжигала очаг и варила борщ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Камвольные ткани бывают</a:t>
            </a:r>
            <a:r>
              <a:rPr lang="ru-RU" dirty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3571900" cy="462598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чистошерстяные</a:t>
            </a:r>
          </a:p>
          <a:p>
            <a:r>
              <a:rPr lang="ru-RU" b="1" dirty="0">
                <a:solidFill>
                  <a:schemeClr val="bg1"/>
                </a:solidFill>
              </a:rPr>
              <a:t>полушерстяные - в смеси с другими волокнами.</a:t>
            </a:r>
          </a:p>
          <a:p>
            <a:endParaRPr lang="ru-RU" dirty="0"/>
          </a:p>
        </p:txBody>
      </p:sp>
      <p:pic>
        <p:nvPicPr>
          <p:cNvPr id="59394" name="Picture 2" descr="Обои &quot;Зеленая шерстяная ткань&quot; на рабочий стол шерсть ткань Текстур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286124"/>
            <a:ext cx="3071834" cy="1919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Ткани из шер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Суконные ткани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5"/>
            <a:ext cx="8115328" cy="3429024"/>
          </a:xfrm>
        </p:spPr>
        <p:txBody>
          <a:bodyPr>
            <a:normAutofit/>
          </a:bodyPr>
          <a:lstStyle/>
          <a:p>
            <a:r>
              <a:rPr lang="ru-RU" b="1" dirty="0"/>
              <a:t>Тонкосуконные получают из   пушистой </a:t>
            </a:r>
            <a:r>
              <a:rPr lang="ru-RU" b="1" dirty="0" err="1"/>
              <a:t>пряжаппаратного</a:t>
            </a:r>
            <a:r>
              <a:rPr lang="ru-RU" b="1" dirty="0"/>
              <a:t> прядения. </a:t>
            </a:r>
          </a:p>
          <a:p>
            <a:pPr>
              <a:spcBef>
                <a:spcPts val="0"/>
              </a:spcBef>
            </a:pPr>
            <a:r>
              <a:rPr lang="ru-RU" b="1" dirty="0"/>
              <a:t>На поверхности тонкосуконных </a:t>
            </a:r>
          </a:p>
          <a:p>
            <a:pPr>
              <a:spcBef>
                <a:spcPts val="0"/>
              </a:spcBef>
              <a:buNone/>
            </a:pPr>
            <a:r>
              <a:rPr lang="ru-RU" b="1" dirty="0"/>
              <a:t>    тканей имеется ворс,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&quot;Ткани для мужского пальто&quot;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Суконные ткани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0694" y="1643049"/>
            <a:ext cx="3186106" cy="4214843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Грубосуконные ткани вырабатывают</a:t>
            </a:r>
          </a:p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 из грубошерстной аппаратной пряжи и также уваливают и</a:t>
            </a:r>
          </a:p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 ворсуют.</a:t>
            </a:r>
          </a:p>
          <a:p>
            <a:endParaRPr lang="ru-RU" dirty="0"/>
          </a:p>
        </p:txBody>
      </p:sp>
      <p:pic>
        <p:nvPicPr>
          <p:cNvPr id="61444" name="Picture 4" descr="Сукно - Выбор ткан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000504"/>
            <a:ext cx="27432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3-tub-ru.yandex.net/i?id=7e557cbc5da151cd6a7f804bd87110ee-126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 Факторы, влияющие на потребительские свойства тканей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волокнистый состав,</a:t>
            </a:r>
          </a:p>
          <a:p>
            <a:r>
              <a:rPr lang="ru-RU" b="1" dirty="0"/>
              <a:t> структура текстильных нитей, </a:t>
            </a:r>
          </a:p>
          <a:p>
            <a:r>
              <a:rPr lang="ru-RU" b="1" dirty="0"/>
              <a:t>строение тканей, </a:t>
            </a:r>
          </a:p>
          <a:p>
            <a:r>
              <a:rPr lang="ru-RU" b="1" dirty="0"/>
              <a:t>особенности их отделки</a:t>
            </a:r>
          </a:p>
          <a:p>
            <a:r>
              <a:rPr lang="ru-RU" b="1" dirty="0"/>
              <a:t>технологические особенности выполнения тех или иных производственных операций,</a:t>
            </a:r>
          </a:p>
          <a:p>
            <a:r>
              <a:rPr lang="ru-RU" b="1" dirty="0"/>
              <a:t>условия хранения, транспортирования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2-tub-ru.yandex.net/i?id=b52d452b81ae5450bb740c0fd1d658fc-33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Эксплуатационные свойства</a:t>
            </a:r>
            <a:br>
              <a:rPr lang="ru-RU" dirty="0"/>
            </a:br>
            <a:r>
              <a:rPr lang="ru-RU" b="1" dirty="0"/>
              <a:t>тканей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00200"/>
            <a:ext cx="5043494" cy="4525963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b="1" dirty="0"/>
              <a:t>прочность ткани на разрыв, </a:t>
            </a:r>
          </a:p>
          <a:p>
            <a:r>
              <a:rPr lang="ru-RU" b="1" dirty="0"/>
              <a:t>удлинение, </a:t>
            </a:r>
          </a:p>
          <a:p>
            <a:r>
              <a:rPr lang="ru-RU" b="1" dirty="0"/>
              <a:t>устойчивость к истиранию,</a:t>
            </a:r>
          </a:p>
          <a:p>
            <a:r>
              <a:rPr lang="ru-RU" b="1" dirty="0"/>
              <a:t>усадка,</a:t>
            </a:r>
          </a:p>
          <a:p>
            <a:r>
              <a:rPr lang="ru-RU" b="1" dirty="0"/>
              <a:t>устойчивость к истиранию,</a:t>
            </a:r>
          </a:p>
          <a:p>
            <a:r>
              <a:rPr lang="ru-RU" b="1" dirty="0" err="1"/>
              <a:t>сминаемость</a:t>
            </a:r>
            <a:r>
              <a:rPr lang="ru-RU" b="1" dirty="0"/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Неравномерность теплового движения - Швейное производст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792" cy="4797436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прочность ткани на разрыв и  удлинение, 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1428736"/>
            <a:ext cx="3714776" cy="4697427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зависят от вида волокна, качества пряжи, плотности переплетения и характера отделки ткани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2-tub-ru.yandex.net/i?id=518a41a0aec9b725e909d39ace54104f-8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устойчивость к истиранию,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3400420" cy="4697427"/>
          </a:xfrm>
        </p:spPr>
        <p:txBody>
          <a:bodyPr/>
          <a:lstStyle/>
          <a:p>
            <a:r>
              <a:rPr lang="ru-RU" dirty="0"/>
              <a:t>удлинение может быть полным, упругим, эластичным и пластичным (остаточным).</a:t>
            </a:r>
          </a:p>
          <a:p>
            <a:endParaRPr lang="ru-RU" dirty="0"/>
          </a:p>
        </p:txBody>
      </p:sp>
      <p:pic>
        <p:nvPicPr>
          <p:cNvPr id="66562" name="Picture 2" descr="Учебные наглядные пособия и презентации по материаловедению швейного производства (электронный учебник, таблицы, плакаты, слай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3" y="1500174"/>
            <a:ext cx="491590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Лора - ткань для обивки диван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Устойчивость к истиранию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19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b="1" dirty="0"/>
              <a:t>характеризует износ  ткани при трении о различные тела. </a:t>
            </a:r>
          </a:p>
          <a:p>
            <a:r>
              <a:rPr lang="ru-RU" b="1" dirty="0"/>
              <a:t>Этот показатель зависит от строения и величины опорной поверхности ткани. Чем более гладкая поверхность у ткани, тем выше устойчивость к истиранию.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im0-tub-ru.yandex.net/i?id=5b85be6b53836568c227c45b119b300e-9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Усадка ткани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428736"/>
            <a:ext cx="4400552" cy="469742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    – </a:t>
            </a:r>
            <a:r>
              <a:rPr lang="ru-RU" b="1" dirty="0"/>
              <a:t>это изменение ее размеров после влажно-тепловой обработки, выраженное в процентах. Допустимые нормы усадки предусматриваются в </a:t>
            </a:r>
            <a:r>
              <a:rPr lang="ru-RU" b="1" dirty="0" err="1"/>
              <a:t>ГОСТах</a:t>
            </a:r>
            <a:r>
              <a:rPr lang="ru-RU" b="1" dirty="0"/>
              <a:t> на ткани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Скачать обои бумага, Темный, помятая, смятый, лист, изгиб, cellophane - картинка #10683 c разрешением 1024x1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14866" cy="1143000"/>
          </a:xfrm>
        </p:spPr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Сминаемость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686172" cy="4186253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chemeClr val="bg1"/>
                </a:solidFill>
              </a:rPr>
              <a:t>   – свойство ткани образовывать складки под влиянием механических воздействий.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Картинка рисунок, оранжевый, ткань 1920x1080 скачать обои на рабочий стол бесплатно 270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35828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Гигиенические свойства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5"/>
          </a:xfrm>
        </p:spPr>
        <p:txBody>
          <a:bodyPr>
            <a:normAutofit fontScale="925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b="1" dirty="0"/>
              <a:t>Эти свойства определяют степень безвредности тканей для организма человека и уровень комфортности при носке изделий из них.</a:t>
            </a:r>
          </a:p>
          <a:p>
            <a:r>
              <a:rPr lang="ru-RU" b="1" dirty="0"/>
              <a:t> Гигиеничность тканей зависит от их </a:t>
            </a:r>
            <a:r>
              <a:rPr lang="ru-RU" b="1" dirty="0" err="1"/>
              <a:t>воздухо</a:t>
            </a:r>
            <a:r>
              <a:rPr lang="ru-RU" b="1" dirty="0"/>
              <a:t>- и </a:t>
            </a:r>
            <a:r>
              <a:rPr lang="ru-RU" b="1" dirty="0" err="1"/>
              <a:t>паронепроницаемости</a:t>
            </a:r>
            <a:r>
              <a:rPr lang="ru-RU" b="1" dirty="0"/>
              <a:t>, </a:t>
            </a:r>
            <a:r>
              <a:rPr lang="ru-RU" b="1" dirty="0" err="1"/>
              <a:t>пылеемкости</a:t>
            </a:r>
            <a:r>
              <a:rPr lang="ru-RU" b="1" dirty="0"/>
              <a:t>, теплопроводности, гигроскопичности, водопроницаемости и строения тканей.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Картинка фактура, Ткань, красное, складки 1920x1200 939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Эстетические свойства тканей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Эти свойства формируют внешний вид ткани, который зависит от ее фактуры, цвета, блеска, рисунка, </a:t>
            </a:r>
            <a:r>
              <a:rPr lang="ru-RU" dirty="0" err="1">
                <a:solidFill>
                  <a:schemeClr val="bg1"/>
                </a:solidFill>
              </a:rPr>
              <a:t>драпируемости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9636" name="Picture 4" descr="Шатель. Ткань шатель. Блог пользователя tumbulot на 7я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876"/>
            <a:ext cx="3839981" cy="2881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3-tub-ru.yandex.net/i?id=da82fe6f5ce9c86f79ee7f25fe6652ad-9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Эргономические свойства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/>
              <a:t>Гигроскопические</a:t>
            </a:r>
            <a:r>
              <a:rPr lang="ru-RU" dirty="0"/>
              <a:t>: гигроскопичность характеризует способность поглощать водяные пары.</a:t>
            </a:r>
          </a:p>
          <a:p>
            <a:r>
              <a:rPr lang="ru-RU" b="1" i="1" u="sng" dirty="0"/>
              <a:t>Влагоотдача</a:t>
            </a:r>
            <a:r>
              <a:rPr lang="ru-RU" dirty="0"/>
              <a:t> характеризует способность отдавать водяные пары.</a:t>
            </a:r>
          </a:p>
          <a:p>
            <a:r>
              <a:rPr lang="ru-RU" b="1" i="1" u="sng" dirty="0" err="1"/>
              <a:t>Водопоглощение</a:t>
            </a:r>
            <a:r>
              <a:rPr lang="ru-RU" b="1" i="1" u="sng" dirty="0"/>
              <a:t> </a:t>
            </a:r>
            <a:r>
              <a:rPr lang="ru-RU" dirty="0"/>
              <a:t>характеризует способность поглощать воду при погружении в нее.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0-tub-ru.yandex.net/i?id=115398c6573728c07aad6f722d1a32dd-87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Эргономические свойства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u="sng" dirty="0"/>
              <a:t>Проницаемость</a:t>
            </a:r>
            <a:r>
              <a:rPr lang="ru-RU" dirty="0"/>
              <a:t>: воздухопроницаемость характеризует способность пропускать через себя воздух.</a:t>
            </a:r>
          </a:p>
          <a:p>
            <a:r>
              <a:rPr lang="ru-RU" b="1" i="1" u="sng" dirty="0" err="1"/>
              <a:t>Паропроницаемость</a:t>
            </a:r>
            <a:r>
              <a:rPr lang="ru-RU" dirty="0"/>
              <a:t> характеризует способность пропускать водяные пары из среды с повышенной влажностью в среду с пониженной влажностью. </a:t>
            </a:r>
          </a:p>
          <a:p>
            <a:r>
              <a:rPr lang="ru-RU" b="1" i="1" u="sng" dirty="0"/>
              <a:t>Водоупорность</a:t>
            </a:r>
            <a:r>
              <a:rPr lang="ru-RU" dirty="0"/>
              <a:t> (водопроницаемость). Характеризуется способность сопротивляться проникновению воды.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3-tub-ru.yandex.net/i?id=5602abd88e648e02ee1f76c17b44c9aa-14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Эргономические свойства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 err="1"/>
              <a:t>Электризуемость</a:t>
            </a:r>
            <a:r>
              <a:rPr lang="ru-RU" dirty="0"/>
              <a:t>. Характеризуют удельным поверхностным электрическим сопротивлением (Ом). </a:t>
            </a:r>
          </a:p>
          <a:p>
            <a:r>
              <a:rPr lang="ru-RU" b="1" i="1" u="sng" dirty="0" err="1"/>
              <a:t>Теплозащитность</a:t>
            </a:r>
            <a:r>
              <a:rPr lang="ru-RU" b="1" i="1" u="sng" dirty="0"/>
              <a:t>.</a:t>
            </a:r>
            <a:r>
              <a:rPr lang="ru-RU" dirty="0"/>
              <a:t> Характеризуют суммарным тепловым сопротивлением, влияющим на способность ткани задерживать тепло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Способы упаковки, маркировки и хранения текстиля Фабрика текстиля Company R&amp;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852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bg1"/>
                </a:solidFill>
              </a:rPr>
              <a:t>Складывание и упаковка тканей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749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Ткани в процессе складывания формируются в куски.</a:t>
            </a:r>
          </a:p>
          <a:p>
            <a:r>
              <a:rPr lang="ru-RU" dirty="0">
                <a:solidFill>
                  <a:schemeClr val="bg1"/>
                </a:solidFill>
              </a:rPr>
              <a:t>В кусок должны комплектоваться отрезы ткани одного артикула, сорта, одинакового цвета, оттенка, рисунка и т.п.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1692</Words>
  <Application>Microsoft Office PowerPoint</Application>
  <PresentationFormat>Экран (4:3)</PresentationFormat>
  <Paragraphs>277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7" baseType="lpstr">
      <vt:lpstr>Arial</vt:lpstr>
      <vt:lpstr>Calibri</vt:lpstr>
      <vt:lpstr>Wingdings</vt:lpstr>
      <vt:lpstr>Тема Office</vt:lpstr>
      <vt:lpstr>Распознавание ассортимента текстильных товаров: </vt:lpstr>
      <vt:lpstr>Распознавание ассортимента текстильных товаров: </vt:lpstr>
      <vt:lpstr>Распознавание ассортимента текстильных товаров</vt:lpstr>
      <vt:lpstr>Распознавание ассортимента текстильных товаров</vt:lpstr>
      <vt:lpstr>Распознавание ассортимента текстильных товаров</vt:lpstr>
      <vt:lpstr>Презентация PowerPoint</vt:lpstr>
      <vt:lpstr>Все ткани</vt:lpstr>
      <vt:lpstr>Хлопчатобумажные ткани и штучные изделия </vt:lpstr>
      <vt:lpstr> По прейскуранту хлопчатобумажные ткани объединены в 17 групп:  </vt:lpstr>
      <vt:lpstr>Ситцевые ткани</vt:lpstr>
      <vt:lpstr>Бязевые ткани</vt:lpstr>
      <vt:lpstr>Бельевые ткани.</vt:lpstr>
      <vt:lpstr>Бязевая подгруппа  </vt:lpstr>
      <vt:lpstr>Миткалевая подгруппа </vt:lpstr>
      <vt:lpstr>Специальная подгруппа </vt:lpstr>
      <vt:lpstr>Сатиновые  ткани</vt:lpstr>
      <vt:lpstr>Платьевые ткани</vt:lpstr>
      <vt:lpstr>Летняя подгруппа </vt:lpstr>
      <vt:lpstr>Демисезонная подгруппа </vt:lpstr>
      <vt:lpstr>Зимняя подгруппа </vt:lpstr>
      <vt:lpstr>Ткани с искусственными нитями </vt:lpstr>
      <vt:lpstr>Одежные ткани. </vt:lpstr>
      <vt:lpstr>Гладкокрашеные ткани </vt:lpstr>
      <vt:lpstr>Специальные ткани </vt:lpstr>
      <vt:lpstr>Подкладочные ткани</vt:lpstr>
      <vt:lpstr>Тиковые ткани </vt:lpstr>
      <vt:lpstr>Ворсовые ткани. </vt:lpstr>
      <vt:lpstr>Платочные ткани </vt:lpstr>
      <vt:lpstr>Полотенчатые ткани</vt:lpstr>
      <vt:lpstr>Суровые ткани   </vt:lpstr>
      <vt:lpstr>Мебельно-декоративные ткани</vt:lpstr>
      <vt:lpstr>Одеяльные  ткани   </vt:lpstr>
      <vt:lpstr>Тарно-упаковочные  ткани</vt:lpstr>
      <vt:lpstr>Марлевые ткани</vt:lpstr>
      <vt:lpstr>   Льняные ткани   </vt:lpstr>
      <vt:lpstr>Лен </vt:lpstr>
      <vt:lpstr>  Льняные ткани различаются                                     по отделке:</vt:lpstr>
      <vt:lpstr>По назначению льняные ткани подразделяются:</vt:lpstr>
      <vt:lpstr>  бельевые  настольные, пастельные  </vt:lpstr>
      <vt:lpstr> Костюмно-платьевые ткани </vt:lpstr>
      <vt:lpstr>Мебельно-декоративные ткани</vt:lpstr>
      <vt:lpstr>Полотенечные ткани;</vt:lpstr>
      <vt:lpstr>Прикладные ткани;  </vt:lpstr>
      <vt:lpstr>Ткани специального назначения  </vt:lpstr>
      <vt:lpstr> Шерстяные ткани </vt:lpstr>
      <vt:lpstr>Шерсть   </vt:lpstr>
      <vt:lpstr>По способу производства шерстяные ткани</vt:lpstr>
      <vt:lpstr>Камвольные ткани бывают:</vt:lpstr>
      <vt:lpstr>Суконные ткани</vt:lpstr>
      <vt:lpstr>Суконные ткани</vt:lpstr>
      <vt:lpstr>  Факторы, влияющие на потребительские свойства тканей </vt:lpstr>
      <vt:lpstr>Эксплуатационные свойства тканей</vt:lpstr>
      <vt:lpstr>прочность ткани на разрыв и  удлинение,   </vt:lpstr>
      <vt:lpstr>устойчивость к истиранию, </vt:lpstr>
      <vt:lpstr>Устойчивость к истиранию</vt:lpstr>
      <vt:lpstr>Усадка ткани</vt:lpstr>
      <vt:lpstr>Сминаемость</vt:lpstr>
      <vt:lpstr>Гигиенические свойства </vt:lpstr>
      <vt:lpstr>Эстетические свойства тканей </vt:lpstr>
      <vt:lpstr>Эргономические свойства </vt:lpstr>
      <vt:lpstr>Эргономические свойства </vt:lpstr>
      <vt:lpstr> Эргономические свойства </vt:lpstr>
      <vt:lpstr>Складывание и упаковка тканей.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Распознавание ассортимента текстильных товаров</dc:title>
  <dc:creator>MAMA</dc:creator>
  <cp:lastModifiedBy>Пользователь</cp:lastModifiedBy>
  <cp:revision>82</cp:revision>
  <dcterms:created xsi:type="dcterms:W3CDTF">2015-01-03T11:32:19Z</dcterms:created>
  <dcterms:modified xsi:type="dcterms:W3CDTF">2026-09-01T10:10:41Z</dcterms:modified>
</cp:coreProperties>
</file>