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5"/>
  </p:notesMasterIdLst>
  <p:sldIdLst>
    <p:sldId id="259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92" r:id="rId13"/>
    <p:sldId id="293" r:id="rId14"/>
    <p:sldId id="291" r:id="rId15"/>
    <p:sldId id="294" r:id="rId16"/>
    <p:sldId id="295" r:id="rId17"/>
    <p:sldId id="296" r:id="rId18"/>
    <p:sldId id="297" r:id="rId19"/>
    <p:sldId id="298" r:id="rId20"/>
    <p:sldId id="299" r:id="rId21"/>
    <p:sldId id="301" r:id="rId22"/>
    <p:sldId id="302" r:id="rId23"/>
    <p:sldId id="303" r:id="rId24"/>
    <p:sldId id="300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331" r:id="rId53"/>
    <p:sldId id="332" r:id="rId54"/>
    <p:sldId id="333" r:id="rId55"/>
    <p:sldId id="334" r:id="rId56"/>
    <p:sldId id="335" r:id="rId57"/>
    <p:sldId id="336" r:id="rId58"/>
    <p:sldId id="337" r:id="rId59"/>
    <p:sldId id="338" r:id="rId60"/>
    <p:sldId id="339" r:id="rId61"/>
    <p:sldId id="353" r:id="rId62"/>
    <p:sldId id="358" r:id="rId63"/>
    <p:sldId id="359" r:id="rId64"/>
    <p:sldId id="360" r:id="rId65"/>
    <p:sldId id="340" r:id="rId66"/>
    <p:sldId id="341" r:id="rId67"/>
    <p:sldId id="343" r:id="rId68"/>
    <p:sldId id="344" r:id="rId69"/>
    <p:sldId id="355" r:id="rId70"/>
    <p:sldId id="346" r:id="rId71"/>
    <p:sldId id="348" r:id="rId72"/>
    <p:sldId id="357" r:id="rId73"/>
    <p:sldId id="356" r:id="rId7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27B454-105F-4E9D-A7A0-F8697FA988CD}" type="doc">
      <dgm:prSet loTypeId="urn:microsoft.com/office/officeart/2008/layout/HorizontalMultiLevelHierarchy" loCatId="hierarchy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BD9F1CB4-1224-4E1E-B15C-38999D3A9106}">
      <dgm:prSet phldrT="[Текст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Мебель</a:t>
          </a:r>
        </a:p>
      </dgm:t>
    </dgm:pt>
    <dgm:pt modelId="{4EB0CF73-9E4F-4E0C-91F9-7D245CDF758B}" type="parTrans" cxnId="{E03365EE-4AFF-4A8B-A74A-19BFEDE52E94}">
      <dgm:prSet/>
      <dgm:spPr/>
      <dgm:t>
        <a:bodyPr/>
        <a:lstStyle/>
        <a:p>
          <a:endParaRPr lang="ru-RU"/>
        </a:p>
      </dgm:t>
    </dgm:pt>
    <dgm:pt modelId="{484B9224-E08F-4EC6-856C-B65975B85134}" type="sibTrans" cxnId="{E03365EE-4AFF-4A8B-A74A-19BFEDE52E94}">
      <dgm:prSet/>
      <dgm:spPr/>
      <dgm:t>
        <a:bodyPr/>
        <a:lstStyle/>
        <a:p>
          <a:endParaRPr lang="ru-RU"/>
        </a:p>
      </dgm:t>
    </dgm:pt>
    <dgm:pt modelId="{4DE88E85-B4A6-4D35-A7A9-9E3C4AACAD50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1.По назначению</a:t>
          </a:r>
        </a:p>
      </dgm:t>
    </dgm:pt>
    <dgm:pt modelId="{B981389E-FEE7-457E-980E-58C9086079B2}" type="parTrans" cxnId="{7959BEE1-C7FB-4831-928E-0101931316F5}">
      <dgm:prSet/>
      <dgm:spPr/>
      <dgm:t>
        <a:bodyPr/>
        <a:lstStyle/>
        <a:p>
          <a:endParaRPr lang="ru-RU"/>
        </a:p>
      </dgm:t>
    </dgm:pt>
    <dgm:pt modelId="{9721A60D-6462-4A3F-9AAD-DF1488045871}" type="sibTrans" cxnId="{7959BEE1-C7FB-4831-928E-0101931316F5}">
      <dgm:prSet/>
      <dgm:spPr/>
      <dgm:t>
        <a:bodyPr/>
        <a:lstStyle/>
        <a:p>
          <a:endParaRPr lang="ru-RU"/>
        </a:p>
      </dgm:t>
    </dgm:pt>
    <dgm:pt modelId="{06B08690-1ADD-438B-9A45-849B04CEA8C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2.По специализации помещений</a:t>
          </a:r>
        </a:p>
      </dgm:t>
    </dgm:pt>
    <dgm:pt modelId="{8BAA6B3E-D523-4DAE-AB43-6953BCC2A7BC}" type="parTrans" cxnId="{D7CC15C7-E029-4B16-8909-683AF06F64C5}">
      <dgm:prSet/>
      <dgm:spPr/>
      <dgm:t>
        <a:bodyPr/>
        <a:lstStyle/>
        <a:p>
          <a:endParaRPr lang="ru-RU"/>
        </a:p>
      </dgm:t>
    </dgm:pt>
    <dgm:pt modelId="{4A87ABF3-1221-4254-933E-D39C2D151FAB}" type="sibTrans" cxnId="{D7CC15C7-E029-4B16-8909-683AF06F64C5}">
      <dgm:prSet/>
      <dgm:spPr/>
      <dgm:t>
        <a:bodyPr/>
        <a:lstStyle/>
        <a:p>
          <a:endParaRPr lang="ru-RU"/>
        </a:p>
      </dgm:t>
    </dgm:pt>
    <dgm:pt modelId="{A1C64EE4-8054-4EBC-9E74-58B3FA48608D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3.По функциональному назначению</a:t>
          </a:r>
        </a:p>
      </dgm:t>
    </dgm:pt>
    <dgm:pt modelId="{54AE6883-A3C9-4B4B-B15F-DE3612DD4B53}" type="parTrans" cxnId="{82DC9A72-8E7E-4AFA-90CC-9CBF82D35A83}">
      <dgm:prSet/>
      <dgm:spPr/>
      <dgm:t>
        <a:bodyPr/>
        <a:lstStyle/>
        <a:p>
          <a:endParaRPr lang="ru-RU"/>
        </a:p>
      </dgm:t>
    </dgm:pt>
    <dgm:pt modelId="{FCEB13C3-8CCE-405C-B06B-C7C634C51782}" type="sibTrans" cxnId="{82DC9A72-8E7E-4AFA-90CC-9CBF82D35A83}">
      <dgm:prSet/>
      <dgm:spPr/>
      <dgm:t>
        <a:bodyPr/>
        <a:lstStyle/>
        <a:p>
          <a:endParaRPr lang="ru-RU"/>
        </a:p>
      </dgm:t>
    </dgm:pt>
    <dgm:pt modelId="{C5E6F271-5D62-451E-8DCD-13FF12E19CA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4.По материалу изготовления</a:t>
          </a:r>
        </a:p>
      </dgm:t>
    </dgm:pt>
    <dgm:pt modelId="{247C3A0E-F1BE-4ED4-921A-520813F3184D}" type="parTrans" cxnId="{8E7B4645-1CC3-4BCE-BDC3-DE62E59116DA}">
      <dgm:prSet/>
      <dgm:spPr/>
      <dgm:t>
        <a:bodyPr/>
        <a:lstStyle/>
        <a:p>
          <a:endParaRPr lang="ru-RU"/>
        </a:p>
      </dgm:t>
    </dgm:pt>
    <dgm:pt modelId="{6B4BC586-6B39-4C62-97F8-B9B933C156E6}" type="sibTrans" cxnId="{8E7B4645-1CC3-4BCE-BDC3-DE62E59116DA}">
      <dgm:prSet/>
      <dgm:spPr/>
      <dgm:t>
        <a:bodyPr/>
        <a:lstStyle/>
        <a:p>
          <a:endParaRPr lang="ru-RU"/>
        </a:p>
      </dgm:t>
    </dgm:pt>
    <dgm:pt modelId="{D41879FE-E96F-476A-844F-730C1E70EC4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5.По способу производства</a:t>
          </a:r>
        </a:p>
      </dgm:t>
    </dgm:pt>
    <dgm:pt modelId="{6D34B75D-39E4-490F-8174-B281CFD5F449}" type="parTrans" cxnId="{651284CF-3A56-414E-A9DA-B1E4C8676C01}">
      <dgm:prSet/>
      <dgm:spPr/>
      <dgm:t>
        <a:bodyPr/>
        <a:lstStyle/>
        <a:p>
          <a:endParaRPr lang="ru-RU"/>
        </a:p>
      </dgm:t>
    </dgm:pt>
    <dgm:pt modelId="{A6EE7C03-581A-4E4E-A718-51D639D2621E}" type="sibTrans" cxnId="{651284CF-3A56-414E-A9DA-B1E4C8676C01}">
      <dgm:prSet/>
      <dgm:spPr/>
      <dgm:t>
        <a:bodyPr/>
        <a:lstStyle/>
        <a:p>
          <a:endParaRPr lang="ru-RU"/>
        </a:p>
      </dgm:t>
    </dgm:pt>
    <dgm:pt modelId="{EC345BAB-824A-46A9-B192-05EF26DF1E7A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6.По конструкции</a:t>
          </a:r>
        </a:p>
      </dgm:t>
    </dgm:pt>
    <dgm:pt modelId="{80AB819B-AD41-4550-84B2-3D81C7A48B7F}" type="parTrans" cxnId="{F3343B0A-2B14-4A36-A965-E2F2E1874191}">
      <dgm:prSet/>
      <dgm:spPr/>
      <dgm:t>
        <a:bodyPr/>
        <a:lstStyle/>
        <a:p>
          <a:endParaRPr lang="ru-RU"/>
        </a:p>
      </dgm:t>
    </dgm:pt>
    <dgm:pt modelId="{C46CF920-AA34-4BB2-A93C-33FAAE37CC23}" type="sibTrans" cxnId="{F3343B0A-2B14-4A36-A965-E2F2E1874191}">
      <dgm:prSet/>
      <dgm:spPr/>
      <dgm:t>
        <a:bodyPr/>
        <a:lstStyle/>
        <a:p>
          <a:endParaRPr lang="ru-RU"/>
        </a:p>
      </dgm:t>
    </dgm:pt>
    <dgm:pt modelId="{E18A56D2-4948-425F-BC69-FE02BEF152CE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7.По отделке</a:t>
          </a:r>
        </a:p>
      </dgm:t>
    </dgm:pt>
    <dgm:pt modelId="{1B95C350-681E-4503-B6E0-C26F1370A9D4}" type="parTrans" cxnId="{52C47FD0-E6CC-40E9-9F97-60F0F5919E8E}">
      <dgm:prSet/>
      <dgm:spPr/>
      <dgm:t>
        <a:bodyPr/>
        <a:lstStyle/>
        <a:p>
          <a:endParaRPr lang="ru-RU"/>
        </a:p>
      </dgm:t>
    </dgm:pt>
    <dgm:pt modelId="{F500D6FF-4FC6-4F33-BC44-F76E2D30BE00}" type="sibTrans" cxnId="{52C47FD0-E6CC-40E9-9F97-60F0F5919E8E}">
      <dgm:prSet/>
      <dgm:spPr/>
      <dgm:t>
        <a:bodyPr/>
        <a:lstStyle/>
        <a:p>
          <a:endParaRPr lang="ru-RU"/>
        </a:p>
      </dgm:t>
    </dgm:pt>
    <dgm:pt modelId="{E99049FC-A9F0-4ED9-8AB3-906BBFFF38F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8.По возрастному назначению</a:t>
          </a:r>
        </a:p>
      </dgm:t>
    </dgm:pt>
    <dgm:pt modelId="{30E934C8-189D-4E11-89B4-E94CC59F8CFB}" type="parTrans" cxnId="{61AA2CAB-E928-4AE0-A423-C0BB7B7BDF9C}">
      <dgm:prSet/>
      <dgm:spPr/>
      <dgm:t>
        <a:bodyPr/>
        <a:lstStyle/>
        <a:p>
          <a:endParaRPr lang="ru-RU"/>
        </a:p>
      </dgm:t>
    </dgm:pt>
    <dgm:pt modelId="{1DB2B385-6B9F-46AA-AF12-B6A43ABEBF5F}" type="sibTrans" cxnId="{61AA2CAB-E928-4AE0-A423-C0BB7B7BDF9C}">
      <dgm:prSet/>
      <dgm:spPr/>
      <dgm:t>
        <a:bodyPr/>
        <a:lstStyle/>
        <a:p>
          <a:endParaRPr lang="ru-RU"/>
        </a:p>
      </dgm:t>
    </dgm:pt>
    <dgm:pt modelId="{87886F9E-D9CC-4FDE-829C-7F91D6E242C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9.По наличию настилочного слоя</a:t>
          </a:r>
        </a:p>
      </dgm:t>
    </dgm:pt>
    <dgm:pt modelId="{62A2B93E-0782-45F6-BD18-D2D143D96796}" type="parTrans" cxnId="{F02AD8BF-B1EC-49A2-B545-1505EE140954}">
      <dgm:prSet/>
      <dgm:spPr/>
      <dgm:t>
        <a:bodyPr/>
        <a:lstStyle/>
        <a:p>
          <a:endParaRPr lang="ru-RU"/>
        </a:p>
      </dgm:t>
    </dgm:pt>
    <dgm:pt modelId="{96D8EADA-7865-4848-B17A-2382F32FE974}" type="sibTrans" cxnId="{F02AD8BF-B1EC-49A2-B545-1505EE140954}">
      <dgm:prSet/>
      <dgm:spPr/>
      <dgm:t>
        <a:bodyPr/>
        <a:lstStyle/>
        <a:p>
          <a:endParaRPr lang="ru-RU"/>
        </a:p>
      </dgm:t>
    </dgm:pt>
    <dgm:pt modelId="{7C5E0530-2BC3-4FD1-816D-903EDD77FD1F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10 По комплектности</a:t>
          </a:r>
        </a:p>
      </dgm:t>
    </dgm:pt>
    <dgm:pt modelId="{4BFCA2E9-20CF-410F-AD2F-F3644D716798}" type="parTrans" cxnId="{716F0C5A-F18A-4156-8075-7AA7A5812CE5}">
      <dgm:prSet/>
      <dgm:spPr/>
      <dgm:t>
        <a:bodyPr/>
        <a:lstStyle/>
        <a:p>
          <a:endParaRPr lang="ru-RU"/>
        </a:p>
      </dgm:t>
    </dgm:pt>
    <dgm:pt modelId="{ECB3AE28-ADBA-4058-8A03-615F4367D672}" type="sibTrans" cxnId="{716F0C5A-F18A-4156-8075-7AA7A5812CE5}">
      <dgm:prSet/>
      <dgm:spPr/>
      <dgm:t>
        <a:bodyPr/>
        <a:lstStyle/>
        <a:p>
          <a:endParaRPr lang="ru-RU"/>
        </a:p>
      </dgm:t>
    </dgm:pt>
    <dgm:pt modelId="{B171464B-B6D8-44C4-89CA-10C932D2FC1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>
              <a:solidFill>
                <a:schemeClr val="tx1"/>
              </a:solidFill>
            </a:rPr>
            <a:t>11. По видам</a:t>
          </a:r>
        </a:p>
      </dgm:t>
    </dgm:pt>
    <dgm:pt modelId="{3B6C4E8D-C605-40F3-A8BF-D0965A132E3C}" type="parTrans" cxnId="{309C5FC1-A0A5-4CBC-BD28-788732EABC63}">
      <dgm:prSet/>
      <dgm:spPr/>
      <dgm:t>
        <a:bodyPr/>
        <a:lstStyle/>
        <a:p>
          <a:endParaRPr lang="ru-RU"/>
        </a:p>
      </dgm:t>
    </dgm:pt>
    <dgm:pt modelId="{ECEB1D3D-29AB-4553-91CD-23ABD164D96F}" type="sibTrans" cxnId="{309C5FC1-A0A5-4CBC-BD28-788732EABC63}">
      <dgm:prSet/>
      <dgm:spPr/>
      <dgm:t>
        <a:bodyPr/>
        <a:lstStyle/>
        <a:p>
          <a:endParaRPr lang="ru-RU"/>
        </a:p>
      </dgm:t>
    </dgm:pt>
    <dgm:pt modelId="{59B101D1-6137-402E-BD32-B0D664E106C1}" type="pres">
      <dgm:prSet presAssocID="{3027B454-105F-4E9D-A7A0-F8697FA988C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4181D2C-AFAE-49C4-8896-468C6C374452}" type="pres">
      <dgm:prSet presAssocID="{BD9F1CB4-1224-4E1E-B15C-38999D3A9106}" presName="root1" presStyleCnt="0"/>
      <dgm:spPr/>
    </dgm:pt>
    <dgm:pt modelId="{68C4196F-8A1B-452C-A4A2-D7D5005E0BAF}" type="pres">
      <dgm:prSet presAssocID="{BD9F1CB4-1224-4E1E-B15C-38999D3A9106}" presName="LevelOneTextNode" presStyleLbl="node0" presStyleIdx="0" presStyleCnt="1" custAng="0" custScaleX="324780">
        <dgm:presLayoutVars>
          <dgm:chPref val="3"/>
        </dgm:presLayoutVars>
      </dgm:prSet>
      <dgm:spPr/>
    </dgm:pt>
    <dgm:pt modelId="{FB049686-CCD1-433A-A94E-65B17C8F62B8}" type="pres">
      <dgm:prSet presAssocID="{BD9F1CB4-1224-4E1E-B15C-38999D3A9106}" presName="level2hierChild" presStyleCnt="0"/>
      <dgm:spPr/>
    </dgm:pt>
    <dgm:pt modelId="{5AE417AB-73D8-4947-852C-9191B0E3D4FD}" type="pres">
      <dgm:prSet presAssocID="{B981389E-FEE7-457E-980E-58C9086079B2}" presName="conn2-1" presStyleLbl="parChTrans1D2" presStyleIdx="0" presStyleCnt="11"/>
      <dgm:spPr/>
    </dgm:pt>
    <dgm:pt modelId="{8AFC49C2-B468-4307-8369-53BF2CDCB0DE}" type="pres">
      <dgm:prSet presAssocID="{B981389E-FEE7-457E-980E-58C9086079B2}" presName="connTx" presStyleLbl="parChTrans1D2" presStyleIdx="0" presStyleCnt="11"/>
      <dgm:spPr/>
    </dgm:pt>
    <dgm:pt modelId="{E43BC289-672D-48D9-80E3-FBE24F88AE20}" type="pres">
      <dgm:prSet presAssocID="{4DE88E85-B4A6-4D35-A7A9-9E3C4AACAD50}" presName="root2" presStyleCnt="0"/>
      <dgm:spPr/>
    </dgm:pt>
    <dgm:pt modelId="{8BE368E4-C18B-4812-AE66-DD7627AD6EA9}" type="pres">
      <dgm:prSet presAssocID="{4DE88E85-B4A6-4D35-A7A9-9E3C4AACAD50}" presName="LevelTwoTextNode" presStyleLbl="node2" presStyleIdx="0" presStyleCnt="11" custScaleX="176090">
        <dgm:presLayoutVars>
          <dgm:chPref val="3"/>
        </dgm:presLayoutVars>
      </dgm:prSet>
      <dgm:spPr/>
    </dgm:pt>
    <dgm:pt modelId="{206A7347-AC56-4242-922F-301AFCDC530B}" type="pres">
      <dgm:prSet presAssocID="{4DE88E85-B4A6-4D35-A7A9-9E3C4AACAD50}" presName="level3hierChild" presStyleCnt="0"/>
      <dgm:spPr/>
    </dgm:pt>
    <dgm:pt modelId="{55688503-081C-4E99-8AA0-3FD190761A07}" type="pres">
      <dgm:prSet presAssocID="{8BAA6B3E-D523-4DAE-AB43-6953BCC2A7BC}" presName="conn2-1" presStyleLbl="parChTrans1D2" presStyleIdx="1" presStyleCnt="11"/>
      <dgm:spPr/>
    </dgm:pt>
    <dgm:pt modelId="{14FC69E2-0FFE-45AA-A95D-727BAAADF589}" type="pres">
      <dgm:prSet presAssocID="{8BAA6B3E-D523-4DAE-AB43-6953BCC2A7BC}" presName="connTx" presStyleLbl="parChTrans1D2" presStyleIdx="1" presStyleCnt="11"/>
      <dgm:spPr/>
    </dgm:pt>
    <dgm:pt modelId="{0F725C8D-4E46-4249-940F-81D4DF11C655}" type="pres">
      <dgm:prSet presAssocID="{06B08690-1ADD-438B-9A45-849B04CEA8C3}" presName="root2" presStyleCnt="0"/>
      <dgm:spPr/>
    </dgm:pt>
    <dgm:pt modelId="{DD6F378F-3976-41FD-A8F7-1FB963837D5D}" type="pres">
      <dgm:prSet presAssocID="{06B08690-1ADD-438B-9A45-849B04CEA8C3}" presName="LevelTwoTextNode" presStyleLbl="node2" presStyleIdx="1" presStyleCnt="11" custScaleX="172586">
        <dgm:presLayoutVars>
          <dgm:chPref val="3"/>
        </dgm:presLayoutVars>
      </dgm:prSet>
      <dgm:spPr/>
    </dgm:pt>
    <dgm:pt modelId="{EB586B51-E3FC-4AAA-A8DA-D7F1ECBF1017}" type="pres">
      <dgm:prSet presAssocID="{06B08690-1ADD-438B-9A45-849B04CEA8C3}" presName="level3hierChild" presStyleCnt="0"/>
      <dgm:spPr/>
    </dgm:pt>
    <dgm:pt modelId="{6BC713D6-335A-4390-8D09-D78666BA9CA7}" type="pres">
      <dgm:prSet presAssocID="{54AE6883-A3C9-4B4B-B15F-DE3612DD4B53}" presName="conn2-1" presStyleLbl="parChTrans1D2" presStyleIdx="2" presStyleCnt="11"/>
      <dgm:spPr/>
    </dgm:pt>
    <dgm:pt modelId="{1ED49CBF-818C-4A39-AE78-BEBB88FAC25C}" type="pres">
      <dgm:prSet presAssocID="{54AE6883-A3C9-4B4B-B15F-DE3612DD4B53}" presName="connTx" presStyleLbl="parChTrans1D2" presStyleIdx="2" presStyleCnt="11"/>
      <dgm:spPr/>
    </dgm:pt>
    <dgm:pt modelId="{6BC5A0ED-02BB-4040-AF88-C4A1E7BB5383}" type="pres">
      <dgm:prSet presAssocID="{A1C64EE4-8054-4EBC-9E74-58B3FA48608D}" presName="root2" presStyleCnt="0"/>
      <dgm:spPr/>
    </dgm:pt>
    <dgm:pt modelId="{6906567A-BEF0-4421-A427-4E14741CEFBB}" type="pres">
      <dgm:prSet presAssocID="{A1C64EE4-8054-4EBC-9E74-58B3FA48608D}" presName="LevelTwoTextNode" presStyleLbl="node2" presStyleIdx="2" presStyleCnt="11" custScaleX="176090">
        <dgm:presLayoutVars>
          <dgm:chPref val="3"/>
        </dgm:presLayoutVars>
      </dgm:prSet>
      <dgm:spPr/>
    </dgm:pt>
    <dgm:pt modelId="{0177232A-E698-4342-96CF-72BF3E691981}" type="pres">
      <dgm:prSet presAssocID="{A1C64EE4-8054-4EBC-9E74-58B3FA48608D}" presName="level3hierChild" presStyleCnt="0"/>
      <dgm:spPr/>
    </dgm:pt>
    <dgm:pt modelId="{621D3406-46D9-4EAB-BB58-96E0E6C5349E}" type="pres">
      <dgm:prSet presAssocID="{247C3A0E-F1BE-4ED4-921A-520813F3184D}" presName="conn2-1" presStyleLbl="parChTrans1D2" presStyleIdx="3" presStyleCnt="11"/>
      <dgm:spPr/>
    </dgm:pt>
    <dgm:pt modelId="{3E67B55B-A7A6-479F-A207-DF7C7331465E}" type="pres">
      <dgm:prSet presAssocID="{247C3A0E-F1BE-4ED4-921A-520813F3184D}" presName="connTx" presStyleLbl="parChTrans1D2" presStyleIdx="3" presStyleCnt="11"/>
      <dgm:spPr/>
    </dgm:pt>
    <dgm:pt modelId="{8E4F05B3-66B9-4CFD-A837-2B6272193E6B}" type="pres">
      <dgm:prSet presAssocID="{C5E6F271-5D62-451E-8DCD-13FF12E19CA0}" presName="root2" presStyleCnt="0"/>
      <dgm:spPr/>
    </dgm:pt>
    <dgm:pt modelId="{BFDA662F-C58A-4ABA-A776-ADD8B8F4AEB1}" type="pres">
      <dgm:prSet presAssocID="{C5E6F271-5D62-451E-8DCD-13FF12E19CA0}" presName="LevelTwoTextNode" presStyleLbl="node2" presStyleIdx="3" presStyleCnt="11" custScaleX="176090">
        <dgm:presLayoutVars>
          <dgm:chPref val="3"/>
        </dgm:presLayoutVars>
      </dgm:prSet>
      <dgm:spPr/>
    </dgm:pt>
    <dgm:pt modelId="{28C1915A-0DC9-40FC-8EDE-4FC20622C237}" type="pres">
      <dgm:prSet presAssocID="{C5E6F271-5D62-451E-8DCD-13FF12E19CA0}" presName="level3hierChild" presStyleCnt="0"/>
      <dgm:spPr/>
    </dgm:pt>
    <dgm:pt modelId="{A12392A1-1963-4143-B51D-BBF0B75C9E9C}" type="pres">
      <dgm:prSet presAssocID="{6D34B75D-39E4-490F-8174-B281CFD5F449}" presName="conn2-1" presStyleLbl="parChTrans1D2" presStyleIdx="4" presStyleCnt="11"/>
      <dgm:spPr/>
    </dgm:pt>
    <dgm:pt modelId="{053A8374-6BBB-4D56-86A8-13379559371F}" type="pres">
      <dgm:prSet presAssocID="{6D34B75D-39E4-490F-8174-B281CFD5F449}" presName="connTx" presStyleLbl="parChTrans1D2" presStyleIdx="4" presStyleCnt="11"/>
      <dgm:spPr/>
    </dgm:pt>
    <dgm:pt modelId="{19459726-3DD4-410D-960A-E45E31586B95}" type="pres">
      <dgm:prSet presAssocID="{D41879FE-E96F-476A-844F-730C1E70EC4C}" presName="root2" presStyleCnt="0"/>
      <dgm:spPr/>
    </dgm:pt>
    <dgm:pt modelId="{C774EDCB-8379-4014-9EFE-3AE7DC33E0F5}" type="pres">
      <dgm:prSet presAssocID="{D41879FE-E96F-476A-844F-730C1E70EC4C}" presName="LevelTwoTextNode" presStyleLbl="node2" presStyleIdx="4" presStyleCnt="11" custScaleX="174948">
        <dgm:presLayoutVars>
          <dgm:chPref val="3"/>
        </dgm:presLayoutVars>
      </dgm:prSet>
      <dgm:spPr/>
    </dgm:pt>
    <dgm:pt modelId="{64987484-D617-4122-9874-CD8CAEF15D26}" type="pres">
      <dgm:prSet presAssocID="{D41879FE-E96F-476A-844F-730C1E70EC4C}" presName="level3hierChild" presStyleCnt="0"/>
      <dgm:spPr/>
    </dgm:pt>
    <dgm:pt modelId="{24F94B83-A596-4AE7-9576-58255702079E}" type="pres">
      <dgm:prSet presAssocID="{80AB819B-AD41-4550-84B2-3D81C7A48B7F}" presName="conn2-1" presStyleLbl="parChTrans1D2" presStyleIdx="5" presStyleCnt="11"/>
      <dgm:spPr/>
    </dgm:pt>
    <dgm:pt modelId="{4C1FAE3F-80D1-46B8-BCE9-902FF9F91059}" type="pres">
      <dgm:prSet presAssocID="{80AB819B-AD41-4550-84B2-3D81C7A48B7F}" presName="connTx" presStyleLbl="parChTrans1D2" presStyleIdx="5" presStyleCnt="11"/>
      <dgm:spPr/>
    </dgm:pt>
    <dgm:pt modelId="{49EA1A87-2613-4658-BF63-1437A1C67E5D}" type="pres">
      <dgm:prSet presAssocID="{EC345BAB-824A-46A9-B192-05EF26DF1E7A}" presName="root2" presStyleCnt="0"/>
      <dgm:spPr/>
    </dgm:pt>
    <dgm:pt modelId="{6D156F4F-B512-487A-825E-D0E1D7ED01E2}" type="pres">
      <dgm:prSet presAssocID="{EC345BAB-824A-46A9-B192-05EF26DF1E7A}" presName="LevelTwoTextNode" presStyleLbl="node2" presStyleIdx="5" presStyleCnt="11" custScaleX="174948">
        <dgm:presLayoutVars>
          <dgm:chPref val="3"/>
        </dgm:presLayoutVars>
      </dgm:prSet>
      <dgm:spPr/>
    </dgm:pt>
    <dgm:pt modelId="{91E083CF-FCE2-4672-8063-BFBBC900CDB9}" type="pres">
      <dgm:prSet presAssocID="{EC345BAB-824A-46A9-B192-05EF26DF1E7A}" presName="level3hierChild" presStyleCnt="0"/>
      <dgm:spPr/>
    </dgm:pt>
    <dgm:pt modelId="{D2305EB8-56E7-4271-8241-24867EC6268D}" type="pres">
      <dgm:prSet presAssocID="{1B95C350-681E-4503-B6E0-C26F1370A9D4}" presName="conn2-1" presStyleLbl="parChTrans1D2" presStyleIdx="6" presStyleCnt="11"/>
      <dgm:spPr/>
    </dgm:pt>
    <dgm:pt modelId="{4EE12ADF-95BA-4D5E-9735-01C9548A7E57}" type="pres">
      <dgm:prSet presAssocID="{1B95C350-681E-4503-B6E0-C26F1370A9D4}" presName="connTx" presStyleLbl="parChTrans1D2" presStyleIdx="6" presStyleCnt="11"/>
      <dgm:spPr/>
    </dgm:pt>
    <dgm:pt modelId="{6D91CA50-3952-48F8-AB9D-C70074A0E339}" type="pres">
      <dgm:prSet presAssocID="{E18A56D2-4948-425F-BC69-FE02BEF152CE}" presName="root2" presStyleCnt="0"/>
      <dgm:spPr/>
    </dgm:pt>
    <dgm:pt modelId="{3F7D0C62-18AC-4900-8680-96AE12932B69}" type="pres">
      <dgm:prSet presAssocID="{E18A56D2-4948-425F-BC69-FE02BEF152CE}" presName="LevelTwoTextNode" presStyleLbl="node2" presStyleIdx="6" presStyleCnt="11" custScaleX="170225">
        <dgm:presLayoutVars>
          <dgm:chPref val="3"/>
        </dgm:presLayoutVars>
      </dgm:prSet>
      <dgm:spPr/>
    </dgm:pt>
    <dgm:pt modelId="{DC9F12B3-B49C-4157-A07B-E744AC4CB3BD}" type="pres">
      <dgm:prSet presAssocID="{E18A56D2-4948-425F-BC69-FE02BEF152CE}" presName="level3hierChild" presStyleCnt="0"/>
      <dgm:spPr/>
    </dgm:pt>
    <dgm:pt modelId="{2F825731-11DD-42C8-A218-FDDEC2859C19}" type="pres">
      <dgm:prSet presAssocID="{30E934C8-189D-4E11-89B4-E94CC59F8CFB}" presName="conn2-1" presStyleLbl="parChTrans1D2" presStyleIdx="7" presStyleCnt="11"/>
      <dgm:spPr/>
    </dgm:pt>
    <dgm:pt modelId="{2A652474-1457-473A-A6BC-72F345602C8A}" type="pres">
      <dgm:prSet presAssocID="{30E934C8-189D-4E11-89B4-E94CC59F8CFB}" presName="connTx" presStyleLbl="parChTrans1D2" presStyleIdx="7" presStyleCnt="11"/>
      <dgm:spPr/>
    </dgm:pt>
    <dgm:pt modelId="{3587FAD4-14C2-4EB3-9EEF-80FCD05BBCD0}" type="pres">
      <dgm:prSet presAssocID="{E99049FC-A9F0-4ED9-8AB3-906BBFFF38F3}" presName="root2" presStyleCnt="0"/>
      <dgm:spPr/>
    </dgm:pt>
    <dgm:pt modelId="{7D7E06A3-284F-4536-B5DC-2106A44A17A2}" type="pres">
      <dgm:prSet presAssocID="{E99049FC-A9F0-4ED9-8AB3-906BBFFF38F3}" presName="LevelTwoTextNode" presStyleLbl="node2" presStyleIdx="7" presStyleCnt="11" custScaleX="170225">
        <dgm:presLayoutVars>
          <dgm:chPref val="3"/>
        </dgm:presLayoutVars>
      </dgm:prSet>
      <dgm:spPr/>
    </dgm:pt>
    <dgm:pt modelId="{D3515FD7-7972-4A4C-916A-4D8C779CADCB}" type="pres">
      <dgm:prSet presAssocID="{E99049FC-A9F0-4ED9-8AB3-906BBFFF38F3}" presName="level3hierChild" presStyleCnt="0"/>
      <dgm:spPr/>
    </dgm:pt>
    <dgm:pt modelId="{82F3B7D6-F34A-47A9-9323-FBDEC5567CD2}" type="pres">
      <dgm:prSet presAssocID="{62A2B93E-0782-45F6-BD18-D2D143D96796}" presName="conn2-1" presStyleLbl="parChTrans1D2" presStyleIdx="8" presStyleCnt="11"/>
      <dgm:spPr/>
    </dgm:pt>
    <dgm:pt modelId="{47A29CBA-0681-41E4-91FA-8087A308BA76}" type="pres">
      <dgm:prSet presAssocID="{62A2B93E-0782-45F6-BD18-D2D143D96796}" presName="connTx" presStyleLbl="parChTrans1D2" presStyleIdx="8" presStyleCnt="11"/>
      <dgm:spPr/>
    </dgm:pt>
    <dgm:pt modelId="{C7838401-2B75-4FE4-9B42-E9786661B76E}" type="pres">
      <dgm:prSet presAssocID="{87886F9E-D9CC-4FDE-829C-7F91D6E242C4}" presName="root2" presStyleCnt="0"/>
      <dgm:spPr/>
    </dgm:pt>
    <dgm:pt modelId="{BF04B078-6B16-43B8-B203-98A63B524B8B}" type="pres">
      <dgm:prSet presAssocID="{87886F9E-D9CC-4FDE-829C-7F91D6E242C4}" presName="LevelTwoTextNode" presStyleLbl="node2" presStyleIdx="8" presStyleCnt="11" custScaleX="170225">
        <dgm:presLayoutVars>
          <dgm:chPref val="3"/>
        </dgm:presLayoutVars>
      </dgm:prSet>
      <dgm:spPr/>
    </dgm:pt>
    <dgm:pt modelId="{84ABE1F0-724D-46F0-958A-ECC7DAB89DAA}" type="pres">
      <dgm:prSet presAssocID="{87886F9E-D9CC-4FDE-829C-7F91D6E242C4}" presName="level3hierChild" presStyleCnt="0"/>
      <dgm:spPr/>
    </dgm:pt>
    <dgm:pt modelId="{09ADAC80-20CD-4497-B67E-8F4C87FE14B0}" type="pres">
      <dgm:prSet presAssocID="{4BFCA2E9-20CF-410F-AD2F-F3644D716798}" presName="conn2-1" presStyleLbl="parChTrans1D2" presStyleIdx="9" presStyleCnt="11"/>
      <dgm:spPr/>
    </dgm:pt>
    <dgm:pt modelId="{0CBDCA93-5B30-41C3-9D8F-7D769828AEB7}" type="pres">
      <dgm:prSet presAssocID="{4BFCA2E9-20CF-410F-AD2F-F3644D716798}" presName="connTx" presStyleLbl="parChTrans1D2" presStyleIdx="9" presStyleCnt="11"/>
      <dgm:spPr/>
    </dgm:pt>
    <dgm:pt modelId="{4C712A13-9E31-47C3-B051-3CAA88B39730}" type="pres">
      <dgm:prSet presAssocID="{7C5E0530-2BC3-4FD1-816D-903EDD77FD1F}" presName="root2" presStyleCnt="0"/>
      <dgm:spPr/>
    </dgm:pt>
    <dgm:pt modelId="{11FC3669-3AB0-45FA-A3B5-013747445DDC}" type="pres">
      <dgm:prSet presAssocID="{7C5E0530-2BC3-4FD1-816D-903EDD77FD1F}" presName="LevelTwoTextNode" presStyleLbl="node2" presStyleIdx="9" presStyleCnt="11" custScaleX="169083">
        <dgm:presLayoutVars>
          <dgm:chPref val="3"/>
        </dgm:presLayoutVars>
      </dgm:prSet>
      <dgm:spPr/>
    </dgm:pt>
    <dgm:pt modelId="{D805ED37-CBBE-4AB6-9AA9-69DEE5FE31FD}" type="pres">
      <dgm:prSet presAssocID="{7C5E0530-2BC3-4FD1-816D-903EDD77FD1F}" presName="level3hierChild" presStyleCnt="0"/>
      <dgm:spPr/>
    </dgm:pt>
    <dgm:pt modelId="{0D34A552-FC3F-4BE9-89CE-74D5B5BC9DF9}" type="pres">
      <dgm:prSet presAssocID="{3B6C4E8D-C605-40F3-A8BF-D0965A132E3C}" presName="conn2-1" presStyleLbl="parChTrans1D2" presStyleIdx="10" presStyleCnt="11"/>
      <dgm:spPr/>
    </dgm:pt>
    <dgm:pt modelId="{46AD9C6F-0557-41B0-A3F8-9330D01BBB04}" type="pres">
      <dgm:prSet presAssocID="{3B6C4E8D-C605-40F3-A8BF-D0965A132E3C}" presName="connTx" presStyleLbl="parChTrans1D2" presStyleIdx="10" presStyleCnt="11"/>
      <dgm:spPr/>
    </dgm:pt>
    <dgm:pt modelId="{4E17D26B-6779-49E5-B7EA-BC275E0E123E}" type="pres">
      <dgm:prSet presAssocID="{B171464B-B6D8-44C4-89CA-10C932D2FC14}" presName="root2" presStyleCnt="0"/>
      <dgm:spPr/>
    </dgm:pt>
    <dgm:pt modelId="{ADA2C003-ED2F-434F-8DB4-1926FCEECBCB}" type="pres">
      <dgm:prSet presAssocID="{B171464B-B6D8-44C4-89CA-10C932D2FC14}" presName="LevelTwoTextNode" presStyleLbl="node2" presStyleIdx="10" presStyleCnt="11" custScaleX="170225">
        <dgm:presLayoutVars>
          <dgm:chPref val="3"/>
        </dgm:presLayoutVars>
      </dgm:prSet>
      <dgm:spPr/>
    </dgm:pt>
    <dgm:pt modelId="{1A3C6D96-D855-403A-8AAB-46DB367C8961}" type="pres">
      <dgm:prSet presAssocID="{B171464B-B6D8-44C4-89CA-10C932D2FC14}" presName="level3hierChild" presStyleCnt="0"/>
      <dgm:spPr/>
    </dgm:pt>
  </dgm:ptLst>
  <dgm:cxnLst>
    <dgm:cxn modelId="{C3604303-8CBC-49AF-B9B2-09B340EA5363}" type="presOf" srcId="{8BAA6B3E-D523-4DAE-AB43-6953BCC2A7BC}" destId="{14FC69E2-0FFE-45AA-A95D-727BAAADF589}" srcOrd="1" destOrd="0" presId="urn:microsoft.com/office/officeart/2008/layout/HorizontalMultiLevelHierarchy"/>
    <dgm:cxn modelId="{AC9B1707-3395-4B0C-9101-A0E321C767CA}" type="presOf" srcId="{B981389E-FEE7-457E-980E-58C9086079B2}" destId="{8AFC49C2-B468-4307-8369-53BF2CDCB0DE}" srcOrd="1" destOrd="0" presId="urn:microsoft.com/office/officeart/2008/layout/HorizontalMultiLevelHierarchy"/>
    <dgm:cxn modelId="{FA86C609-F204-47AF-965A-4B6C727A46F8}" type="presOf" srcId="{B171464B-B6D8-44C4-89CA-10C932D2FC14}" destId="{ADA2C003-ED2F-434F-8DB4-1926FCEECBCB}" srcOrd="0" destOrd="0" presId="urn:microsoft.com/office/officeart/2008/layout/HorizontalMultiLevelHierarchy"/>
    <dgm:cxn modelId="{F3343B0A-2B14-4A36-A965-E2F2E1874191}" srcId="{BD9F1CB4-1224-4E1E-B15C-38999D3A9106}" destId="{EC345BAB-824A-46A9-B192-05EF26DF1E7A}" srcOrd="5" destOrd="0" parTransId="{80AB819B-AD41-4550-84B2-3D81C7A48B7F}" sibTransId="{C46CF920-AA34-4BB2-A93C-33FAAE37CC23}"/>
    <dgm:cxn modelId="{E677580A-FEBF-4CA9-A974-FA9AC83810C9}" type="presOf" srcId="{80AB819B-AD41-4550-84B2-3D81C7A48B7F}" destId="{24F94B83-A596-4AE7-9576-58255702079E}" srcOrd="0" destOrd="0" presId="urn:microsoft.com/office/officeart/2008/layout/HorizontalMultiLevelHierarchy"/>
    <dgm:cxn modelId="{30F6762E-907C-4A90-B318-1542126C6402}" type="presOf" srcId="{E99049FC-A9F0-4ED9-8AB3-906BBFFF38F3}" destId="{7D7E06A3-284F-4536-B5DC-2106A44A17A2}" srcOrd="0" destOrd="0" presId="urn:microsoft.com/office/officeart/2008/layout/HorizontalMultiLevelHierarchy"/>
    <dgm:cxn modelId="{AF3B892F-E4F9-4525-87EE-0CC3D29D7EEF}" type="presOf" srcId="{A1C64EE4-8054-4EBC-9E74-58B3FA48608D}" destId="{6906567A-BEF0-4421-A427-4E14741CEFBB}" srcOrd="0" destOrd="0" presId="urn:microsoft.com/office/officeart/2008/layout/HorizontalMultiLevelHierarchy"/>
    <dgm:cxn modelId="{BF4AAA37-B689-45AC-A524-7F852B903FCF}" type="presOf" srcId="{247C3A0E-F1BE-4ED4-921A-520813F3184D}" destId="{3E67B55B-A7A6-479F-A207-DF7C7331465E}" srcOrd="1" destOrd="0" presId="urn:microsoft.com/office/officeart/2008/layout/HorizontalMultiLevelHierarchy"/>
    <dgm:cxn modelId="{E4AE6F3A-0321-4B1C-862A-FC55D308FD5A}" type="presOf" srcId="{87886F9E-D9CC-4FDE-829C-7F91D6E242C4}" destId="{BF04B078-6B16-43B8-B203-98A63B524B8B}" srcOrd="0" destOrd="0" presId="urn:microsoft.com/office/officeart/2008/layout/HorizontalMultiLevelHierarchy"/>
    <dgm:cxn modelId="{282F1C3E-D741-4B38-9BEC-512344E7C256}" type="presOf" srcId="{E18A56D2-4948-425F-BC69-FE02BEF152CE}" destId="{3F7D0C62-18AC-4900-8680-96AE12932B69}" srcOrd="0" destOrd="0" presId="urn:microsoft.com/office/officeart/2008/layout/HorizontalMultiLevelHierarchy"/>
    <dgm:cxn modelId="{307D0160-B0D5-4442-9F50-F4568AD6E355}" type="presOf" srcId="{D41879FE-E96F-476A-844F-730C1E70EC4C}" destId="{C774EDCB-8379-4014-9EFE-3AE7DC33E0F5}" srcOrd="0" destOrd="0" presId="urn:microsoft.com/office/officeart/2008/layout/HorizontalMultiLevelHierarchy"/>
    <dgm:cxn modelId="{69984663-3B92-45AD-8735-310936883829}" type="presOf" srcId="{247C3A0E-F1BE-4ED4-921A-520813F3184D}" destId="{621D3406-46D9-4EAB-BB58-96E0E6C5349E}" srcOrd="0" destOrd="0" presId="urn:microsoft.com/office/officeart/2008/layout/HorizontalMultiLevelHierarchy"/>
    <dgm:cxn modelId="{8E7B4645-1CC3-4BCE-BDC3-DE62E59116DA}" srcId="{BD9F1CB4-1224-4E1E-B15C-38999D3A9106}" destId="{C5E6F271-5D62-451E-8DCD-13FF12E19CA0}" srcOrd="3" destOrd="0" parTransId="{247C3A0E-F1BE-4ED4-921A-520813F3184D}" sibTransId="{6B4BC586-6B39-4C62-97F8-B9B933C156E6}"/>
    <dgm:cxn modelId="{1F3A1F51-CF17-4073-9F5C-58DE0DD15BC7}" type="presOf" srcId="{54AE6883-A3C9-4B4B-B15F-DE3612DD4B53}" destId="{6BC713D6-335A-4390-8D09-D78666BA9CA7}" srcOrd="0" destOrd="0" presId="urn:microsoft.com/office/officeart/2008/layout/HorizontalMultiLevelHierarchy"/>
    <dgm:cxn modelId="{F97E5A52-BF0F-402F-883B-13EBE1ED2BF0}" type="presOf" srcId="{30E934C8-189D-4E11-89B4-E94CC59F8CFB}" destId="{2F825731-11DD-42C8-A218-FDDEC2859C19}" srcOrd="0" destOrd="0" presId="urn:microsoft.com/office/officeart/2008/layout/HorizontalMultiLevelHierarchy"/>
    <dgm:cxn modelId="{82DC9A72-8E7E-4AFA-90CC-9CBF82D35A83}" srcId="{BD9F1CB4-1224-4E1E-B15C-38999D3A9106}" destId="{A1C64EE4-8054-4EBC-9E74-58B3FA48608D}" srcOrd="2" destOrd="0" parTransId="{54AE6883-A3C9-4B4B-B15F-DE3612DD4B53}" sibTransId="{FCEB13C3-8CCE-405C-B06B-C7C634C51782}"/>
    <dgm:cxn modelId="{15DC7776-E3BC-4DD9-B47B-35D5760961AD}" type="presOf" srcId="{62A2B93E-0782-45F6-BD18-D2D143D96796}" destId="{82F3B7D6-F34A-47A9-9323-FBDEC5567CD2}" srcOrd="0" destOrd="0" presId="urn:microsoft.com/office/officeart/2008/layout/HorizontalMultiLevelHierarchy"/>
    <dgm:cxn modelId="{A8D62958-5935-40EB-9CE4-121E67CE8E40}" type="presOf" srcId="{1B95C350-681E-4503-B6E0-C26F1370A9D4}" destId="{4EE12ADF-95BA-4D5E-9735-01C9548A7E57}" srcOrd="1" destOrd="0" presId="urn:microsoft.com/office/officeart/2008/layout/HorizontalMultiLevelHierarchy"/>
    <dgm:cxn modelId="{716F0C5A-F18A-4156-8075-7AA7A5812CE5}" srcId="{BD9F1CB4-1224-4E1E-B15C-38999D3A9106}" destId="{7C5E0530-2BC3-4FD1-816D-903EDD77FD1F}" srcOrd="9" destOrd="0" parTransId="{4BFCA2E9-20CF-410F-AD2F-F3644D716798}" sibTransId="{ECB3AE28-ADBA-4058-8A03-615F4367D672}"/>
    <dgm:cxn modelId="{A2FE8E7E-E9D1-42A5-AFCE-3E7D4270DD2C}" type="presOf" srcId="{4BFCA2E9-20CF-410F-AD2F-F3644D716798}" destId="{09ADAC80-20CD-4497-B67E-8F4C87FE14B0}" srcOrd="0" destOrd="0" presId="urn:microsoft.com/office/officeart/2008/layout/HorizontalMultiLevelHierarchy"/>
    <dgm:cxn modelId="{28356D82-43E8-49FE-85DD-E765D65543CC}" type="presOf" srcId="{BD9F1CB4-1224-4E1E-B15C-38999D3A9106}" destId="{68C4196F-8A1B-452C-A4A2-D7D5005E0BAF}" srcOrd="0" destOrd="0" presId="urn:microsoft.com/office/officeart/2008/layout/HorizontalMultiLevelHierarchy"/>
    <dgm:cxn modelId="{2BF4AB83-EF63-4770-8F19-7C3E98E7D6BF}" type="presOf" srcId="{6D34B75D-39E4-490F-8174-B281CFD5F449}" destId="{053A8374-6BBB-4D56-86A8-13379559371F}" srcOrd="1" destOrd="0" presId="urn:microsoft.com/office/officeart/2008/layout/HorizontalMultiLevelHierarchy"/>
    <dgm:cxn modelId="{265CB18A-F230-486E-831A-F6270D8B6C31}" type="presOf" srcId="{EC345BAB-824A-46A9-B192-05EF26DF1E7A}" destId="{6D156F4F-B512-487A-825E-D0E1D7ED01E2}" srcOrd="0" destOrd="0" presId="urn:microsoft.com/office/officeart/2008/layout/HorizontalMultiLevelHierarchy"/>
    <dgm:cxn modelId="{9F6FAC92-2812-4B87-B12D-49C13134DD3A}" type="presOf" srcId="{3027B454-105F-4E9D-A7A0-F8697FA988CD}" destId="{59B101D1-6137-402E-BD32-B0D664E106C1}" srcOrd="0" destOrd="0" presId="urn:microsoft.com/office/officeart/2008/layout/HorizontalMultiLevelHierarchy"/>
    <dgm:cxn modelId="{495DD39B-EA04-4BE0-A07D-C521DF822CAB}" type="presOf" srcId="{62A2B93E-0782-45F6-BD18-D2D143D96796}" destId="{47A29CBA-0681-41E4-91FA-8087A308BA76}" srcOrd="1" destOrd="0" presId="urn:microsoft.com/office/officeart/2008/layout/HorizontalMultiLevelHierarchy"/>
    <dgm:cxn modelId="{6364609F-54D2-4B2A-9457-7A6D36ABBC76}" type="presOf" srcId="{06B08690-1ADD-438B-9A45-849B04CEA8C3}" destId="{DD6F378F-3976-41FD-A8F7-1FB963837D5D}" srcOrd="0" destOrd="0" presId="urn:microsoft.com/office/officeart/2008/layout/HorizontalMultiLevelHierarchy"/>
    <dgm:cxn modelId="{42BA73A1-2D08-48F1-97DA-8B1CF84A9DE1}" type="presOf" srcId="{1B95C350-681E-4503-B6E0-C26F1370A9D4}" destId="{D2305EB8-56E7-4271-8241-24867EC6268D}" srcOrd="0" destOrd="0" presId="urn:microsoft.com/office/officeart/2008/layout/HorizontalMultiLevelHierarchy"/>
    <dgm:cxn modelId="{0F5031A7-5256-421E-AD66-8818F672E539}" type="presOf" srcId="{54AE6883-A3C9-4B4B-B15F-DE3612DD4B53}" destId="{1ED49CBF-818C-4A39-AE78-BEBB88FAC25C}" srcOrd="1" destOrd="0" presId="urn:microsoft.com/office/officeart/2008/layout/HorizontalMultiLevelHierarchy"/>
    <dgm:cxn modelId="{30B2C7A8-F42B-4622-AAAE-D14FE6E62EAA}" type="presOf" srcId="{4DE88E85-B4A6-4D35-A7A9-9E3C4AACAD50}" destId="{8BE368E4-C18B-4812-AE66-DD7627AD6EA9}" srcOrd="0" destOrd="0" presId="urn:microsoft.com/office/officeart/2008/layout/HorizontalMultiLevelHierarchy"/>
    <dgm:cxn modelId="{61AA2CAB-E928-4AE0-A423-C0BB7B7BDF9C}" srcId="{BD9F1CB4-1224-4E1E-B15C-38999D3A9106}" destId="{E99049FC-A9F0-4ED9-8AB3-906BBFFF38F3}" srcOrd="7" destOrd="0" parTransId="{30E934C8-189D-4E11-89B4-E94CC59F8CFB}" sibTransId="{1DB2B385-6B9F-46AA-AF12-B6A43ABEBF5F}"/>
    <dgm:cxn modelId="{BADD0FAC-5061-4770-8178-336EFC4D3AAE}" type="presOf" srcId="{7C5E0530-2BC3-4FD1-816D-903EDD77FD1F}" destId="{11FC3669-3AB0-45FA-A3B5-013747445DDC}" srcOrd="0" destOrd="0" presId="urn:microsoft.com/office/officeart/2008/layout/HorizontalMultiLevelHierarchy"/>
    <dgm:cxn modelId="{C9428EAC-1371-4098-934E-2AE98318905A}" type="presOf" srcId="{6D34B75D-39E4-490F-8174-B281CFD5F449}" destId="{A12392A1-1963-4143-B51D-BBF0B75C9E9C}" srcOrd="0" destOrd="0" presId="urn:microsoft.com/office/officeart/2008/layout/HorizontalMultiLevelHierarchy"/>
    <dgm:cxn modelId="{E18DFFBB-ABC2-40B4-9556-F309356C772A}" type="presOf" srcId="{8BAA6B3E-D523-4DAE-AB43-6953BCC2A7BC}" destId="{55688503-081C-4E99-8AA0-3FD190761A07}" srcOrd="0" destOrd="0" presId="urn:microsoft.com/office/officeart/2008/layout/HorizontalMultiLevelHierarchy"/>
    <dgm:cxn modelId="{F02AD8BF-B1EC-49A2-B545-1505EE140954}" srcId="{BD9F1CB4-1224-4E1E-B15C-38999D3A9106}" destId="{87886F9E-D9CC-4FDE-829C-7F91D6E242C4}" srcOrd="8" destOrd="0" parTransId="{62A2B93E-0782-45F6-BD18-D2D143D96796}" sibTransId="{96D8EADA-7865-4848-B17A-2382F32FE974}"/>
    <dgm:cxn modelId="{309C5FC1-A0A5-4CBC-BD28-788732EABC63}" srcId="{BD9F1CB4-1224-4E1E-B15C-38999D3A9106}" destId="{B171464B-B6D8-44C4-89CA-10C932D2FC14}" srcOrd="10" destOrd="0" parTransId="{3B6C4E8D-C605-40F3-A8BF-D0965A132E3C}" sibTransId="{ECEB1D3D-29AB-4553-91CD-23ABD164D96F}"/>
    <dgm:cxn modelId="{D7CC15C7-E029-4B16-8909-683AF06F64C5}" srcId="{BD9F1CB4-1224-4E1E-B15C-38999D3A9106}" destId="{06B08690-1ADD-438B-9A45-849B04CEA8C3}" srcOrd="1" destOrd="0" parTransId="{8BAA6B3E-D523-4DAE-AB43-6953BCC2A7BC}" sibTransId="{4A87ABF3-1221-4254-933E-D39C2D151FAB}"/>
    <dgm:cxn modelId="{B7246DC7-473A-49ED-BBC9-CBE2F60BF778}" type="presOf" srcId="{4BFCA2E9-20CF-410F-AD2F-F3644D716798}" destId="{0CBDCA93-5B30-41C3-9D8F-7D769828AEB7}" srcOrd="1" destOrd="0" presId="urn:microsoft.com/office/officeart/2008/layout/HorizontalMultiLevelHierarchy"/>
    <dgm:cxn modelId="{45112FCF-9232-4331-9DCB-273E2804B23A}" type="presOf" srcId="{3B6C4E8D-C605-40F3-A8BF-D0965A132E3C}" destId="{46AD9C6F-0557-41B0-A3F8-9330D01BBB04}" srcOrd="1" destOrd="0" presId="urn:microsoft.com/office/officeart/2008/layout/HorizontalMultiLevelHierarchy"/>
    <dgm:cxn modelId="{651284CF-3A56-414E-A9DA-B1E4C8676C01}" srcId="{BD9F1CB4-1224-4E1E-B15C-38999D3A9106}" destId="{D41879FE-E96F-476A-844F-730C1E70EC4C}" srcOrd="4" destOrd="0" parTransId="{6D34B75D-39E4-490F-8174-B281CFD5F449}" sibTransId="{A6EE7C03-581A-4E4E-A718-51D639D2621E}"/>
    <dgm:cxn modelId="{52C47FD0-E6CC-40E9-9F97-60F0F5919E8E}" srcId="{BD9F1CB4-1224-4E1E-B15C-38999D3A9106}" destId="{E18A56D2-4948-425F-BC69-FE02BEF152CE}" srcOrd="6" destOrd="0" parTransId="{1B95C350-681E-4503-B6E0-C26F1370A9D4}" sibTransId="{F500D6FF-4FC6-4F33-BC44-F76E2D30BE00}"/>
    <dgm:cxn modelId="{637AA3D2-7691-44EA-84D7-2BC4D484AA3A}" type="presOf" srcId="{C5E6F271-5D62-451E-8DCD-13FF12E19CA0}" destId="{BFDA662F-C58A-4ABA-A776-ADD8B8F4AEB1}" srcOrd="0" destOrd="0" presId="urn:microsoft.com/office/officeart/2008/layout/HorizontalMultiLevelHierarchy"/>
    <dgm:cxn modelId="{C98DB9D5-5DB1-47AA-9ED1-4E60A29ABC90}" type="presOf" srcId="{B981389E-FEE7-457E-980E-58C9086079B2}" destId="{5AE417AB-73D8-4947-852C-9191B0E3D4FD}" srcOrd="0" destOrd="0" presId="urn:microsoft.com/office/officeart/2008/layout/HorizontalMultiLevelHierarchy"/>
    <dgm:cxn modelId="{1D7C45D7-135E-4374-BE5C-CA8D1F39EB7F}" type="presOf" srcId="{80AB819B-AD41-4550-84B2-3D81C7A48B7F}" destId="{4C1FAE3F-80D1-46B8-BCE9-902FF9F91059}" srcOrd="1" destOrd="0" presId="urn:microsoft.com/office/officeart/2008/layout/HorizontalMultiLevelHierarchy"/>
    <dgm:cxn modelId="{AAB31FDE-2149-4207-8282-2D3F24F9143C}" type="presOf" srcId="{30E934C8-189D-4E11-89B4-E94CC59F8CFB}" destId="{2A652474-1457-473A-A6BC-72F345602C8A}" srcOrd="1" destOrd="0" presId="urn:microsoft.com/office/officeart/2008/layout/HorizontalMultiLevelHierarchy"/>
    <dgm:cxn modelId="{7959BEE1-C7FB-4831-928E-0101931316F5}" srcId="{BD9F1CB4-1224-4E1E-B15C-38999D3A9106}" destId="{4DE88E85-B4A6-4D35-A7A9-9E3C4AACAD50}" srcOrd="0" destOrd="0" parTransId="{B981389E-FEE7-457E-980E-58C9086079B2}" sibTransId="{9721A60D-6462-4A3F-9AAD-DF1488045871}"/>
    <dgm:cxn modelId="{F16584E9-28DA-4454-B0C3-A6815AA41496}" type="presOf" srcId="{3B6C4E8D-C605-40F3-A8BF-D0965A132E3C}" destId="{0D34A552-FC3F-4BE9-89CE-74D5B5BC9DF9}" srcOrd="0" destOrd="0" presId="urn:microsoft.com/office/officeart/2008/layout/HorizontalMultiLevelHierarchy"/>
    <dgm:cxn modelId="{E03365EE-4AFF-4A8B-A74A-19BFEDE52E94}" srcId="{3027B454-105F-4E9D-A7A0-F8697FA988CD}" destId="{BD9F1CB4-1224-4E1E-B15C-38999D3A9106}" srcOrd="0" destOrd="0" parTransId="{4EB0CF73-9E4F-4E0C-91F9-7D245CDF758B}" sibTransId="{484B9224-E08F-4EC6-856C-B65975B85134}"/>
    <dgm:cxn modelId="{B6B0F7BA-836D-4B03-9996-0881DD70D94A}" type="presParOf" srcId="{59B101D1-6137-402E-BD32-B0D664E106C1}" destId="{F4181D2C-AFAE-49C4-8896-468C6C374452}" srcOrd="0" destOrd="0" presId="urn:microsoft.com/office/officeart/2008/layout/HorizontalMultiLevelHierarchy"/>
    <dgm:cxn modelId="{E857D631-3C6E-45E0-B94E-33CEFF51ECD8}" type="presParOf" srcId="{F4181D2C-AFAE-49C4-8896-468C6C374452}" destId="{68C4196F-8A1B-452C-A4A2-D7D5005E0BAF}" srcOrd="0" destOrd="0" presId="urn:microsoft.com/office/officeart/2008/layout/HorizontalMultiLevelHierarchy"/>
    <dgm:cxn modelId="{8298A907-458E-46DA-B106-0E4BEFD3316B}" type="presParOf" srcId="{F4181D2C-AFAE-49C4-8896-468C6C374452}" destId="{FB049686-CCD1-433A-A94E-65B17C8F62B8}" srcOrd="1" destOrd="0" presId="urn:microsoft.com/office/officeart/2008/layout/HorizontalMultiLevelHierarchy"/>
    <dgm:cxn modelId="{D5495559-CCF9-4D25-8FC4-1F8C2BA07C88}" type="presParOf" srcId="{FB049686-CCD1-433A-A94E-65B17C8F62B8}" destId="{5AE417AB-73D8-4947-852C-9191B0E3D4FD}" srcOrd="0" destOrd="0" presId="urn:microsoft.com/office/officeart/2008/layout/HorizontalMultiLevelHierarchy"/>
    <dgm:cxn modelId="{28ACCDE5-51C8-46B2-AEC5-4DA56958EC4B}" type="presParOf" srcId="{5AE417AB-73D8-4947-852C-9191B0E3D4FD}" destId="{8AFC49C2-B468-4307-8369-53BF2CDCB0DE}" srcOrd="0" destOrd="0" presId="urn:microsoft.com/office/officeart/2008/layout/HorizontalMultiLevelHierarchy"/>
    <dgm:cxn modelId="{10F771D2-75C9-47A5-B29A-E5B91C0A6570}" type="presParOf" srcId="{FB049686-CCD1-433A-A94E-65B17C8F62B8}" destId="{E43BC289-672D-48D9-80E3-FBE24F88AE20}" srcOrd="1" destOrd="0" presId="urn:microsoft.com/office/officeart/2008/layout/HorizontalMultiLevelHierarchy"/>
    <dgm:cxn modelId="{6C678382-CC4B-4CF1-9130-3CE9D2C60AC9}" type="presParOf" srcId="{E43BC289-672D-48D9-80E3-FBE24F88AE20}" destId="{8BE368E4-C18B-4812-AE66-DD7627AD6EA9}" srcOrd="0" destOrd="0" presId="urn:microsoft.com/office/officeart/2008/layout/HorizontalMultiLevelHierarchy"/>
    <dgm:cxn modelId="{DD5AC18E-D633-4D7F-BBFE-6491C4700015}" type="presParOf" srcId="{E43BC289-672D-48D9-80E3-FBE24F88AE20}" destId="{206A7347-AC56-4242-922F-301AFCDC530B}" srcOrd="1" destOrd="0" presId="urn:microsoft.com/office/officeart/2008/layout/HorizontalMultiLevelHierarchy"/>
    <dgm:cxn modelId="{CA978725-506E-48D9-8660-620DA381755D}" type="presParOf" srcId="{FB049686-CCD1-433A-A94E-65B17C8F62B8}" destId="{55688503-081C-4E99-8AA0-3FD190761A07}" srcOrd="2" destOrd="0" presId="urn:microsoft.com/office/officeart/2008/layout/HorizontalMultiLevelHierarchy"/>
    <dgm:cxn modelId="{A02C2727-8AAD-464E-AC8C-30C1B66B0D9C}" type="presParOf" srcId="{55688503-081C-4E99-8AA0-3FD190761A07}" destId="{14FC69E2-0FFE-45AA-A95D-727BAAADF589}" srcOrd="0" destOrd="0" presId="urn:microsoft.com/office/officeart/2008/layout/HorizontalMultiLevelHierarchy"/>
    <dgm:cxn modelId="{87B58E6B-8214-449E-9043-1ABCC672029E}" type="presParOf" srcId="{FB049686-CCD1-433A-A94E-65B17C8F62B8}" destId="{0F725C8D-4E46-4249-940F-81D4DF11C655}" srcOrd="3" destOrd="0" presId="urn:microsoft.com/office/officeart/2008/layout/HorizontalMultiLevelHierarchy"/>
    <dgm:cxn modelId="{A8683F8E-CF52-440C-A12D-DFEEB6D5A568}" type="presParOf" srcId="{0F725C8D-4E46-4249-940F-81D4DF11C655}" destId="{DD6F378F-3976-41FD-A8F7-1FB963837D5D}" srcOrd="0" destOrd="0" presId="urn:microsoft.com/office/officeart/2008/layout/HorizontalMultiLevelHierarchy"/>
    <dgm:cxn modelId="{4EE8443C-AD25-46E3-820F-40A477D6B2EA}" type="presParOf" srcId="{0F725C8D-4E46-4249-940F-81D4DF11C655}" destId="{EB586B51-E3FC-4AAA-A8DA-D7F1ECBF1017}" srcOrd="1" destOrd="0" presId="urn:microsoft.com/office/officeart/2008/layout/HorizontalMultiLevelHierarchy"/>
    <dgm:cxn modelId="{DC5F26E8-3645-41FF-B8D3-7EAFC3A0FEDD}" type="presParOf" srcId="{FB049686-CCD1-433A-A94E-65B17C8F62B8}" destId="{6BC713D6-335A-4390-8D09-D78666BA9CA7}" srcOrd="4" destOrd="0" presId="urn:microsoft.com/office/officeart/2008/layout/HorizontalMultiLevelHierarchy"/>
    <dgm:cxn modelId="{04B446EA-C19B-421C-BEF8-B49C7AD96534}" type="presParOf" srcId="{6BC713D6-335A-4390-8D09-D78666BA9CA7}" destId="{1ED49CBF-818C-4A39-AE78-BEBB88FAC25C}" srcOrd="0" destOrd="0" presId="urn:microsoft.com/office/officeart/2008/layout/HorizontalMultiLevelHierarchy"/>
    <dgm:cxn modelId="{3743FB95-A523-4DCA-8239-209224D4D29C}" type="presParOf" srcId="{FB049686-CCD1-433A-A94E-65B17C8F62B8}" destId="{6BC5A0ED-02BB-4040-AF88-C4A1E7BB5383}" srcOrd="5" destOrd="0" presId="urn:microsoft.com/office/officeart/2008/layout/HorizontalMultiLevelHierarchy"/>
    <dgm:cxn modelId="{33B0356F-BED9-4E17-B920-ABDD518AFD67}" type="presParOf" srcId="{6BC5A0ED-02BB-4040-AF88-C4A1E7BB5383}" destId="{6906567A-BEF0-4421-A427-4E14741CEFBB}" srcOrd="0" destOrd="0" presId="urn:microsoft.com/office/officeart/2008/layout/HorizontalMultiLevelHierarchy"/>
    <dgm:cxn modelId="{86C22C69-8C0E-4A60-8AF1-72110DF1F4DC}" type="presParOf" srcId="{6BC5A0ED-02BB-4040-AF88-C4A1E7BB5383}" destId="{0177232A-E698-4342-96CF-72BF3E691981}" srcOrd="1" destOrd="0" presId="urn:microsoft.com/office/officeart/2008/layout/HorizontalMultiLevelHierarchy"/>
    <dgm:cxn modelId="{8730E78D-57A4-4F8D-83C6-58525D36BBA4}" type="presParOf" srcId="{FB049686-CCD1-433A-A94E-65B17C8F62B8}" destId="{621D3406-46D9-4EAB-BB58-96E0E6C5349E}" srcOrd="6" destOrd="0" presId="urn:microsoft.com/office/officeart/2008/layout/HorizontalMultiLevelHierarchy"/>
    <dgm:cxn modelId="{46DEBF4D-0933-4E0A-A043-CA7B3AD1FD04}" type="presParOf" srcId="{621D3406-46D9-4EAB-BB58-96E0E6C5349E}" destId="{3E67B55B-A7A6-479F-A207-DF7C7331465E}" srcOrd="0" destOrd="0" presId="urn:microsoft.com/office/officeart/2008/layout/HorizontalMultiLevelHierarchy"/>
    <dgm:cxn modelId="{0F72B49C-886C-454D-8751-D964DC600527}" type="presParOf" srcId="{FB049686-CCD1-433A-A94E-65B17C8F62B8}" destId="{8E4F05B3-66B9-4CFD-A837-2B6272193E6B}" srcOrd="7" destOrd="0" presId="urn:microsoft.com/office/officeart/2008/layout/HorizontalMultiLevelHierarchy"/>
    <dgm:cxn modelId="{94A2D959-A936-4474-ADE7-C41080296F2E}" type="presParOf" srcId="{8E4F05B3-66B9-4CFD-A837-2B6272193E6B}" destId="{BFDA662F-C58A-4ABA-A776-ADD8B8F4AEB1}" srcOrd="0" destOrd="0" presId="urn:microsoft.com/office/officeart/2008/layout/HorizontalMultiLevelHierarchy"/>
    <dgm:cxn modelId="{AA3F74BC-1572-4E90-9FB4-FD82CBD5EE91}" type="presParOf" srcId="{8E4F05B3-66B9-4CFD-A837-2B6272193E6B}" destId="{28C1915A-0DC9-40FC-8EDE-4FC20622C237}" srcOrd="1" destOrd="0" presId="urn:microsoft.com/office/officeart/2008/layout/HorizontalMultiLevelHierarchy"/>
    <dgm:cxn modelId="{7FAFF182-3AB6-4EC3-A6BC-9314DBD0FC74}" type="presParOf" srcId="{FB049686-CCD1-433A-A94E-65B17C8F62B8}" destId="{A12392A1-1963-4143-B51D-BBF0B75C9E9C}" srcOrd="8" destOrd="0" presId="urn:microsoft.com/office/officeart/2008/layout/HorizontalMultiLevelHierarchy"/>
    <dgm:cxn modelId="{A73B9AC1-8C09-45E2-A58C-45004FE93CF9}" type="presParOf" srcId="{A12392A1-1963-4143-B51D-BBF0B75C9E9C}" destId="{053A8374-6BBB-4D56-86A8-13379559371F}" srcOrd="0" destOrd="0" presId="urn:microsoft.com/office/officeart/2008/layout/HorizontalMultiLevelHierarchy"/>
    <dgm:cxn modelId="{74F99AA5-28A0-4E6B-A0FC-3584E9CAEB5E}" type="presParOf" srcId="{FB049686-CCD1-433A-A94E-65B17C8F62B8}" destId="{19459726-3DD4-410D-960A-E45E31586B95}" srcOrd="9" destOrd="0" presId="urn:microsoft.com/office/officeart/2008/layout/HorizontalMultiLevelHierarchy"/>
    <dgm:cxn modelId="{9E552616-7AF8-4ECB-A0AC-EDF1C71A769C}" type="presParOf" srcId="{19459726-3DD4-410D-960A-E45E31586B95}" destId="{C774EDCB-8379-4014-9EFE-3AE7DC33E0F5}" srcOrd="0" destOrd="0" presId="urn:microsoft.com/office/officeart/2008/layout/HorizontalMultiLevelHierarchy"/>
    <dgm:cxn modelId="{F10C0075-66F5-4CA3-AB80-ACE52E4CBEA2}" type="presParOf" srcId="{19459726-3DD4-410D-960A-E45E31586B95}" destId="{64987484-D617-4122-9874-CD8CAEF15D26}" srcOrd="1" destOrd="0" presId="urn:microsoft.com/office/officeart/2008/layout/HorizontalMultiLevelHierarchy"/>
    <dgm:cxn modelId="{7C07A34E-CD98-4763-9C07-3AC28AF0C830}" type="presParOf" srcId="{FB049686-CCD1-433A-A94E-65B17C8F62B8}" destId="{24F94B83-A596-4AE7-9576-58255702079E}" srcOrd="10" destOrd="0" presId="urn:microsoft.com/office/officeart/2008/layout/HorizontalMultiLevelHierarchy"/>
    <dgm:cxn modelId="{F1ABB5BF-1540-4446-9EF0-722229F25C0B}" type="presParOf" srcId="{24F94B83-A596-4AE7-9576-58255702079E}" destId="{4C1FAE3F-80D1-46B8-BCE9-902FF9F91059}" srcOrd="0" destOrd="0" presId="urn:microsoft.com/office/officeart/2008/layout/HorizontalMultiLevelHierarchy"/>
    <dgm:cxn modelId="{B7E7F368-4645-40FB-90A0-BBA52E5C89F7}" type="presParOf" srcId="{FB049686-CCD1-433A-A94E-65B17C8F62B8}" destId="{49EA1A87-2613-4658-BF63-1437A1C67E5D}" srcOrd="11" destOrd="0" presId="urn:microsoft.com/office/officeart/2008/layout/HorizontalMultiLevelHierarchy"/>
    <dgm:cxn modelId="{4F71A1AE-B5CD-4940-8FDE-E30B5F6330CB}" type="presParOf" srcId="{49EA1A87-2613-4658-BF63-1437A1C67E5D}" destId="{6D156F4F-B512-487A-825E-D0E1D7ED01E2}" srcOrd="0" destOrd="0" presId="urn:microsoft.com/office/officeart/2008/layout/HorizontalMultiLevelHierarchy"/>
    <dgm:cxn modelId="{D8ED465E-CB11-42A3-842A-C011F3229615}" type="presParOf" srcId="{49EA1A87-2613-4658-BF63-1437A1C67E5D}" destId="{91E083CF-FCE2-4672-8063-BFBBC900CDB9}" srcOrd="1" destOrd="0" presId="urn:microsoft.com/office/officeart/2008/layout/HorizontalMultiLevelHierarchy"/>
    <dgm:cxn modelId="{DDD9AF73-AD92-4A44-AAE9-C2B5BF932E80}" type="presParOf" srcId="{FB049686-CCD1-433A-A94E-65B17C8F62B8}" destId="{D2305EB8-56E7-4271-8241-24867EC6268D}" srcOrd="12" destOrd="0" presId="urn:microsoft.com/office/officeart/2008/layout/HorizontalMultiLevelHierarchy"/>
    <dgm:cxn modelId="{2AB1BD25-9DC9-4649-8AD4-D1749DE9DC59}" type="presParOf" srcId="{D2305EB8-56E7-4271-8241-24867EC6268D}" destId="{4EE12ADF-95BA-4D5E-9735-01C9548A7E57}" srcOrd="0" destOrd="0" presId="urn:microsoft.com/office/officeart/2008/layout/HorizontalMultiLevelHierarchy"/>
    <dgm:cxn modelId="{4ED7AA8A-4AF8-4D68-A055-A4604BF8C376}" type="presParOf" srcId="{FB049686-CCD1-433A-A94E-65B17C8F62B8}" destId="{6D91CA50-3952-48F8-AB9D-C70074A0E339}" srcOrd="13" destOrd="0" presId="urn:microsoft.com/office/officeart/2008/layout/HorizontalMultiLevelHierarchy"/>
    <dgm:cxn modelId="{A993163F-6B97-4BDF-A65E-E459904B9A74}" type="presParOf" srcId="{6D91CA50-3952-48F8-AB9D-C70074A0E339}" destId="{3F7D0C62-18AC-4900-8680-96AE12932B69}" srcOrd="0" destOrd="0" presId="urn:microsoft.com/office/officeart/2008/layout/HorizontalMultiLevelHierarchy"/>
    <dgm:cxn modelId="{16D0A369-BF91-4B74-A8AF-E9A917943EA9}" type="presParOf" srcId="{6D91CA50-3952-48F8-AB9D-C70074A0E339}" destId="{DC9F12B3-B49C-4157-A07B-E744AC4CB3BD}" srcOrd="1" destOrd="0" presId="urn:microsoft.com/office/officeart/2008/layout/HorizontalMultiLevelHierarchy"/>
    <dgm:cxn modelId="{4B22A9EE-B430-4251-B025-B88580C76557}" type="presParOf" srcId="{FB049686-CCD1-433A-A94E-65B17C8F62B8}" destId="{2F825731-11DD-42C8-A218-FDDEC2859C19}" srcOrd="14" destOrd="0" presId="urn:microsoft.com/office/officeart/2008/layout/HorizontalMultiLevelHierarchy"/>
    <dgm:cxn modelId="{B6C14053-F127-4D21-80B2-0A8772099958}" type="presParOf" srcId="{2F825731-11DD-42C8-A218-FDDEC2859C19}" destId="{2A652474-1457-473A-A6BC-72F345602C8A}" srcOrd="0" destOrd="0" presId="urn:microsoft.com/office/officeart/2008/layout/HorizontalMultiLevelHierarchy"/>
    <dgm:cxn modelId="{9C7BF7BC-CBE4-4CA7-8180-2A0092B49ADC}" type="presParOf" srcId="{FB049686-CCD1-433A-A94E-65B17C8F62B8}" destId="{3587FAD4-14C2-4EB3-9EEF-80FCD05BBCD0}" srcOrd="15" destOrd="0" presId="urn:microsoft.com/office/officeart/2008/layout/HorizontalMultiLevelHierarchy"/>
    <dgm:cxn modelId="{0A9E2CC4-B37A-4447-8DFB-B81834A03796}" type="presParOf" srcId="{3587FAD4-14C2-4EB3-9EEF-80FCD05BBCD0}" destId="{7D7E06A3-284F-4536-B5DC-2106A44A17A2}" srcOrd="0" destOrd="0" presId="urn:microsoft.com/office/officeart/2008/layout/HorizontalMultiLevelHierarchy"/>
    <dgm:cxn modelId="{DF3B0ECB-B86C-4FA1-B617-1B55F2F345F0}" type="presParOf" srcId="{3587FAD4-14C2-4EB3-9EEF-80FCD05BBCD0}" destId="{D3515FD7-7972-4A4C-916A-4D8C779CADCB}" srcOrd="1" destOrd="0" presId="urn:microsoft.com/office/officeart/2008/layout/HorizontalMultiLevelHierarchy"/>
    <dgm:cxn modelId="{57F19ABE-D646-40B7-B205-9472D4CE6AF2}" type="presParOf" srcId="{FB049686-CCD1-433A-A94E-65B17C8F62B8}" destId="{82F3B7D6-F34A-47A9-9323-FBDEC5567CD2}" srcOrd="16" destOrd="0" presId="urn:microsoft.com/office/officeart/2008/layout/HorizontalMultiLevelHierarchy"/>
    <dgm:cxn modelId="{70FA5609-2B89-4E3F-A8B8-35B50DD10EA6}" type="presParOf" srcId="{82F3B7D6-F34A-47A9-9323-FBDEC5567CD2}" destId="{47A29CBA-0681-41E4-91FA-8087A308BA76}" srcOrd="0" destOrd="0" presId="urn:microsoft.com/office/officeart/2008/layout/HorizontalMultiLevelHierarchy"/>
    <dgm:cxn modelId="{449CF621-A7A3-4B89-BE33-75B3C76032A1}" type="presParOf" srcId="{FB049686-CCD1-433A-A94E-65B17C8F62B8}" destId="{C7838401-2B75-4FE4-9B42-E9786661B76E}" srcOrd="17" destOrd="0" presId="urn:microsoft.com/office/officeart/2008/layout/HorizontalMultiLevelHierarchy"/>
    <dgm:cxn modelId="{4318F309-0FC4-4A07-A88A-C8C54ECEAAB7}" type="presParOf" srcId="{C7838401-2B75-4FE4-9B42-E9786661B76E}" destId="{BF04B078-6B16-43B8-B203-98A63B524B8B}" srcOrd="0" destOrd="0" presId="urn:microsoft.com/office/officeart/2008/layout/HorizontalMultiLevelHierarchy"/>
    <dgm:cxn modelId="{B992B51B-B6BF-42D9-9AA0-0F71A6566EFA}" type="presParOf" srcId="{C7838401-2B75-4FE4-9B42-E9786661B76E}" destId="{84ABE1F0-724D-46F0-958A-ECC7DAB89DAA}" srcOrd="1" destOrd="0" presId="urn:microsoft.com/office/officeart/2008/layout/HorizontalMultiLevelHierarchy"/>
    <dgm:cxn modelId="{1AFB4C86-7E80-4615-AC9D-E3AEC10F26DC}" type="presParOf" srcId="{FB049686-CCD1-433A-A94E-65B17C8F62B8}" destId="{09ADAC80-20CD-4497-B67E-8F4C87FE14B0}" srcOrd="18" destOrd="0" presId="urn:microsoft.com/office/officeart/2008/layout/HorizontalMultiLevelHierarchy"/>
    <dgm:cxn modelId="{B2E12BB9-BCDD-4F14-8A9D-276846E8C6B0}" type="presParOf" srcId="{09ADAC80-20CD-4497-B67E-8F4C87FE14B0}" destId="{0CBDCA93-5B30-41C3-9D8F-7D769828AEB7}" srcOrd="0" destOrd="0" presId="urn:microsoft.com/office/officeart/2008/layout/HorizontalMultiLevelHierarchy"/>
    <dgm:cxn modelId="{4DEC7AB4-3D8C-4707-BDF3-DCEB5C667AF7}" type="presParOf" srcId="{FB049686-CCD1-433A-A94E-65B17C8F62B8}" destId="{4C712A13-9E31-47C3-B051-3CAA88B39730}" srcOrd="19" destOrd="0" presId="urn:microsoft.com/office/officeart/2008/layout/HorizontalMultiLevelHierarchy"/>
    <dgm:cxn modelId="{E87BA21F-DC7C-4050-8B1B-4D6CBB22DC2F}" type="presParOf" srcId="{4C712A13-9E31-47C3-B051-3CAA88B39730}" destId="{11FC3669-3AB0-45FA-A3B5-013747445DDC}" srcOrd="0" destOrd="0" presId="urn:microsoft.com/office/officeart/2008/layout/HorizontalMultiLevelHierarchy"/>
    <dgm:cxn modelId="{FB49C9C1-80DC-48A1-A85C-D165A793DA79}" type="presParOf" srcId="{4C712A13-9E31-47C3-B051-3CAA88B39730}" destId="{D805ED37-CBBE-4AB6-9AA9-69DEE5FE31FD}" srcOrd="1" destOrd="0" presId="urn:microsoft.com/office/officeart/2008/layout/HorizontalMultiLevelHierarchy"/>
    <dgm:cxn modelId="{B980C3D7-877D-4550-A305-6B2A30A64E54}" type="presParOf" srcId="{FB049686-CCD1-433A-A94E-65B17C8F62B8}" destId="{0D34A552-FC3F-4BE9-89CE-74D5B5BC9DF9}" srcOrd="20" destOrd="0" presId="urn:microsoft.com/office/officeart/2008/layout/HorizontalMultiLevelHierarchy"/>
    <dgm:cxn modelId="{A3A4E57D-D071-43E1-BD00-A3A3389A82B5}" type="presParOf" srcId="{0D34A552-FC3F-4BE9-89CE-74D5B5BC9DF9}" destId="{46AD9C6F-0557-41B0-A3F8-9330D01BBB04}" srcOrd="0" destOrd="0" presId="urn:microsoft.com/office/officeart/2008/layout/HorizontalMultiLevelHierarchy"/>
    <dgm:cxn modelId="{ED97AE9B-1CDA-4A45-954A-261CADAF4B21}" type="presParOf" srcId="{FB049686-CCD1-433A-A94E-65B17C8F62B8}" destId="{4E17D26B-6779-49E5-B7EA-BC275E0E123E}" srcOrd="21" destOrd="0" presId="urn:microsoft.com/office/officeart/2008/layout/HorizontalMultiLevelHierarchy"/>
    <dgm:cxn modelId="{BDCAE5DD-0727-4512-A12D-6AA8E1C0E41E}" type="presParOf" srcId="{4E17D26B-6779-49E5-B7EA-BC275E0E123E}" destId="{ADA2C003-ED2F-434F-8DB4-1926FCEECBCB}" srcOrd="0" destOrd="0" presId="urn:microsoft.com/office/officeart/2008/layout/HorizontalMultiLevelHierarchy"/>
    <dgm:cxn modelId="{7BEAF5DA-A71C-4C27-B92B-95FF0AE246D3}" type="presParOf" srcId="{4E17D26B-6779-49E5-B7EA-BC275E0E123E}" destId="{1A3C6D96-D855-403A-8AAB-46DB367C896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91FCBD-A212-4156-80F3-2B436A5CCE85}" type="doc">
      <dgm:prSet loTypeId="urn:microsoft.com/office/officeart/2008/layout/CaptionedPictures" loCatId="picture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F1C28E73-7320-4BCD-9C87-630470958E4A}">
      <dgm:prSet phldrT="[Текст]"/>
      <dgm:spPr/>
      <dgm:t>
        <a:bodyPr/>
        <a:lstStyle/>
        <a:p>
          <a:endParaRPr lang="ru-RU" dirty="0"/>
        </a:p>
      </dgm:t>
    </dgm:pt>
    <dgm:pt modelId="{A0CFFD4E-5CF6-43BC-A7B4-1F68AEF3D668}" type="parTrans" cxnId="{6557B8DE-D545-4A25-AFFF-9D77483657E7}">
      <dgm:prSet/>
      <dgm:spPr/>
      <dgm:t>
        <a:bodyPr/>
        <a:lstStyle/>
        <a:p>
          <a:endParaRPr lang="ru-RU"/>
        </a:p>
      </dgm:t>
    </dgm:pt>
    <dgm:pt modelId="{B618BE08-3AFF-43D2-B271-A96023255478}" type="sibTrans" cxnId="{6557B8DE-D545-4A25-AFFF-9D77483657E7}">
      <dgm:prSet/>
      <dgm:spPr/>
      <dgm:t>
        <a:bodyPr/>
        <a:lstStyle/>
        <a:p>
          <a:endParaRPr lang="ru-RU"/>
        </a:p>
      </dgm:t>
    </dgm:pt>
    <dgm:pt modelId="{8D70FFC8-765F-41EB-BFF5-DF9400AD164B}">
      <dgm:prSet phldrT="[Текст]"/>
      <dgm:spPr>
        <a:noFill/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Для столовой</a:t>
          </a:r>
        </a:p>
      </dgm:t>
    </dgm:pt>
    <dgm:pt modelId="{101D28E0-D9B7-4E3C-B9C6-C266A74AA722}" type="parTrans" cxnId="{1E996456-59E0-4BF9-8C4B-AFB1142AB754}">
      <dgm:prSet/>
      <dgm:spPr/>
      <dgm:t>
        <a:bodyPr/>
        <a:lstStyle/>
        <a:p>
          <a:endParaRPr lang="ru-RU"/>
        </a:p>
      </dgm:t>
    </dgm:pt>
    <dgm:pt modelId="{A1936DC7-27A8-440F-80FB-9BD9CE6EECE7}" type="sibTrans" cxnId="{1E996456-59E0-4BF9-8C4B-AFB1142AB754}">
      <dgm:prSet/>
      <dgm:spPr/>
      <dgm:t>
        <a:bodyPr/>
        <a:lstStyle/>
        <a:p>
          <a:endParaRPr lang="ru-RU"/>
        </a:p>
      </dgm:t>
    </dgm:pt>
    <dgm:pt modelId="{54697D01-9191-40A5-8C89-3C1539613D5C}">
      <dgm:prSet phldrT="[Текст]" phldr="1"/>
      <dgm:spPr/>
      <dgm:t>
        <a:bodyPr/>
        <a:lstStyle/>
        <a:p>
          <a:endParaRPr lang="ru-RU" dirty="0"/>
        </a:p>
      </dgm:t>
    </dgm:pt>
    <dgm:pt modelId="{A8BA5DFF-CF88-4F9B-A946-1A95DBCBF83A}" type="parTrans" cxnId="{9E37574B-20C2-4AC0-9993-0DDD986F91B4}">
      <dgm:prSet/>
      <dgm:spPr/>
      <dgm:t>
        <a:bodyPr/>
        <a:lstStyle/>
        <a:p>
          <a:endParaRPr lang="ru-RU"/>
        </a:p>
      </dgm:t>
    </dgm:pt>
    <dgm:pt modelId="{D562A22D-E476-4C65-95A8-2C32098782C8}" type="sibTrans" cxnId="{9E37574B-20C2-4AC0-9993-0DDD986F91B4}">
      <dgm:prSet/>
      <dgm:spPr/>
      <dgm:t>
        <a:bodyPr/>
        <a:lstStyle/>
        <a:p>
          <a:endParaRPr lang="ru-RU"/>
        </a:p>
      </dgm:t>
    </dgm:pt>
    <dgm:pt modelId="{E2E28750-FBDE-4730-B1FA-D68B1E727B0A}">
      <dgm:prSet phldrT="[Текст]"/>
      <dgm:spPr>
        <a:noFill/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Для спальни</a:t>
          </a:r>
        </a:p>
      </dgm:t>
    </dgm:pt>
    <dgm:pt modelId="{E83082FD-4186-4CA7-8C35-225E432BA61B}" type="parTrans" cxnId="{2471942E-0011-45F0-A145-0BAB368B32B4}">
      <dgm:prSet/>
      <dgm:spPr/>
      <dgm:t>
        <a:bodyPr/>
        <a:lstStyle/>
        <a:p>
          <a:endParaRPr lang="ru-RU"/>
        </a:p>
      </dgm:t>
    </dgm:pt>
    <dgm:pt modelId="{FD8B3A0D-47F3-4ED5-8266-DB786425B32F}" type="sibTrans" cxnId="{2471942E-0011-45F0-A145-0BAB368B32B4}">
      <dgm:prSet/>
      <dgm:spPr/>
      <dgm:t>
        <a:bodyPr/>
        <a:lstStyle/>
        <a:p>
          <a:endParaRPr lang="ru-RU"/>
        </a:p>
      </dgm:t>
    </dgm:pt>
    <dgm:pt modelId="{5E94F8F9-B749-4276-BE25-33E9AFD46335}">
      <dgm:prSet phldrT="[Текст]" phldr="1"/>
      <dgm:spPr/>
      <dgm:t>
        <a:bodyPr/>
        <a:lstStyle/>
        <a:p>
          <a:endParaRPr lang="ru-RU"/>
        </a:p>
      </dgm:t>
    </dgm:pt>
    <dgm:pt modelId="{AA628542-3236-42ED-A77C-251CA88C358E}" type="parTrans" cxnId="{0EB1BF94-F082-4BCE-8240-F049D02E95BF}">
      <dgm:prSet/>
      <dgm:spPr/>
      <dgm:t>
        <a:bodyPr/>
        <a:lstStyle/>
        <a:p>
          <a:endParaRPr lang="ru-RU"/>
        </a:p>
      </dgm:t>
    </dgm:pt>
    <dgm:pt modelId="{5CC8F015-56DC-49C9-9D74-6C1FBE4A539D}" type="sibTrans" cxnId="{0EB1BF94-F082-4BCE-8240-F049D02E95BF}">
      <dgm:prSet/>
      <dgm:spPr/>
      <dgm:t>
        <a:bodyPr/>
        <a:lstStyle/>
        <a:p>
          <a:endParaRPr lang="ru-RU"/>
        </a:p>
      </dgm:t>
    </dgm:pt>
    <dgm:pt modelId="{F47E7C78-0B65-44F2-9841-2CA70ACA3424}">
      <dgm:prSet phldrT="[Текст]"/>
      <dgm:spPr>
        <a:noFill/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Для прихожей</a:t>
          </a:r>
        </a:p>
      </dgm:t>
    </dgm:pt>
    <dgm:pt modelId="{2F1D3B63-0F4D-4743-8D42-BF2E092A484C}" type="parTrans" cxnId="{98DEACD4-73DA-409D-858C-B4115FA06F36}">
      <dgm:prSet/>
      <dgm:spPr/>
      <dgm:t>
        <a:bodyPr/>
        <a:lstStyle/>
        <a:p>
          <a:endParaRPr lang="ru-RU"/>
        </a:p>
      </dgm:t>
    </dgm:pt>
    <dgm:pt modelId="{CFD2263A-2825-4B15-94BD-84366FA202C5}" type="sibTrans" cxnId="{98DEACD4-73DA-409D-858C-B4115FA06F36}">
      <dgm:prSet/>
      <dgm:spPr/>
      <dgm:t>
        <a:bodyPr/>
        <a:lstStyle/>
        <a:p>
          <a:endParaRPr lang="ru-RU"/>
        </a:p>
      </dgm:t>
    </dgm:pt>
    <dgm:pt modelId="{3F041A2E-9752-4A95-B8A2-A7541690A23F}">
      <dgm:prSet/>
      <dgm:spPr/>
      <dgm:t>
        <a:bodyPr/>
        <a:lstStyle/>
        <a:p>
          <a:r>
            <a:rPr lang="ru-RU" dirty="0"/>
            <a:t>Для гостиной</a:t>
          </a:r>
        </a:p>
      </dgm:t>
    </dgm:pt>
    <dgm:pt modelId="{27DAA6B6-B0E3-48B0-A66F-FD5E76B25FCC}" type="parTrans" cxnId="{F4C1541C-6664-491D-B7F9-00075B9B15AC}">
      <dgm:prSet/>
      <dgm:spPr/>
      <dgm:t>
        <a:bodyPr/>
        <a:lstStyle/>
        <a:p>
          <a:endParaRPr lang="ru-RU"/>
        </a:p>
      </dgm:t>
    </dgm:pt>
    <dgm:pt modelId="{374C163C-E591-468E-B5BE-FBC267C67556}" type="sibTrans" cxnId="{F4C1541C-6664-491D-B7F9-00075B9B15AC}">
      <dgm:prSet/>
      <dgm:spPr/>
      <dgm:t>
        <a:bodyPr/>
        <a:lstStyle/>
        <a:p>
          <a:endParaRPr lang="ru-RU"/>
        </a:p>
      </dgm:t>
    </dgm:pt>
    <dgm:pt modelId="{FF70C7E6-7209-465C-A9DE-806330E316C0}">
      <dgm:prSet/>
      <dgm:spPr/>
      <dgm:t>
        <a:bodyPr/>
        <a:lstStyle/>
        <a:p>
          <a:r>
            <a:rPr lang="ru-RU" dirty="0"/>
            <a:t>Для кухни</a:t>
          </a:r>
        </a:p>
      </dgm:t>
    </dgm:pt>
    <dgm:pt modelId="{54CD071C-2DE4-4054-BA3C-36F64C03CF39}" type="parTrans" cxnId="{731B3745-8242-41E4-953A-3CF163EA7806}">
      <dgm:prSet/>
      <dgm:spPr/>
      <dgm:t>
        <a:bodyPr/>
        <a:lstStyle/>
        <a:p>
          <a:endParaRPr lang="ru-RU"/>
        </a:p>
      </dgm:t>
    </dgm:pt>
    <dgm:pt modelId="{D4E3E155-56BA-417E-9EB2-42A0EB3170B7}" type="sibTrans" cxnId="{731B3745-8242-41E4-953A-3CF163EA7806}">
      <dgm:prSet/>
      <dgm:spPr/>
      <dgm:t>
        <a:bodyPr/>
        <a:lstStyle/>
        <a:p>
          <a:endParaRPr lang="ru-RU"/>
        </a:p>
      </dgm:t>
    </dgm:pt>
    <dgm:pt modelId="{B7FDD2D7-3BF7-4E35-9D57-66E308D02B3B}">
      <dgm:prSet/>
      <dgm:spPr/>
      <dgm:t>
        <a:bodyPr/>
        <a:lstStyle/>
        <a:p>
          <a:r>
            <a:rPr lang="ru-RU" dirty="0"/>
            <a:t>Для ванны</a:t>
          </a:r>
        </a:p>
      </dgm:t>
    </dgm:pt>
    <dgm:pt modelId="{D191A174-8476-42EB-8064-DDBB9CCD37BA}" type="parTrans" cxnId="{3041DCA8-C87F-4D25-B5F9-4CC33EDE3707}">
      <dgm:prSet/>
      <dgm:spPr/>
      <dgm:t>
        <a:bodyPr/>
        <a:lstStyle/>
        <a:p>
          <a:endParaRPr lang="ru-RU"/>
        </a:p>
      </dgm:t>
    </dgm:pt>
    <dgm:pt modelId="{4793333B-3469-4F73-8DE0-E0F003EC2662}" type="sibTrans" cxnId="{3041DCA8-C87F-4D25-B5F9-4CC33EDE3707}">
      <dgm:prSet/>
      <dgm:spPr/>
      <dgm:t>
        <a:bodyPr/>
        <a:lstStyle/>
        <a:p>
          <a:endParaRPr lang="ru-RU"/>
        </a:p>
      </dgm:t>
    </dgm:pt>
    <dgm:pt modelId="{E72B7707-2A35-4B9E-9F9A-BD4F0352D3F2}" type="pres">
      <dgm:prSet presAssocID="{E591FCBD-A212-4156-80F3-2B436A5CCE85}" presName="Name0" presStyleCnt="0">
        <dgm:presLayoutVars>
          <dgm:chMax/>
          <dgm:chPref/>
          <dgm:dir/>
        </dgm:presLayoutVars>
      </dgm:prSet>
      <dgm:spPr/>
    </dgm:pt>
    <dgm:pt modelId="{FEA5DE83-8401-4E71-B5ED-DF5988D9F700}" type="pres">
      <dgm:prSet presAssocID="{F1C28E73-7320-4BCD-9C87-630470958E4A}" presName="composite" presStyleCnt="0">
        <dgm:presLayoutVars>
          <dgm:chMax val="1"/>
          <dgm:chPref val="1"/>
        </dgm:presLayoutVars>
      </dgm:prSet>
      <dgm:spPr/>
    </dgm:pt>
    <dgm:pt modelId="{370DF8C7-B3A5-4358-8A20-24D4E3225A62}" type="pres">
      <dgm:prSet presAssocID="{F1C28E73-7320-4BCD-9C87-630470958E4A}" presName="Accent" presStyleLbl="trAlignAcc1" presStyleIdx="0" presStyleCnt="6">
        <dgm:presLayoutVars>
          <dgm:chMax val="0"/>
          <dgm:chPref val="0"/>
        </dgm:presLayoutVars>
      </dgm:prSet>
      <dgm:spPr/>
    </dgm:pt>
    <dgm:pt modelId="{4055D014-9DC5-416C-B7E1-333AEF6143FE}" type="pres">
      <dgm:prSet presAssocID="{F1C28E73-7320-4BCD-9C87-630470958E4A}" presName="Image" presStyleLbl="alignImgPlace1" presStyleIdx="0" presStyleCnt="6" custLinFactNeighborX="-1807" custLinFactNeighborY="5704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0A52136-A26A-413F-960A-7226C6A8105E}" type="pres">
      <dgm:prSet presAssocID="{F1C28E73-7320-4BCD-9C87-630470958E4A}" presName="ChildComposite" presStyleCnt="0"/>
      <dgm:spPr/>
    </dgm:pt>
    <dgm:pt modelId="{E1528967-BFDD-4617-BF4C-2A884D4F78DD}" type="pres">
      <dgm:prSet presAssocID="{F1C28E73-7320-4BCD-9C87-630470958E4A}" presName="Child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7C2284B-6D7D-401D-9CC4-6361F773F663}" type="pres">
      <dgm:prSet presAssocID="{F1C28E73-7320-4BCD-9C87-630470958E4A}" presName="Parent" presStyleLbl="revTx" presStyleIdx="0" presStyleCnt="6">
        <dgm:presLayoutVars>
          <dgm:chMax val="1"/>
          <dgm:chPref val="0"/>
          <dgm:bulletEnabled val="1"/>
        </dgm:presLayoutVars>
      </dgm:prSet>
      <dgm:spPr/>
    </dgm:pt>
    <dgm:pt modelId="{D27B3B96-BAD8-4314-8B18-05E49795175A}" type="pres">
      <dgm:prSet presAssocID="{B618BE08-3AFF-43D2-B271-A96023255478}" presName="sibTrans" presStyleCnt="0"/>
      <dgm:spPr/>
    </dgm:pt>
    <dgm:pt modelId="{E04FC060-301D-44E9-8DFC-F31C57B41C55}" type="pres">
      <dgm:prSet presAssocID="{54697D01-9191-40A5-8C89-3C1539613D5C}" presName="composite" presStyleCnt="0">
        <dgm:presLayoutVars>
          <dgm:chMax val="1"/>
          <dgm:chPref val="1"/>
        </dgm:presLayoutVars>
      </dgm:prSet>
      <dgm:spPr/>
    </dgm:pt>
    <dgm:pt modelId="{7E6FACAF-2FB9-46B1-9FB2-D305AA1489FA}" type="pres">
      <dgm:prSet presAssocID="{54697D01-9191-40A5-8C89-3C1539613D5C}" presName="Accent" presStyleLbl="trAlignAcc1" presStyleIdx="1" presStyleCnt="6">
        <dgm:presLayoutVars>
          <dgm:chMax val="0"/>
          <dgm:chPref val="0"/>
        </dgm:presLayoutVars>
      </dgm:prSet>
      <dgm:spPr/>
    </dgm:pt>
    <dgm:pt modelId="{A00BCE4A-478C-4C25-86A5-0D8DA9283575}" type="pres">
      <dgm:prSet presAssocID="{54697D01-9191-40A5-8C89-3C1539613D5C}" presName="Image" presStyleLbl="alignImgPlace1" presStyleIdx="1" presStyleCnt="6" custScaleY="123297" custLinFactNeighborX="592" custLinFactNeighborY="-1102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6A4D86B-C7D2-4D4D-936A-B18211CB4669}" type="pres">
      <dgm:prSet presAssocID="{54697D01-9191-40A5-8C89-3C1539613D5C}" presName="ChildComposite" presStyleCnt="0"/>
      <dgm:spPr/>
    </dgm:pt>
    <dgm:pt modelId="{11694CC5-3DC3-461A-A689-8130A40FB1B6}" type="pres">
      <dgm:prSet presAssocID="{54697D01-9191-40A5-8C89-3C1539613D5C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9B41E2A-1F2E-45AB-B2B5-5519976E44BF}" type="pres">
      <dgm:prSet presAssocID="{54697D01-9191-40A5-8C89-3C1539613D5C}" presName="Parent" presStyleLbl="revTx" presStyleIdx="1" presStyleCnt="6">
        <dgm:presLayoutVars>
          <dgm:chMax val="1"/>
          <dgm:chPref val="0"/>
          <dgm:bulletEnabled val="1"/>
        </dgm:presLayoutVars>
      </dgm:prSet>
      <dgm:spPr/>
    </dgm:pt>
    <dgm:pt modelId="{C5BE5997-9F1B-4248-B675-4749B9BCF37B}" type="pres">
      <dgm:prSet presAssocID="{D562A22D-E476-4C65-95A8-2C32098782C8}" presName="sibTrans" presStyleCnt="0"/>
      <dgm:spPr/>
    </dgm:pt>
    <dgm:pt modelId="{3BC0D80E-B535-49B5-88D9-C7F85BE81B7E}" type="pres">
      <dgm:prSet presAssocID="{3F041A2E-9752-4A95-B8A2-A7541690A23F}" presName="composite" presStyleCnt="0">
        <dgm:presLayoutVars>
          <dgm:chMax val="1"/>
          <dgm:chPref val="1"/>
        </dgm:presLayoutVars>
      </dgm:prSet>
      <dgm:spPr/>
    </dgm:pt>
    <dgm:pt modelId="{7635D7D7-E9CC-4A2E-9576-CAF191EB4979}" type="pres">
      <dgm:prSet presAssocID="{3F041A2E-9752-4A95-B8A2-A7541690A23F}" presName="Accent" presStyleLbl="trAlignAcc1" presStyleIdx="2" presStyleCnt="6">
        <dgm:presLayoutVars>
          <dgm:chMax val="0"/>
          <dgm:chPref val="0"/>
        </dgm:presLayoutVars>
      </dgm:prSet>
      <dgm:spPr/>
    </dgm:pt>
    <dgm:pt modelId="{9CA43EDD-83A1-45D1-8363-DA357B557332}" type="pres">
      <dgm:prSet presAssocID="{3F041A2E-9752-4A95-B8A2-A7541690A23F}" presName="Image" presStyleLbl="alignImgPlace1" presStyleIdx="2" presStyleCnt="6" custScaleY="83877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502FAA0-61CA-4EE0-81C8-FBBE09B089FE}" type="pres">
      <dgm:prSet presAssocID="{3F041A2E-9752-4A95-B8A2-A7541690A23F}" presName="ChildComposite" presStyleCnt="0"/>
      <dgm:spPr/>
    </dgm:pt>
    <dgm:pt modelId="{AF161D05-4AC3-4372-85FB-33763E7E30D8}" type="pres">
      <dgm:prSet presAssocID="{3F041A2E-9752-4A95-B8A2-A7541690A23F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C2A0485-D3F1-44BE-8D13-19150215BAC6}" type="pres">
      <dgm:prSet presAssocID="{3F041A2E-9752-4A95-B8A2-A7541690A23F}" presName="Parent" presStyleLbl="revTx" presStyleIdx="2" presStyleCnt="6">
        <dgm:presLayoutVars>
          <dgm:chMax val="1"/>
          <dgm:chPref val="0"/>
          <dgm:bulletEnabled val="1"/>
        </dgm:presLayoutVars>
      </dgm:prSet>
      <dgm:spPr/>
    </dgm:pt>
    <dgm:pt modelId="{7ABC2255-499A-4866-A977-E3FB51FADDEE}" type="pres">
      <dgm:prSet presAssocID="{374C163C-E591-468E-B5BE-FBC267C67556}" presName="sibTrans" presStyleCnt="0"/>
      <dgm:spPr/>
    </dgm:pt>
    <dgm:pt modelId="{490E490F-0921-4BF9-B24F-C31CF06240ED}" type="pres">
      <dgm:prSet presAssocID="{FF70C7E6-7209-465C-A9DE-806330E316C0}" presName="composite" presStyleCnt="0">
        <dgm:presLayoutVars>
          <dgm:chMax val="1"/>
          <dgm:chPref val="1"/>
        </dgm:presLayoutVars>
      </dgm:prSet>
      <dgm:spPr/>
    </dgm:pt>
    <dgm:pt modelId="{26ABD990-551F-42DF-ABDE-0BA7F8653EC2}" type="pres">
      <dgm:prSet presAssocID="{FF70C7E6-7209-465C-A9DE-806330E316C0}" presName="Accent" presStyleLbl="trAlignAcc1" presStyleIdx="3" presStyleCnt="6">
        <dgm:presLayoutVars>
          <dgm:chMax val="0"/>
          <dgm:chPref val="0"/>
        </dgm:presLayoutVars>
      </dgm:prSet>
      <dgm:spPr/>
    </dgm:pt>
    <dgm:pt modelId="{47E56E50-6EA8-492C-8057-58B0296A5E3C}" type="pres">
      <dgm:prSet presAssocID="{FF70C7E6-7209-465C-A9DE-806330E316C0}" presName="Image" presStyleLbl="alignImgPlace1" presStyleIdx="3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10B2D9E-1943-480E-8EFE-5060A1B53C5B}" type="pres">
      <dgm:prSet presAssocID="{FF70C7E6-7209-465C-A9DE-806330E316C0}" presName="ChildComposite" presStyleCnt="0"/>
      <dgm:spPr/>
    </dgm:pt>
    <dgm:pt modelId="{5EF5D9FC-CEAB-4537-B4C3-AD918DCC0033}" type="pres">
      <dgm:prSet presAssocID="{FF70C7E6-7209-465C-A9DE-806330E316C0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ADD9706-EB61-40CB-9DCC-487AE635736E}" type="pres">
      <dgm:prSet presAssocID="{FF70C7E6-7209-465C-A9DE-806330E316C0}" presName="Parent" presStyleLbl="revTx" presStyleIdx="3" presStyleCnt="6">
        <dgm:presLayoutVars>
          <dgm:chMax val="1"/>
          <dgm:chPref val="0"/>
          <dgm:bulletEnabled val="1"/>
        </dgm:presLayoutVars>
      </dgm:prSet>
      <dgm:spPr/>
    </dgm:pt>
    <dgm:pt modelId="{06AF0D9A-ED69-4D46-8EB6-AB02532864A5}" type="pres">
      <dgm:prSet presAssocID="{D4E3E155-56BA-417E-9EB2-42A0EB3170B7}" presName="sibTrans" presStyleCnt="0"/>
      <dgm:spPr/>
    </dgm:pt>
    <dgm:pt modelId="{BB875C52-4B00-470A-885F-76133FC4530D}" type="pres">
      <dgm:prSet presAssocID="{5E94F8F9-B749-4276-BE25-33E9AFD46335}" presName="composite" presStyleCnt="0">
        <dgm:presLayoutVars>
          <dgm:chMax val="1"/>
          <dgm:chPref val="1"/>
        </dgm:presLayoutVars>
      </dgm:prSet>
      <dgm:spPr/>
    </dgm:pt>
    <dgm:pt modelId="{37F4AD94-B162-4AB5-93F6-F65F91847972}" type="pres">
      <dgm:prSet presAssocID="{5E94F8F9-B749-4276-BE25-33E9AFD46335}" presName="Accent" presStyleLbl="trAlignAcc1" presStyleIdx="4" presStyleCnt="6">
        <dgm:presLayoutVars>
          <dgm:chMax val="0"/>
          <dgm:chPref val="0"/>
        </dgm:presLayoutVars>
      </dgm:prSet>
      <dgm:spPr/>
    </dgm:pt>
    <dgm:pt modelId="{BB4667BE-1334-4EDA-B416-7AB41B7DD8C7}" type="pres">
      <dgm:prSet presAssocID="{5E94F8F9-B749-4276-BE25-33E9AFD46335}" presName="Image" presStyleLbl="alignImgPlace1" presStyleIdx="4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5507C90D-5830-4EE3-87A1-C6EE940381F2}" type="pres">
      <dgm:prSet presAssocID="{5E94F8F9-B749-4276-BE25-33E9AFD46335}" presName="ChildComposite" presStyleCnt="0"/>
      <dgm:spPr/>
    </dgm:pt>
    <dgm:pt modelId="{310A9E16-B40E-43D3-8225-6ADE01C1F79B}" type="pres">
      <dgm:prSet presAssocID="{5E94F8F9-B749-4276-BE25-33E9AFD46335}" presName="Child" presStyleLbl="node1" presStyleIdx="2" presStyleCnt="3" custLinFactNeighborX="-6018" custLinFactNeighborY="-719">
        <dgm:presLayoutVars>
          <dgm:chMax val="0"/>
          <dgm:chPref val="0"/>
          <dgm:bulletEnabled val="1"/>
        </dgm:presLayoutVars>
      </dgm:prSet>
      <dgm:spPr/>
    </dgm:pt>
    <dgm:pt modelId="{87A8A753-676E-4F37-9F5D-6B9F9DC68E29}" type="pres">
      <dgm:prSet presAssocID="{5E94F8F9-B749-4276-BE25-33E9AFD46335}" presName="Parent" presStyleLbl="revTx" presStyleIdx="4" presStyleCnt="6">
        <dgm:presLayoutVars>
          <dgm:chMax val="1"/>
          <dgm:chPref val="0"/>
          <dgm:bulletEnabled val="1"/>
        </dgm:presLayoutVars>
      </dgm:prSet>
      <dgm:spPr/>
    </dgm:pt>
    <dgm:pt modelId="{11F0B8B7-9E12-4AD1-8BD9-EC98B5B98A85}" type="pres">
      <dgm:prSet presAssocID="{5CC8F015-56DC-49C9-9D74-6C1FBE4A539D}" presName="sibTrans" presStyleCnt="0"/>
      <dgm:spPr/>
    </dgm:pt>
    <dgm:pt modelId="{35480AF8-3B38-4249-B9B8-994DF6C7C448}" type="pres">
      <dgm:prSet presAssocID="{B7FDD2D7-3BF7-4E35-9D57-66E308D02B3B}" presName="composite" presStyleCnt="0">
        <dgm:presLayoutVars>
          <dgm:chMax val="1"/>
          <dgm:chPref val="1"/>
        </dgm:presLayoutVars>
      </dgm:prSet>
      <dgm:spPr/>
    </dgm:pt>
    <dgm:pt modelId="{3443FB6B-DA47-402E-8563-70CB3EF2D5E5}" type="pres">
      <dgm:prSet presAssocID="{B7FDD2D7-3BF7-4E35-9D57-66E308D02B3B}" presName="Accent" presStyleLbl="trAlignAcc1" presStyleIdx="5" presStyleCnt="6">
        <dgm:presLayoutVars>
          <dgm:chMax val="0"/>
          <dgm:chPref val="0"/>
        </dgm:presLayoutVars>
      </dgm:prSet>
      <dgm:spPr/>
    </dgm:pt>
    <dgm:pt modelId="{F6A93A28-6313-4CA7-B240-CC32B6B6B1F3}" type="pres">
      <dgm:prSet presAssocID="{B7FDD2D7-3BF7-4E35-9D57-66E308D02B3B}" presName="Image" presStyleLbl="alignImgPlace1" presStyleIdx="5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EA01D4E3-27AA-47ED-9DED-5C1A7ADDD211}" type="pres">
      <dgm:prSet presAssocID="{B7FDD2D7-3BF7-4E35-9D57-66E308D02B3B}" presName="ChildComposite" presStyleCnt="0"/>
      <dgm:spPr/>
    </dgm:pt>
    <dgm:pt modelId="{61720602-048B-46CA-A43E-89972CE8265E}" type="pres">
      <dgm:prSet presAssocID="{B7FDD2D7-3BF7-4E35-9D57-66E308D02B3B}" presName="Child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7CB9EB91-930D-4BF5-AA81-02C17BD6F4F1}" type="pres">
      <dgm:prSet presAssocID="{B7FDD2D7-3BF7-4E35-9D57-66E308D02B3B}" presName="Parent" presStyleLbl="revTx" presStyleIdx="5" presStyleCnt="6">
        <dgm:presLayoutVars>
          <dgm:chMax val="1"/>
          <dgm:chPref val="0"/>
          <dgm:bulletEnabled val="1"/>
        </dgm:presLayoutVars>
      </dgm:prSet>
      <dgm:spPr/>
    </dgm:pt>
  </dgm:ptLst>
  <dgm:cxnLst>
    <dgm:cxn modelId="{F4C1541C-6664-491D-B7F9-00075B9B15AC}" srcId="{E591FCBD-A212-4156-80F3-2B436A5CCE85}" destId="{3F041A2E-9752-4A95-B8A2-A7541690A23F}" srcOrd="2" destOrd="0" parTransId="{27DAA6B6-B0E3-48B0-A66F-FD5E76B25FCC}" sibTransId="{374C163C-E591-468E-B5BE-FBC267C67556}"/>
    <dgm:cxn modelId="{E724381D-FEBD-4D81-A3AC-082260F0373C}" type="presOf" srcId="{8D70FFC8-765F-41EB-BFF5-DF9400AD164B}" destId="{E1528967-BFDD-4617-BF4C-2A884D4F78DD}" srcOrd="0" destOrd="0" presId="urn:microsoft.com/office/officeart/2008/layout/CaptionedPictures"/>
    <dgm:cxn modelId="{E0F55C2E-2C25-461B-9266-644D9BC74C4A}" type="presOf" srcId="{3F041A2E-9752-4A95-B8A2-A7541690A23F}" destId="{7C2A0485-D3F1-44BE-8D13-19150215BAC6}" srcOrd="0" destOrd="0" presId="urn:microsoft.com/office/officeart/2008/layout/CaptionedPictures"/>
    <dgm:cxn modelId="{2471942E-0011-45F0-A145-0BAB368B32B4}" srcId="{54697D01-9191-40A5-8C89-3C1539613D5C}" destId="{E2E28750-FBDE-4730-B1FA-D68B1E727B0A}" srcOrd="0" destOrd="0" parTransId="{E83082FD-4186-4CA7-8C35-225E432BA61B}" sibTransId="{FD8B3A0D-47F3-4ED5-8266-DB786425B32F}"/>
    <dgm:cxn modelId="{731B3745-8242-41E4-953A-3CF163EA7806}" srcId="{E591FCBD-A212-4156-80F3-2B436A5CCE85}" destId="{FF70C7E6-7209-465C-A9DE-806330E316C0}" srcOrd="3" destOrd="0" parTransId="{54CD071C-2DE4-4054-BA3C-36F64C03CF39}" sibTransId="{D4E3E155-56BA-417E-9EB2-42A0EB3170B7}"/>
    <dgm:cxn modelId="{5B663D68-D5CE-479C-AFBB-7CBDE4D16776}" type="presOf" srcId="{B7FDD2D7-3BF7-4E35-9D57-66E308D02B3B}" destId="{7CB9EB91-930D-4BF5-AA81-02C17BD6F4F1}" srcOrd="0" destOrd="0" presId="urn:microsoft.com/office/officeart/2008/layout/CaptionedPictures"/>
    <dgm:cxn modelId="{9E37574B-20C2-4AC0-9993-0DDD986F91B4}" srcId="{E591FCBD-A212-4156-80F3-2B436A5CCE85}" destId="{54697D01-9191-40A5-8C89-3C1539613D5C}" srcOrd="1" destOrd="0" parTransId="{A8BA5DFF-CF88-4F9B-A946-1A95DBCBF83A}" sibTransId="{D562A22D-E476-4C65-95A8-2C32098782C8}"/>
    <dgm:cxn modelId="{0B919550-7749-434E-AA4B-005FEC41E9AB}" type="presOf" srcId="{54697D01-9191-40A5-8C89-3C1539613D5C}" destId="{C9B41E2A-1F2E-45AB-B2B5-5519976E44BF}" srcOrd="0" destOrd="0" presId="urn:microsoft.com/office/officeart/2008/layout/CaptionedPictures"/>
    <dgm:cxn modelId="{1E996456-59E0-4BF9-8C4B-AFB1142AB754}" srcId="{F1C28E73-7320-4BCD-9C87-630470958E4A}" destId="{8D70FFC8-765F-41EB-BFF5-DF9400AD164B}" srcOrd="0" destOrd="0" parTransId="{101D28E0-D9B7-4E3C-B9C6-C266A74AA722}" sibTransId="{A1936DC7-27A8-440F-80FB-9BD9CE6EECE7}"/>
    <dgm:cxn modelId="{49630C7D-58E4-4532-B8B9-859517AE1A87}" type="presOf" srcId="{5E94F8F9-B749-4276-BE25-33E9AFD46335}" destId="{87A8A753-676E-4F37-9F5D-6B9F9DC68E29}" srcOrd="0" destOrd="0" presId="urn:microsoft.com/office/officeart/2008/layout/CaptionedPictures"/>
    <dgm:cxn modelId="{E1EFC98B-E7B1-405C-B591-55B65529F7E8}" type="presOf" srcId="{FF70C7E6-7209-465C-A9DE-806330E316C0}" destId="{CADD9706-EB61-40CB-9DCC-487AE635736E}" srcOrd="0" destOrd="0" presId="urn:microsoft.com/office/officeart/2008/layout/CaptionedPictures"/>
    <dgm:cxn modelId="{0EB1BF94-F082-4BCE-8240-F049D02E95BF}" srcId="{E591FCBD-A212-4156-80F3-2B436A5CCE85}" destId="{5E94F8F9-B749-4276-BE25-33E9AFD46335}" srcOrd="4" destOrd="0" parTransId="{AA628542-3236-42ED-A77C-251CA88C358E}" sibTransId="{5CC8F015-56DC-49C9-9D74-6C1FBE4A539D}"/>
    <dgm:cxn modelId="{A139A597-6FFE-4B6A-9063-146B07CBC626}" type="presOf" srcId="{E591FCBD-A212-4156-80F3-2B436A5CCE85}" destId="{E72B7707-2A35-4B9E-9F9A-BD4F0352D3F2}" srcOrd="0" destOrd="0" presId="urn:microsoft.com/office/officeart/2008/layout/CaptionedPictures"/>
    <dgm:cxn modelId="{3041DCA8-C87F-4D25-B5F9-4CC33EDE3707}" srcId="{E591FCBD-A212-4156-80F3-2B436A5CCE85}" destId="{B7FDD2D7-3BF7-4E35-9D57-66E308D02B3B}" srcOrd="5" destOrd="0" parTransId="{D191A174-8476-42EB-8064-DDBB9CCD37BA}" sibTransId="{4793333B-3469-4F73-8DE0-E0F003EC2662}"/>
    <dgm:cxn modelId="{98DEACD4-73DA-409D-858C-B4115FA06F36}" srcId="{5E94F8F9-B749-4276-BE25-33E9AFD46335}" destId="{F47E7C78-0B65-44F2-9841-2CA70ACA3424}" srcOrd="0" destOrd="0" parTransId="{2F1D3B63-0F4D-4743-8D42-BF2E092A484C}" sibTransId="{CFD2263A-2825-4B15-94BD-84366FA202C5}"/>
    <dgm:cxn modelId="{386AC4DB-E758-4C51-BF42-D586BB7C0691}" type="presOf" srcId="{E2E28750-FBDE-4730-B1FA-D68B1E727B0A}" destId="{11694CC5-3DC3-461A-A689-8130A40FB1B6}" srcOrd="0" destOrd="0" presId="urn:microsoft.com/office/officeart/2008/layout/CaptionedPictures"/>
    <dgm:cxn modelId="{6557B8DE-D545-4A25-AFFF-9D77483657E7}" srcId="{E591FCBD-A212-4156-80F3-2B436A5CCE85}" destId="{F1C28E73-7320-4BCD-9C87-630470958E4A}" srcOrd="0" destOrd="0" parTransId="{A0CFFD4E-5CF6-43BC-A7B4-1F68AEF3D668}" sibTransId="{B618BE08-3AFF-43D2-B271-A96023255478}"/>
    <dgm:cxn modelId="{24EE5BF3-4F2D-4F7B-B519-244CB2976D6F}" type="presOf" srcId="{F47E7C78-0B65-44F2-9841-2CA70ACA3424}" destId="{310A9E16-B40E-43D3-8225-6ADE01C1F79B}" srcOrd="0" destOrd="0" presId="urn:microsoft.com/office/officeart/2008/layout/CaptionedPictures"/>
    <dgm:cxn modelId="{F1577AF4-479E-48C6-B5A5-3D473FCE5D6C}" type="presOf" srcId="{F1C28E73-7320-4BCD-9C87-630470958E4A}" destId="{97C2284B-6D7D-401D-9CC4-6361F773F663}" srcOrd="0" destOrd="0" presId="urn:microsoft.com/office/officeart/2008/layout/CaptionedPictures"/>
    <dgm:cxn modelId="{10289B3A-ADDD-4AD6-87A4-D0F87F050037}" type="presParOf" srcId="{E72B7707-2A35-4B9E-9F9A-BD4F0352D3F2}" destId="{FEA5DE83-8401-4E71-B5ED-DF5988D9F700}" srcOrd="0" destOrd="0" presId="urn:microsoft.com/office/officeart/2008/layout/CaptionedPictures"/>
    <dgm:cxn modelId="{CB68B476-F0E9-4736-A8B9-A89B643594EF}" type="presParOf" srcId="{FEA5DE83-8401-4E71-B5ED-DF5988D9F700}" destId="{370DF8C7-B3A5-4358-8A20-24D4E3225A62}" srcOrd="0" destOrd="0" presId="urn:microsoft.com/office/officeart/2008/layout/CaptionedPictures"/>
    <dgm:cxn modelId="{9202A8A3-BCDE-4963-85CF-C6531A01757A}" type="presParOf" srcId="{FEA5DE83-8401-4E71-B5ED-DF5988D9F700}" destId="{4055D014-9DC5-416C-B7E1-333AEF6143FE}" srcOrd="1" destOrd="0" presId="urn:microsoft.com/office/officeart/2008/layout/CaptionedPictures"/>
    <dgm:cxn modelId="{1272D8C3-0FFE-43F3-B226-4A5052F337EF}" type="presParOf" srcId="{FEA5DE83-8401-4E71-B5ED-DF5988D9F700}" destId="{10A52136-A26A-413F-960A-7226C6A8105E}" srcOrd="2" destOrd="0" presId="urn:microsoft.com/office/officeart/2008/layout/CaptionedPictures"/>
    <dgm:cxn modelId="{2A9A868F-4A20-4B69-9A82-AC29CECC20A3}" type="presParOf" srcId="{10A52136-A26A-413F-960A-7226C6A8105E}" destId="{E1528967-BFDD-4617-BF4C-2A884D4F78DD}" srcOrd="0" destOrd="0" presId="urn:microsoft.com/office/officeart/2008/layout/CaptionedPictures"/>
    <dgm:cxn modelId="{FC9D4EF9-74D3-4ED3-A572-82C844AFFA9B}" type="presParOf" srcId="{10A52136-A26A-413F-960A-7226C6A8105E}" destId="{97C2284B-6D7D-401D-9CC4-6361F773F663}" srcOrd="1" destOrd="0" presId="urn:microsoft.com/office/officeart/2008/layout/CaptionedPictures"/>
    <dgm:cxn modelId="{EEB6F9FB-1E14-4E1B-947E-4D82F396A051}" type="presParOf" srcId="{E72B7707-2A35-4B9E-9F9A-BD4F0352D3F2}" destId="{D27B3B96-BAD8-4314-8B18-05E49795175A}" srcOrd="1" destOrd="0" presId="urn:microsoft.com/office/officeart/2008/layout/CaptionedPictures"/>
    <dgm:cxn modelId="{508AEB40-1845-4219-A408-BAAD1813E204}" type="presParOf" srcId="{E72B7707-2A35-4B9E-9F9A-BD4F0352D3F2}" destId="{E04FC060-301D-44E9-8DFC-F31C57B41C55}" srcOrd="2" destOrd="0" presId="urn:microsoft.com/office/officeart/2008/layout/CaptionedPictures"/>
    <dgm:cxn modelId="{E34F4E21-46F6-4C40-8BEC-27F6D331B4C2}" type="presParOf" srcId="{E04FC060-301D-44E9-8DFC-F31C57B41C55}" destId="{7E6FACAF-2FB9-46B1-9FB2-D305AA1489FA}" srcOrd="0" destOrd="0" presId="urn:microsoft.com/office/officeart/2008/layout/CaptionedPictures"/>
    <dgm:cxn modelId="{4D91AE24-1A10-412E-B083-442FA8B1E054}" type="presParOf" srcId="{E04FC060-301D-44E9-8DFC-F31C57B41C55}" destId="{A00BCE4A-478C-4C25-86A5-0D8DA9283575}" srcOrd="1" destOrd="0" presId="urn:microsoft.com/office/officeart/2008/layout/CaptionedPictures"/>
    <dgm:cxn modelId="{6742AB3A-0546-4AD0-AF9F-FC81B07FC4B2}" type="presParOf" srcId="{E04FC060-301D-44E9-8DFC-F31C57B41C55}" destId="{76A4D86B-C7D2-4D4D-936A-B18211CB4669}" srcOrd="2" destOrd="0" presId="urn:microsoft.com/office/officeart/2008/layout/CaptionedPictures"/>
    <dgm:cxn modelId="{9398AA00-8B83-4007-8AE8-C5B6BB72DDD8}" type="presParOf" srcId="{76A4D86B-C7D2-4D4D-936A-B18211CB4669}" destId="{11694CC5-3DC3-461A-A689-8130A40FB1B6}" srcOrd="0" destOrd="0" presId="urn:microsoft.com/office/officeart/2008/layout/CaptionedPictures"/>
    <dgm:cxn modelId="{3522897E-A34C-4774-863B-C884A0E257E5}" type="presParOf" srcId="{76A4D86B-C7D2-4D4D-936A-B18211CB4669}" destId="{C9B41E2A-1F2E-45AB-B2B5-5519976E44BF}" srcOrd="1" destOrd="0" presId="urn:microsoft.com/office/officeart/2008/layout/CaptionedPictures"/>
    <dgm:cxn modelId="{9F965D84-A84D-4691-9073-7900291B413E}" type="presParOf" srcId="{E72B7707-2A35-4B9E-9F9A-BD4F0352D3F2}" destId="{C5BE5997-9F1B-4248-B675-4749B9BCF37B}" srcOrd="3" destOrd="0" presId="urn:microsoft.com/office/officeart/2008/layout/CaptionedPictures"/>
    <dgm:cxn modelId="{07399900-A079-469C-A325-7A261BFCC10B}" type="presParOf" srcId="{E72B7707-2A35-4B9E-9F9A-BD4F0352D3F2}" destId="{3BC0D80E-B535-49B5-88D9-C7F85BE81B7E}" srcOrd="4" destOrd="0" presId="urn:microsoft.com/office/officeart/2008/layout/CaptionedPictures"/>
    <dgm:cxn modelId="{09A74FE7-D3FA-48C1-A5EC-FB8A495F7220}" type="presParOf" srcId="{3BC0D80E-B535-49B5-88D9-C7F85BE81B7E}" destId="{7635D7D7-E9CC-4A2E-9576-CAF191EB4979}" srcOrd="0" destOrd="0" presId="urn:microsoft.com/office/officeart/2008/layout/CaptionedPictures"/>
    <dgm:cxn modelId="{6CFD7F6A-FD97-4C60-92E4-9D5691719F9C}" type="presParOf" srcId="{3BC0D80E-B535-49B5-88D9-C7F85BE81B7E}" destId="{9CA43EDD-83A1-45D1-8363-DA357B557332}" srcOrd="1" destOrd="0" presId="urn:microsoft.com/office/officeart/2008/layout/CaptionedPictures"/>
    <dgm:cxn modelId="{335F5DEF-2F99-4A01-ADB9-1C4A01CE7A4F}" type="presParOf" srcId="{3BC0D80E-B535-49B5-88D9-C7F85BE81B7E}" destId="{3502FAA0-61CA-4EE0-81C8-FBBE09B089FE}" srcOrd="2" destOrd="0" presId="urn:microsoft.com/office/officeart/2008/layout/CaptionedPictures"/>
    <dgm:cxn modelId="{E0A30FB3-41B0-484B-88EA-DB932B1FEF13}" type="presParOf" srcId="{3502FAA0-61CA-4EE0-81C8-FBBE09B089FE}" destId="{AF161D05-4AC3-4372-85FB-33763E7E30D8}" srcOrd="0" destOrd="0" presId="urn:microsoft.com/office/officeart/2008/layout/CaptionedPictures"/>
    <dgm:cxn modelId="{BD439411-04C2-475E-8250-AA1B725D59CF}" type="presParOf" srcId="{3502FAA0-61CA-4EE0-81C8-FBBE09B089FE}" destId="{7C2A0485-D3F1-44BE-8D13-19150215BAC6}" srcOrd="1" destOrd="0" presId="urn:microsoft.com/office/officeart/2008/layout/CaptionedPictures"/>
    <dgm:cxn modelId="{4AF4ABE1-6EA5-4ACE-BC8D-0A3774194793}" type="presParOf" srcId="{E72B7707-2A35-4B9E-9F9A-BD4F0352D3F2}" destId="{7ABC2255-499A-4866-A977-E3FB51FADDEE}" srcOrd="5" destOrd="0" presId="urn:microsoft.com/office/officeart/2008/layout/CaptionedPictures"/>
    <dgm:cxn modelId="{E02CEA6B-BBAF-41B7-B64B-29A4D2FDE215}" type="presParOf" srcId="{E72B7707-2A35-4B9E-9F9A-BD4F0352D3F2}" destId="{490E490F-0921-4BF9-B24F-C31CF06240ED}" srcOrd="6" destOrd="0" presId="urn:microsoft.com/office/officeart/2008/layout/CaptionedPictures"/>
    <dgm:cxn modelId="{099E28DA-A4DB-4A32-A14D-FE64CC79B715}" type="presParOf" srcId="{490E490F-0921-4BF9-B24F-C31CF06240ED}" destId="{26ABD990-551F-42DF-ABDE-0BA7F8653EC2}" srcOrd="0" destOrd="0" presId="urn:microsoft.com/office/officeart/2008/layout/CaptionedPictures"/>
    <dgm:cxn modelId="{9BFA6E73-64A9-4B5F-BC03-9E1430984C67}" type="presParOf" srcId="{490E490F-0921-4BF9-B24F-C31CF06240ED}" destId="{47E56E50-6EA8-492C-8057-58B0296A5E3C}" srcOrd="1" destOrd="0" presId="urn:microsoft.com/office/officeart/2008/layout/CaptionedPictures"/>
    <dgm:cxn modelId="{CC3CF7C4-A4A5-46B3-8B1C-6A68B1B5712B}" type="presParOf" srcId="{490E490F-0921-4BF9-B24F-C31CF06240ED}" destId="{A10B2D9E-1943-480E-8EFE-5060A1B53C5B}" srcOrd="2" destOrd="0" presId="urn:microsoft.com/office/officeart/2008/layout/CaptionedPictures"/>
    <dgm:cxn modelId="{EE4B5D4C-04FB-40FF-B88C-E5EE92BD279B}" type="presParOf" srcId="{A10B2D9E-1943-480E-8EFE-5060A1B53C5B}" destId="{5EF5D9FC-CEAB-4537-B4C3-AD918DCC0033}" srcOrd="0" destOrd="0" presId="urn:microsoft.com/office/officeart/2008/layout/CaptionedPictures"/>
    <dgm:cxn modelId="{373F710C-F077-4650-9109-D8236E25AE54}" type="presParOf" srcId="{A10B2D9E-1943-480E-8EFE-5060A1B53C5B}" destId="{CADD9706-EB61-40CB-9DCC-487AE635736E}" srcOrd="1" destOrd="0" presId="urn:microsoft.com/office/officeart/2008/layout/CaptionedPictures"/>
    <dgm:cxn modelId="{534E8692-0A15-40B4-BFAF-293C896F5979}" type="presParOf" srcId="{E72B7707-2A35-4B9E-9F9A-BD4F0352D3F2}" destId="{06AF0D9A-ED69-4D46-8EB6-AB02532864A5}" srcOrd="7" destOrd="0" presId="urn:microsoft.com/office/officeart/2008/layout/CaptionedPictures"/>
    <dgm:cxn modelId="{D3C51867-57CE-4E0A-B496-ECE1D35C8D27}" type="presParOf" srcId="{E72B7707-2A35-4B9E-9F9A-BD4F0352D3F2}" destId="{BB875C52-4B00-470A-885F-76133FC4530D}" srcOrd="8" destOrd="0" presId="urn:microsoft.com/office/officeart/2008/layout/CaptionedPictures"/>
    <dgm:cxn modelId="{B68B93F7-A258-479B-B050-0695C92EA716}" type="presParOf" srcId="{BB875C52-4B00-470A-885F-76133FC4530D}" destId="{37F4AD94-B162-4AB5-93F6-F65F91847972}" srcOrd="0" destOrd="0" presId="urn:microsoft.com/office/officeart/2008/layout/CaptionedPictures"/>
    <dgm:cxn modelId="{92BB9A4E-474F-4552-AA3F-37FF342CECFD}" type="presParOf" srcId="{BB875C52-4B00-470A-885F-76133FC4530D}" destId="{BB4667BE-1334-4EDA-B416-7AB41B7DD8C7}" srcOrd="1" destOrd="0" presId="urn:microsoft.com/office/officeart/2008/layout/CaptionedPictures"/>
    <dgm:cxn modelId="{FAA4F9F6-61A8-4806-9B14-95B180673A97}" type="presParOf" srcId="{BB875C52-4B00-470A-885F-76133FC4530D}" destId="{5507C90D-5830-4EE3-87A1-C6EE940381F2}" srcOrd="2" destOrd="0" presId="urn:microsoft.com/office/officeart/2008/layout/CaptionedPictures"/>
    <dgm:cxn modelId="{559400E3-18F0-4DC9-9C7F-23EB6FAE2F92}" type="presParOf" srcId="{5507C90D-5830-4EE3-87A1-C6EE940381F2}" destId="{310A9E16-B40E-43D3-8225-6ADE01C1F79B}" srcOrd="0" destOrd="0" presId="urn:microsoft.com/office/officeart/2008/layout/CaptionedPictures"/>
    <dgm:cxn modelId="{F3E02694-1571-45CA-90F4-EA62AC12A0E5}" type="presParOf" srcId="{5507C90D-5830-4EE3-87A1-C6EE940381F2}" destId="{87A8A753-676E-4F37-9F5D-6B9F9DC68E29}" srcOrd="1" destOrd="0" presId="urn:microsoft.com/office/officeart/2008/layout/CaptionedPictures"/>
    <dgm:cxn modelId="{6D1DE99D-4748-4E33-91CC-5B052663AEA5}" type="presParOf" srcId="{E72B7707-2A35-4B9E-9F9A-BD4F0352D3F2}" destId="{11F0B8B7-9E12-4AD1-8BD9-EC98B5B98A85}" srcOrd="9" destOrd="0" presId="urn:microsoft.com/office/officeart/2008/layout/CaptionedPictures"/>
    <dgm:cxn modelId="{1DF39955-143F-4E20-A088-38C5537454B9}" type="presParOf" srcId="{E72B7707-2A35-4B9E-9F9A-BD4F0352D3F2}" destId="{35480AF8-3B38-4249-B9B8-994DF6C7C448}" srcOrd="10" destOrd="0" presId="urn:microsoft.com/office/officeart/2008/layout/CaptionedPictures"/>
    <dgm:cxn modelId="{3FE9F1FA-5A5C-4125-BF64-611201D52FA4}" type="presParOf" srcId="{35480AF8-3B38-4249-B9B8-994DF6C7C448}" destId="{3443FB6B-DA47-402E-8563-70CB3EF2D5E5}" srcOrd="0" destOrd="0" presId="urn:microsoft.com/office/officeart/2008/layout/CaptionedPictures"/>
    <dgm:cxn modelId="{F867BCD5-77C8-4E7D-A569-40D736CB453A}" type="presParOf" srcId="{35480AF8-3B38-4249-B9B8-994DF6C7C448}" destId="{F6A93A28-6313-4CA7-B240-CC32B6B6B1F3}" srcOrd="1" destOrd="0" presId="urn:microsoft.com/office/officeart/2008/layout/CaptionedPictures"/>
    <dgm:cxn modelId="{3DF42918-84FE-4662-9BFE-F8EC01C047DE}" type="presParOf" srcId="{35480AF8-3B38-4249-B9B8-994DF6C7C448}" destId="{EA01D4E3-27AA-47ED-9DED-5C1A7ADDD211}" srcOrd="2" destOrd="0" presId="urn:microsoft.com/office/officeart/2008/layout/CaptionedPictures"/>
    <dgm:cxn modelId="{E83567DB-84F9-4D4F-8C05-5E2B59F24D47}" type="presParOf" srcId="{EA01D4E3-27AA-47ED-9DED-5C1A7ADDD211}" destId="{61720602-048B-46CA-A43E-89972CE8265E}" srcOrd="0" destOrd="0" presId="urn:microsoft.com/office/officeart/2008/layout/CaptionedPictures"/>
    <dgm:cxn modelId="{D017295A-CD5B-4D0F-A862-D99A90E74782}" type="presParOf" srcId="{EA01D4E3-27AA-47ED-9DED-5C1A7ADDD211}" destId="{7CB9EB91-930D-4BF5-AA81-02C17BD6F4F1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C54E7F-7E0F-46D6-BCA2-08CE859E8A1A}" type="doc">
      <dgm:prSet loTypeId="urn:microsoft.com/office/officeart/2005/8/layout/chart3" loCatId="cycle" qsTypeId="urn:microsoft.com/office/officeart/2005/8/quickstyle/simple1#7" qsCatId="simple" csTypeId="urn:microsoft.com/office/officeart/2005/8/colors/accent1_2#7" csCatId="accent1" phldr="1"/>
      <dgm:spPr/>
    </dgm:pt>
    <dgm:pt modelId="{F8D93FC7-CE6B-4D26-9519-5E68BD246A60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Для сидения</a:t>
          </a:r>
        </a:p>
      </dgm:t>
    </dgm:pt>
    <dgm:pt modelId="{96930CFC-342E-4D0A-BE37-DBA6D8928B3E}" type="parTrans" cxnId="{09E90DEF-1868-45E4-ABFF-BF54222D9C5B}">
      <dgm:prSet/>
      <dgm:spPr/>
      <dgm:t>
        <a:bodyPr/>
        <a:lstStyle/>
        <a:p>
          <a:endParaRPr lang="ru-RU"/>
        </a:p>
      </dgm:t>
    </dgm:pt>
    <dgm:pt modelId="{894F693D-2986-4B7B-89F6-84BD387471BC}" type="sibTrans" cxnId="{09E90DEF-1868-45E4-ABFF-BF54222D9C5B}">
      <dgm:prSet/>
      <dgm:spPr/>
      <dgm:t>
        <a:bodyPr/>
        <a:lstStyle/>
        <a:p>
          <a:endParaRPr lang="ru-RU"/>
        </a:p>
      </dgm:t>
    </dgm:pt>
    <dgm:pt modelId="{5F1E6CC2-74AE-4BB0-8D8B-2B4E9E1993B8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Для отдыха и сна</a:t>
          </a:r>
        </a:p>
      </dgm:t>
    </dgm:pt>
    <dgm:pt modelId="{6B909C2B-2FC5-44E5-8245-9CC715F3F66A}" type="parTrans" cxnId="{042A3BBF-F166-43D3-9973-4032609CF71F}">
      <dgm:prSet/>
      <dgm:spPr/>
      <dgm:t>
        <a:bodyPr/>
        <a:lstStyle/>
        <a:p>
          <a:endParaRPr lang="ru-RU"/>
        </a:p>
      </dgm:t>
    </dgm:pt>
    <dgm:pt modelId="{F51BA40D-B62A-4D7B-A8C1-44706326C2F2}" type="sibTrans" cxnId="{042A3BBF-F166-43D3-9973-4032609CF71F}">
      <dgm:prSet/>
      <dgm:spPr/>
      <dgm:t>
        <a:bodyPr/>
        <a:lstStyle/>
        <a:p>
          <a:endParaRPr lang="ru-RU"/>
        </a:p>
      </dgm:t>
    </dgm:pt>
    <dgm:pt modelId="{0C19B221-7D20-4759-84A6-5D8CD1DBF4E4}">
      <dgm:prSet phldrT="[Текст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Для туалета и культурно-бытовых нужд</a:t>
          </a:r>
        </a:p>
      </dgm:t>
    </dgm:pt>
    <dgm:pt modelId="{8DF2990E-AD76-4A73-B8E8-335952DAB69A}" type="parTrans" cxnId="{ECB4BCDC-40F2-45E6-944C-9BEAA9F876A5}">
      <dgm:prSet/>
      <dgm:spPr/>
      <dgm:t>
        <a:bodyPr/>
        <a:lstStyle/>
        <a:p>
          <a:endParaRPr lang="ru-RU"/>
        </a:p>
      </dgm:t>
    </dgm:pt>
    <dgm:pt modelId="{BDFC9CD9-69C9-41A8-B46D-2B8AC2E51131}" type="sibTrans" cxnId="{ECB4BCDC-40F2-45E6-944C-9BEAA9F876A5}">
      <dgm:prSet/>
      <dgm:spPr/>
      <dgm:t>
        <a:bodyPr/>
        <a:lstStyle/>
        <a:p>
          <a:endParaRPr lang="ru-RU"/>
        </a:p>
      </dgm:t>
    </dgm:pt>
    <dgm:pt modelId="{CD973783-2BB2-44DF-88FF-83D503AF3185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Для хранения</a:t>
          </a:r>
        </a:p>
      </dgm:t>
    </dgm:pt>
    <dgm:pt modelId="{9AF67746-C121-45DF-AE08-FD4D4DBD6F79}" type="parTrans" cxnId="{A9EBBEA0-97F6-4754-8579-163E743F046E}">
      <dgm:prSet/>
      <dgm:spPr/>
      <dgm:t>
        <a:bodyPr/>
        <a:lstStyle/>
        <a:p>
          <a:endParaRPr lang="ru-RU"/>
        </a:p>
      </dgm:t>
    </dgm:pt>
    <dgm:pt modelId="{2AA8346B-E138-44AD-B4A6-FD4F73A4AF57}" type="sibTrans" cxnId="{A9EBBEA0-97F6-4754-8579-163E743F046E}">
      <dgm:prSet/>
      <dgm:spPr/>
      <dgm:t>
        <a:bodyPr/>
        <a:lstStyle/>
        <a:p>
          <a:endParaRPr lang="ru-RU"/>
        </a:p>
      </dgm:t>
    </dgm:pt>
    <dgm:pt modelId="{E796960A-BCE9-407E-B6AC-85771EE91A13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Для работы, приема и приготовления пищи</a:t>
          </a:r>
        </a:p>
      </dgm:t>
    </dgm:pt>
    <dgm:pt modelId="{CE4A11FD-40E8-4315-AFF1-A0DC747235F4}" type="parTrans" cxnId="{975ECD8B-6981-43DB-9556-5E27433D9550}">
      <dgm:prSet/>
      <dgm:spPr/>
      <dgm:t>
        <a:bodyPr/>
        <a:lstStyle/>
        <a:p>
          <a:endParaRPr lang="ru-RU"/>
        </a:p>
      </dgm:t>
    </dgm:pt>
    <dgm:pt modelId="{A1CD6B61-2ADE-4F5B-84C9-5E902D1A1DCA}" type="sibTrans" cxnId="{975ECD8B-6981-43DB-9556-5E27433D9550}">
      <dgm:prSet/>
      <dgm:spPr/>
      <dgm:t>
        <a:bodyPr/>
        <a:lstStyle/>
        <a:p>
          <a:endParaRPr lang="ru-RU"/>
        </a:p>
      </dgm:t>
    </dgm:pt>
    <dgm:pt modelId="{FB1DAC29-1E13-4C8D-9630-0A28F33FF751}" type="pres">
      <dgm:prSet presAssocID="{4FC54E7F-7E0F-46D6-BCA2-08CE859E8A1A}" presName="compositeShape" presStyleCnt="0">
        <dgm:presLayoutVars>
          <dgm:chMax val="7"/>
          <dgm:dir/>
          <dgm:resizeHandles val="exact"/>
        </dgm:presLayoutVars>
      </dgm:prSet>
      <dgm:spPr/>
    </dgm:pt>
    <dgm:pt modelId="{7F49366C-2D9A-42F1-B54F-95809D4086FA}" type="pres">
      <dgm:prSet presAssocID="{4FC54E7F-7E0F-46D6-BCA2-08CE859E8A1A}" presName="wedge1" presStyleLbl="node1" presStyleIdx="0" presStyleCnt="5" custLinFactNeighborX="-3082" custLinFactNeighborY="3896"/>
      <dgm:spPr/>
    </dgm:pt>
    <dgm:pt modelId="{C4BC1587-B0D4-4BA4-9A46-7EAFD768C503}" type="pres">
      <dgm:prSet presAssocID="{4FC54E7F-7E0F-46D6-BCA2-08CE859E8A1A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BA464902-A65A-44B6-81BF-658540A8D55B}" type="pres">
      <dgm:prSet presAssocID="{4FC54E7F-7E0F-46D6-BCA2-08CE859E8A1A}" presName="wedge2" presStyleLbl="node1" presStyleIdx="1" presStyleCnt="5"/>
      <dgm:spPr/>
    </dgm:pt>
    <dgm:pt modelId="{71F7FF24-1F1B-468B-B3AC-51B366326E49}" type="pres">
      <dgm:prSet presAssocID="{4FC54E7F-7E0F-46D6-BCA2-08CE859E8A1A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FD2913B0-3811-420F-A6C8-2457649B5235}" type="pres">
      <dgm:prSet presAssocID="{4FC54E7F-7E0F-46D6-BCA2-08CE859E8A1A}" presName="wedge3" presStyleLbl="node1" presStyleIdx="2" presStyleCnt="5"/>
      <dgm:spPr/>
    </dgm:pt>
    <dgm:pt modelId="{D864755A-0EE5-42B9-BA70-869DD608E0A6}" type="pres">
      <dgm:prSet presAssocID="{4FC54E7F-7E0F-46D6-BCA2-08CE859E8A1A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8BFFB858-9FA0-4EEE-9DD1-DF825D07318F}" type="pres">
      <dgm:prSet presAssocID="{4FC54E7F-7E0F-46D6-BCA2-08CE859E8A1A}" presName="wedge4" presStyleLbl="node1" presStyleIdx="3" presStyleCnt="5"/>
      <dgm:spPr/>
    </dgm:pt>
    <dgm:pt modelId="{6F4908A3-0A40-4CD9-B000-420A7EE71010}" type="pres">
      <dgm:prSet presAssocID="{4FC54E7F-7E0F-46D6-BCA2-08CE859E8A1A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BBCC7CB9-1C98-4C2B-A0C9-70D45C730D6F}" type="pres">
      <dgm:prSet presAssocID="{4FC54E7F-7E0F-46D6-BCA2-08CE859E8A1A}" presName="wedge5" presStyleLbl="node1" presStyleIdx="4" presStyleCnt="5"/>
      <dgm:spPr/>
    </dgm:pt>
    <dgm:pt modelId="{B624609A-E92C-475E-B62A-237C668EA19B}" type="pres">
      <dgm:prSet presAssocID="{4FC54E7F-7E0F-46D6-BCA2-08CE859E8A1A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44712F10-E786-483C-AE02-5C6ECBAEBBD9}" type="presOf" srcId="{0C19B221-7D20-4759-84A6-5D8CD1DBF4E4}" destId="{BBCC7CB9-1C98-4C2B-A0C9-70D45C730D6F}" srcOrd="0" destOrd="0" presId="urn:microsoft.com/office/officeart/2005/8/layout/chart3"/>
    <dgm:cxn modelId="{A0032E14-635E-43EA-8531-75343F7A0566}" type="presOf" srcId="{E796960A-BCE9-407E-B6AC-85771EE91A13}" destId="{D864755A-0EE5-42B9-BA70-869DD608E0A6}" srcOrd="1" destOrd="0" presId="urn:microsoft.com/office/officeart/2005/8/layout/chart3"/>
    <dgm:cxn modelId="{80145232-71E0-4F81-AE38-A65F1768448C}" type="presOf" srcId="{F8D93FC7-CE6B-4D26-9519-5E68BD246A60}" destId="{C4BC1587-B0D4-4BA4-9A46-7EAFD768C503}" srcOrd="1" destOrd="0" presId="urn:microsoft.com/office/officeart/2005/8/layout/chart3"/>
    <dgm:cxn modelId="{14CCFA62-BA8C-4176-8DE0-E329058CFF2B}" type="presOf" srcId="{5F1E6CC2-74AE-4BB0-8D8B-2B4E9E1993B8}" destId="{BA464902-A65A-44B6-81BF-658540A8D55B}" srcOrd="0" destOrd="0" presId="urn:microsoft.com/office/officeart/2005/8/layout/chart3"/>
    <dgm:cxn modelId="{E92DB34E-8F77-4361-86A0-223A96B1FF2B}" type="presOf" srcId="{5F1E6CC2-74AE-4BB0-8D8B-2B4E9E1993B8}" destId="{71F7FF24-1F1B-468B-B3AC-51B366326E49}" srcOrd="1" destOrd="0" presId="urn:microsoft.com/office/officeart/2005/8/layout/chart3"/>
    <dgm:cxn modelId="{348BA774-7E6C-4B33-A033-6B5335377DCC}" type="presOf" srcId="{4FC54E7F-7E0F-46D6-BCA2-08CE859E8A1A}" destId="{FB1DAC29-1E13-4C8D-9630-0A28F33FF751}" srcOrd="0" destOrd="0" presId="urn:microsoft.com/office/officeart/2005/8/layout/chart3"/>
    <dgm:cxn modelId="{2C300259-EBDD-4C53-9339-6898EC290890}" type="presOf" srcId="{CD973783-2BB2-44DF-88FF-83D503AF3185}" destId="{6F4908A3-0A40-4CD9-B000-420A7EE71010}" srcOrd="1" destOrd="0" presId="urn:microsoft.com/office/officeart/2005/8/layout/chart3"/>
    <dgm:cxn modelId="{975ECD8B-6981-43DB-9556-5E27433D9550}" srcId="{4FC54E7F-7E0F-46D6-BCA2-08CE859E8A1A}" destId="{E796960A-BCE9-407E-B6AC-85771EE91A13}" srcOrd="2" destOrd="0" parTransId="{CE4A11FD-40E8-4315-AFF1-A0DC747235F4}" sibTransId="{A1CD6B61-2ADE-4F5B-84C9-5E902D1A1DCA}"/>
    <dgm:cxn modelId="{AB73BD91-F874-4978-A038-5B333A0C4E26}" type="presOf" srcId="{F8D93FC7-CE6B-4D26-9519-5E68BD246A60}" destId="{7F49366C-2D9A-42F1-B54F-95809D4086FA}" srcOrd="0" destOrd="0" presId="urn:microsoft.com/office/officeart/2005/8/layout/chart3"/>
    <dgm:cxn modelId="{A9EBBEA0-97F6-4754-8579-163E743F046E}" srcId="{4FC54E7F-7E0F-46D6-BCA2-08CE859E8A1A}" destId="{CD973783-2BB2-44DF-88FF-83D503AF3185}" srcOrd="3" destOrd="0" parTransId="{9AF67746-C121-45DF-AE08-FD4D4DBD6F79}" sibTransId="{2AA8346B-E138-44AD-B4A6-FD4F73A4AF57}"/>
    <dgm:cxn modelId="{31F350B3-58AB-41D9-A838-64A1092E77A8}" type="presOf" srcId="{E796960A-BCE9-407E-B6AC-85771EE91A13}" destId="{FD2913B0-3811-420F-A6C8-2457649B5235}" srcOrd="0" destOrd="0" presId="urn:microsoft.com/office/officeart/2005/8/layout/chart3"/>
    <dgm:cxn modelId="{042A3BBF-F166-43D3-9973-4032609CF71F}" srcId="{4FC54E7F-7E0F-46D6-BCA2-08CE859E8A1A}" destId="{5F1E6CC2-74AE-4BB0-8D8B-2B4E9E1993B8}" srcOrd="1" destOrd="0" parTransId="{6B909C2B-2FC5-44E5-8245-9CC715F3F66A}" sibTransId="{F51BA40D-B62A-4D7B-A8C1-44706326C2F2}"/>
    <dgm:cxn modelId="{ECB4BCDC-40F2-45E6-944C-9BEAA9F876A5}" srcId="{4FC54E7F-7E0F-46D6-BCA2-08CE859E8A1A}" destId="{0C19B221-7D20-4759-84A6-5D8CD1DBF4E4}" srcOrd="4" destOrd="0" parTransId="{8DF2990E-AD76-4A73-B8E8-335952DAB69A}" sibTransId="{BDFC9CD9-69C9-41A8-B46D-2B8AC2E51131}"/>
    <dgm:cxn modelId="{BD4464E2-1F41-49B3-9165-8C3A3C5E94EB}" type="presOf" srcId="{0C19B221-7D20-4759-84A6-5D8CD1DBF4E4}" destId="{B624609A-E92C-475E-B62A-237C668EA19B}" srcOrd="1" destOrd="0" presId="urn:microsoft.com/office/officeart/2005/8/layout/chart3"/>
    <dgm:cxn modelId="{EB540FE5-4BAA-4BD5-8CB6-E1F7BB98E875}" type="presOf" srcId="{CD973783-2BB2-44DF-88FF-83D503AF3185}" destId="{8BFFB858-9FA0-4EEE-9DD1-DF825D07318F}" srcOrd="0" destOrd="0" presId="urn:microsoft.com/office/officeart/2005/8/layout/chart3"/>
    <dgm:cxn modelId="{09E90DEF-1868-45E4-ABFF-BF54222D9C5B}" srcId="{4FC54E7F-7E0F-46D6-BCA2-08CE859E8A1A}" destId="{F8D93FC7-CE6B-4D26-9519-5E68BD246A60}" srcOrd="0" destOrd="0" parTransId="{96930CFC-342E-4D0A-BE37-DBA6D8928B3E}" sibTransId="{894F693D-2986-4B7B-89F6-84BD387471BC}"/>
    <dgm:cxn modelId="{0D9E5144-A646-4B92-8432-A23F89A345DD}" type="presParOf" srcId="{FB1DAC29-1E13-4C8D-9630-0A28F33FF751}" destId="{7F49366C-2D9A-42F1-B54F-95809D4086FA}" srcOrd="0" destOrd="0" presId="urn:microsoft.com/office/officeart/2005/8/layout/chart3"/>
    <dgm:cxn modelId="{E950BE41-EB7C-4928-A8B8-464FC816FB6D}" type="presParOf" srcId="{FB1DAC29-1E13-4C8D-9630-0A28F33FF751}" destId="{C4BC1587-B0D4-4BA4-9A46-7EAFD768C503}" srcOrd="1" destOrd="0" presId="urn:microsoft.com/office/officeart/2005/8/layout/chart3"/>
    <dgm:cxn modelId="{C6096A10-B79A-4282-B555-8DB9CC29931B}" type="presParOf" srcId="{FB1DAC29-1E13-4C8D-9630-0A28F33FF751}" destId="{BA464902-A65A-44B6-81BF-658540A8D55B}" srcOrd="2" destOrd="0" presId="urn:microsoft.com/office/officeart/2005/8/layout/chart3"/>
    <dgm:cxn modelId="{294CC1C5-5C8D-4D74-BEEB-6FDD821F4176}" type="presParOf" srcId="{FB1DAC29-1E13-4C8D-9630-0A28F33FF751}" destId="{71F7FF24-1F1B-468B-B3AC-51B366326E49}" srcOrd="3" destOrd="0" presId="urn:microsoft.com/office/officeart/2005/8/layout/chart3"/>
    <dgm:cxn modelId="{8851758B-87C3-437E-94B7-5417F1E89C37}" type="presParOf" srcId="{FB1DAC29-1E13-4C8D-9630-0A28F33FF751}" destId="{FD2913B0-3811-420F-A6C8-2457649B5235}" srcOrd="4" destOrd="0" presId="urn:microsoft.com/office/officeart/2005/8/layout/chart3"/>
    <dgm:cxn modelId="{A10F7F4E-8D2D-4AE0-BE04-2BAD98FA44A4}" type="presParOf" srcId="{FB1DAC29-1E13-4C8D-9630-0A28F33FF751}" destId="{D864755A-0EE5-42B9-BA70-869DD608E0A6}" srcOrd="5" destOrd="0" presId="urn:microsoft.com/office/officeart/2005/8/layout/chart3"/>
    <dgm:cxn modelId="{923055F9-0ECF-43F9-9594-5D16948AF3AF}" type="presParOf" srcId="{FB1DAC29-1E13-4C8D-9630-0A28F33FF751}" destId="{8BFFB858-9FA0-4EEE-9DD1-DF825D07318F}" srcOrd="6" destOrd="0" presId="urn:microsoft.com/office/officeart/2005/8/layout/chart3"/>
    <dgm:cxn modelId="{18E5C1F8-331F-4A58-BA12-8850D1A9C8BA}" type="presParOf" srcId="{FB1DAC29-1E13-4C8D-9630-0A28F33FF751}" destId="{6F4908A3-0A40-4CD9-B000-420A7EE71010}" srcOrd="7" destOrd="0" presId="urn:microsoft.com/office/officeart/2005/8/layout/chart3"/>
    <dgm:cxn modelId="{A268180B-2BBF-41A3-807F-0DA6AACB7ED1}" type="presParOf" srcId="{FB1DAC29-1E13-4C8D-9630-0A28F33FF751}" destId="{BBCC7CB9-1C98-4C2B-A0C9-70D45C730D6F}" srcOrd="8" destOrd="0" presId="urn:microsoft.com/office/officeart/2005/8/layout/chart3"/>
    <dgm:cxn modelId="{2F56464F-B057-4134-B1C1-B2869AB518E7}" type="presParOf" srcId="{FB1DAC29-1E13-4C8D-9630-0A28F33FF751}" destId="{B624609A-E92C-475E-B62A-237C668EA19B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DB0081-B58E-4622-802F-2C81975AA4D4}" type="doc">
      <dgm:prSet loTypeId="urn:microsoft.com/office/officeart/2008/layout/CaptionedPictures" loCatId="picture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ru-RU"/>
        </a:p>
      </dgm:t>
    </dgm:pt>
    <dgm:pt modelId="{8C6701FB-B248-4237-B237-310C9B73286E}">
      <dgm:prSet phldrT="[Текст]" phldr="1"/>
      <dgm:spPr/>
      <dgm:t>
        <a:bodyPr/>
        <a:lstStyle/>
        <a:p>
          <a:endParaRPr lang="ru-RU" dirty="0"/>
        </a:p>
      </dgm:t>
    </dgm:pt>
    <dgm:pt modelId="{59C5C32E-6623-44C4-B519-54F048376A7D}" type="parTrans" cxnId="{04F24756-FA3A-4E56-B9C6-B6F53E9129D2}">
      <dgm:prSet/>
      <dgm:spPr/>
      <dgm:t>
        <a:bodyPr/>
        <a:lstStyle/>
        <a:p>
          <a:endParaRPr lang="ru-RU"/>
        </a:p>
      </dgm:t>
    </dgm:pt>
    <dgm:pt modelId="{70C76337-0BB6-440A-AEA5-CA97BE1E7220}" type="sibTrans" cxnId="{04F24756-FA3A-4E56-B9C6-B6F53E9129D2}">
      <dgm:prSet/>
      <dgm:spPr/>
      <dgm:t>
        <a:bodyPr/>
        <a:lstStyle/>
        <a:p>
          <a:endParaRPr lang="ru-RU"/>
        </a:p>
      </dgm:t>
    </dgm:pt>
    <dgm:pt modelId="{A18893FE-1178-4A65-AB3F-D1DC9DB8E208}">
      <dgm:prSet phldrT="[Текст]"/>
      <dgm:spPr>
        <a:noFill/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Встроенная</a:t>
          </a:r>
        </a:p>
      </dgm:t>
    </dgm:pt>
    <dgm:pt modelId="{89115A34-02FF-42A2-A58A-A77B3606C99B}" type="parTrans" cxnId="{6118560F-B75E-4F22-A282-AD4EE5071935}">
      <dgm:prSet/>
      <dgm:spPr/>
      <dgm:t>
        <a:bodyPr/>
        <a:lstStyle/>
        <a:p>
          <a:endParaRPr lang="ru-RU"/>
        </a:p>
      </dgm:t>
    </dgm:pt>
    <dgm:pt modelId="{0A8283ED-09F3-4400-B1CA-FFE19849ED5E}" type="sibTrans" cxnId="{6118560F-B75E-4F22-A282-AD4EE5071935}">
      <dgm:prSet/>
      <dgm:spPr/>
      <dgm:t>
        <a:bodyPr/>
        <a:lstStyle/>
        <a:p>
          <a:endParaRPr lang="ru-RU"/>
        </a:p>
      </dgm:t>
    </dgm:pt>
    <dgm:pt modelId="{32DBE728-7270-4833-BC1C-F7A135934A3E}">
      <dgm:prSet phldrT="[Текст]"/>
      <dgm:spPr>
        <a:noFill/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Разборная</a:t>
          </a:r>
        </a:p>
      </dgm:t>
    </dgm:pt>
    <dgm:pt modelId="{8DDF106C-FC92-4080-B91E-5B648FB90B45}" type="parTrans" cxnId="{0DBE0440-3DF3-4F1B-AEF6-FEFFD646C851}">
      <dgm:prSet/>
      <dgm:spPr/>
      <dgm:t>
        <a:bodyPr/>
        <a:lstStyle/>
        <a:p>
          <a:endParaRPr lang="ru-RU"/>
        </a:p>
      </dgm:t>
    </dgm:pt>
    <dgm:pt modelId="{23C5AC30-24B8-4878-98E2-754AC2E1AD69}" type="sibTrans" cxnId="{0DBE0440-3DF3-4F1B-AEF6-FEFFD646C851}">
      <dgm:prSet/>
      <dgm:spPr/>
      <dgm:t>
        <a:bodyPr/>
        <a:lstStyle/>
        <a:p>
          <a:endParaRPr lang="ru-RU"/>
        </a:p>
      </dgm:t>
    </dgm:pt>
    <dgm:pt modelId="{DD1F5F9D-D980-44F0-BDCF-7A240C6475C8}">
      <dgm:prSet phldrT="[Текст]" phldr="1"/>
      <dgm:spPr/>
      <dgm:t>
        <a:bodyPr/>
        <a:lstStyle/>
        <a:p>
          <a:endParaRPr lang="ru-RU" dirty="0"/>
        </a:p>
      </dgm:t>
    </dgm:pt>
    <dgm:pt modelId="{6E8051A9-0DFD-4C35-BC0A-4E54E7FB8356}" type="parTrans" cxnId="{436C72C7-D2C8-4702-8B14-3A1D131AD6D4}">
      <dgm:prSet/>
      <dgm:spPr/>
      <dgm:t>
        <a:bodyPr/>
        <a:lstStyle/>
        <a:p>
          <a:endParaRPr lang="ru-RU"/>
        </a:p>
      </dgm:t>
    </dgm:pt>
    <dgm:pt modelId="{96227883-090E-46B3-9E61-40C5B165F12D}" type="sibTrans" cxnId="{436C72C7-D2C8-4702-8B14-3A1D131AD6D4}">
      <dgm:prSet/>
      <dgm:spPr/>
      <dgm:t>
        <a:bodyPr/>
        <a:lstStyle/>
        <a:p>
          <a:endParaRPr lang="ru-RU"/>
        </a:p>
      </dgm:t>
    </dgm:pt>
    <dgm:pt modelId="{E0C30348-00E2-469B-955F-D57C019C071F}">
      <dgm:prSet phldrT="[Текст]"/>
      <dgm:spPr>
        <a:noFill/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Складная</a:t>
          </a:r>
        </a:p>
      </dgm:t>
    </dgm:pt>
    <dgm:pt modelId="{56F5AB9D-6720-44F1-8380-93121639449A}" type="parTrans" cxnId="{F42EEA6B-A79C-4F92-AAEE-00B30B4F83DD}">
      <dgm:prSet/>
      <dgm:spPr/>
      <dgm:t>
        <a:bodyPr/>
        <a:lstStyle/>
        <a:p>
          <a:endParaRPr lang="ru-RU"/>
        </a:p>
      </dgm:t>
    </dgm:pt>
    <dgm:pt modelId="{3C82A3E9-D338-4C49-B81A-8F80FA66B06A}" type="sibTrans" cxnId="{F42EEA6B-A79C-4F92-AAEE-00B30B4F83DD}">
      <dgm:prSet/>
      <dgm:spPr/>
      <dgm:t>
        <a:bodyPr/>
        <a:lstStyle/>
        <a:p>
          <a:endParaRPr lang="ru-RU"/>
        </a:p>
      </dgm:t>
    </dgm:pt>
    <dgm:pt modelId="{84933369-2072-4945-A95A-F366058EC03C}">
      <dgm:prSet/>
      <dgm:spPr/>
      <dgm:t>
        <a:bodyPr/>
        <a:lstStyle/>
        <a:p>
          <a:r>
            <a:rPr lang="ru-RU" dirty="0"/>
            <a:t>Неразборная</a:t>
          </a:r>
        </a:p>
      </dgm:t>
    </dgm:pt>
    <dgm:pt modelId="{BCB6BB19-16D3-4B11-9AC8-95C14075D336}" type="parTrans" cxnId="{C900F81B-A369-451D-9429-8F99D9E52663}">
      <dgm:prSet/>
      <dgm:spPr/>
      <dgm:t>
        <a:bodyPr/>
        <a:lstStyle/>
        <a:p>
          <a:endParaRPr lang="ru-RU"/>
        </a:p>
      </dgm:t>
    </dgm:pt>
    <dgm:pt modelId="{58181E31-6085-41DA-A2D1-1B238778F723}" type="sibTrans" cxnId="{C900F81B-A369-451D-9429-8F99D9E52663}">
      <dgm:prSet/>
      <dgm:spPr/>
      <dgm:t>
        <a:bodyPr/>
        <a:lstStyle/>
        <a:p>
          <a:endParaRPr lang="ru-RU"/>
        </a:p>
      </dgm:t>
    </dgm:pt>
    <dgm:pt modelId="{A6ABE073-7B39-4A3B-9EFB-70BBAC3BF487}">
      <dgm:prSet/>
      <dgm:spPr/>
      <dgm:t>
        <a:bodyPr/>
        <a:lstStyle/>
        <a:p>
          <a:r>
            <a:rPr lang="ru-RU" dirty="0"/>
            <a:t>Трансформируемая</a:t>
          </a:r>
        </a:p>
      </dgm:t>
    </dgm:pt>
    <dgm:pt modelId="{C5087A20-6628-4624-B0FC-7840573055D1}" type="parTrans" cxnId="{4B2FD44B-56C5-4819-B28A-B6A8A2B7A64A}">
      <dgm:prSet/>
      <dgm:spPr/>
      <dgm:t>
        <a:bodyPr/>
        <a:lstStyle/>
        <a:p>
          <a:endParaRPr lang="ru-RU"/>
        </a:p>
      </dgm:t>
    </dgm:pt>
    <dgm:pt modelId="{05A97692-F537-4069-8504-E97FF4D745CC}" type="sibTrans" cxnId="{4B2FD44B-56C5-4819-B28A-B6A8A2B7A64A}">
      <dgm:prSet/>
      <dgm:spPr/>
      <dgm:t>
        <a:bodyPr/>
        <a:lstStyle/>
        <a:p>
          <a:endParaRPr lang="ru-RU"/>
        </a:p>
      </dgm:t>
    </dgm:pt>
    <dgm:pt modelId="{28F6D4D8-F9DB-4E2D-9D9D-6F2D0AD31EE5}">
      <dgm:prSet phldrT="[Текст]" phldr="1"/>
      <dgm:spPr/>
      <dgm:t>
        <a:bodyPr/>
        <a:lstStyle/>
        <a:p>
          <a:endParaRPr lang="ru-RU" dirty="0"/>
        </a:p>
      </dgm:t>
    </dgm:pt>
    <dgm:pt modelId="{673B15FD-FF5E-43BD-AD8D-331634213E0C}" type="sibTrans" cxnId="{369B8261-2664-4369-BB1A-5BD28505F87D}">
      <dgm:prSet/>
      <dgm:spPr/>
      <dgm:t>
        <a:bodyPr/>
        <a:lstStyle/>
        <a:p>
          <a:endParaRPr lang="ru-RU"/>
        </a:p>
      </dgm:t>
    </dgm:pt>
    <dgm:pt modelId="{767D06AB-B2FD-4E43-95DE-1B78AEC51991}" type="parTrans" cxnId="{369B8261-2664-4369-BB1A-5BD28505F87D}">
      <dgm:prSet/>
      <dgm:spPr/>
      <dgm:t>
        <a:bodyPr/>
        <a:lstStyle/>
        <a:p>
          <a:endParaRPr lang="ru-RU"/>
        </a:p>
      </dgm:t>
    </dgm:pt>
    <dgm:pt modelId="{2AA3C13A-CC76-4F28-A7FF-0CABFEDBB946}" type="pres">
      <dgm:prSet presAssocID="{ACDB0081-B58E-4622-802F-2C81975AA4D4}" presName="Name0" presStyleCnt="0">
        <dgm:presLayoutVars>
          <dgm:chMax/>
          <dgm:chPref/>
          <dgm:dir/>
        </dgm:presLayoutVars>
      </dgm:prSet>
      <dgm:spPr/>
    </dgm:pt>
    <dgm:pt modelId="{EB30943C-0364-4A61-9792-D23F47183945}" type="pres">
      <dgm:prSet presAssocID="{8C6701FB-B248-4237-B237-310C9B73286E}" presName="composite" presStyleCnt="0">
        <dgm:presLayoutVars>
          <dgm:chMax val="1"/>
          <dgm:chPref val="1"/>
        </dgm:presLayoutVars>
      </dgm:prSet>
      <dgm:spPr/>
    </dgm:pt>
    <dgm:pt modelId="{84B8920C-27F9-4168-81E9-EDF5714E0317}" type="pres">
      <dgm:prSet presAssocID="{8C6701FB-B248-4237-B237-310C9B73286E}" presName="Accent" presStyleLbl="trAlignAcc1" presStyleIdx="0" presStyleCnt="5">
        <dgm:presLayoutVars>
          <dgm:chMax val="0"/>
          <dgm:chPref val="0"/>
        </dgm:presLayoutVars>
      </dgm:prSet>
      <dgm:spPr/>
    </dgm:pt>
    <dgm:pt modelId="{E4068325-5E0B-437D-B75B-5DBD3F52906C}" type="pres">
      <dgm:prSet presAssocID="{8C6701FB-B248-4237-B237-310C9B73286E}" presName="Image" presStyleLbl="alignImgPlace1" presStyleIdx="0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5566EEB-452A-4165-9D02-9FF7D1F23EBF}" type="pres">
      <dgm:prSet presAssocID="{8C6701FB-B248-4237-B237-310C9B73286E}" presName="ChildComposite" presStyleCnt="0"/>
      <dgm:spPr/>
    </dgm:pt>
    <dgm:pt modelId="{B9A98985-4386-4BC3-887B-53D3F0C63838}" type="pres">
      <dgm:prSet presAssocID="{8C6701FB-B248-4237-B237-310C9B73286E}" presName="Child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8A0FD77-0179-4FAA-8E17-AAFA110DAD7A}" type="pres">
      <dgm:prSet presAssocID="{8C6701FB-B248-4237-B237-310C9B73286E}" presName="Parent" presStyleLbl="revTx" presStyleIdx="0" presStyleCnt="5">
        <dgm:presLayoutVars>
          <dgm:chMax val="1"/>
          <dgm:chPref val="0"/>
          <dgm:bulletEnabled val="1"/>
        </dgm:presLayoutVars>
      </dgm:prSet>
      <dgm:spPr/>
    </dgm:pt>
    <dgm:pt modelId="{5DCB783D-B61D-430B-A954-B8D55229EC79}" type="pres">
      <dgm:prSet presAssocID="{70C76337-0BB6-440A-AEA5-CA97BE1E7220}" presName="sibTrans" presStyleCnt="0"/>
      <dgm:spPr/>
    </dgm:pt>
    <dgm:pt modelId="{F985C2F6-98FC-41AC-AF32-E22D4609DFAE}" type="pres">
      <dgm:prSet presAssocID="{84933369-2072-4945-A95A-F366058EC03C}" presName="composite" presStyleCnt="0">
        <dgm:presLayoutVars>
          <dgm:chMax val="1"/>
          <dgm:chPref val="1"/>
        </dgm:presLayoutVars>
      </dgm:prSet>
      <dgm:spPr/>
    </dgm:pt>
    <dgm:pt modelId="{E7060435-E3A4-4D85-BC2D-1EB34B11C441}" type="pres">
      <dgm:prSet presAssocID="{84933369-2072-4945-A95A-F366058EC03C}" presName="Accent" presStyleLbl="trAlignAcc1" presStyleIdx="1" presStyleCnt="5">
        <dgm:presLayoutVars>
          <dgm:chMax val="0"/>
          <dgm:chPref val="0"/>
        </dgm:presLayoutVars>
      </dgm:prSet>
      <dgm:spPr/>
    </dgm:pt>
    <dgm:pt modelId="{75278090-3D0B-47DC-A0EB-7582FB477482}" type="pres">
      <dgm:prSet presAssocID="{84933369-2072-4945-A95A-F366058EC03C}" presName="Image" presStyleLbl="alignImgPlace1" presStyleIdx="1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4CB8265-F0CF-4AD2-8F45-6F24EC09BA4D}" type="pres">
      <dgm:prSet presAssocID="{84933369-2072-4945-A95A-F366058EC03C}" presName="ChildComposite" presStyleCnt="0"/>
      <dgm:spPr/>
    </dgm:pt>
    <dgm:pt modelId="{1ED13C06-5D3D-45EB-955C-35621E8E11FE}" type="pres">
      <dgm:prSet presAssocID="{84933369-2072-4945-A95A-F366058EC03C}" presName="Child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66F1A61-76CF-471D-ACFB-AA4EEBC4C286}" type="pres">
      <dgm:prSet presAssocID="{84933369-2072-4945-A95A-F366058EC03C}" presName="Parent" presStyleLbl="revTx" presStyleIdx="1" presStyleCnt="5">
        <dgm:presLayoutVars>
          <dgm:chMax val="1"/>
          <dgm:chPref val="0"/>
          <dgm:bulletEnabled val="1"/>
        </dgm:presLayoutVars>
      </dgm:prSet>
      <dgm:spPr/>
    </dgm:pt>
    <dgm:pt modelId="{AC7B10B3-D576-4A37-9FC2-EEAE753C937C}" type="pres">
      <dgm:prSet presAssocID="{58181E31-6085-41DA-A2D1-1B238778F723}" presName="sibTrans" presStyleCnt="0"/>
      <dgm:spPr/>
    </dgm:pt>
    <dgm:pt modelId="{5003BBB3-E2DD-4F48-90D7-95AA2576BC6A}" type="pres">
      <dgm:prSet presAssocID="{28F6D4D8-F9DB-4E2D-9D9D-6F2D0AD31EE5}" presName="composite" presStyleCnt="0">
        <dgm:presLayoutVars>
          <dgm:chMax val="1"/>
          <dgm:chPref val="1"/>
        </dgm:presLayoutVars>
      </dgm:prSet>
      <dgm:spPr/>
    </dgm:pt>
    <dgm:pt modelId="{516C02AE-88C7-46EE-BF7B-4CABFA91F946}" type="pres">
      <dgm:prSet presAssocID="{28F6D4D8-F9DB-4E2D-9D9D-6F2D0AD31EE5}" presName="Accent" presStyleLbl="trAlignAcc1" presStyleIdx="2" presStyleCnt="5">
        <dgm:presLayoutVars>
          <dgm:chMax val="0"/>
          <dgm:chPref val="0"/>
        </dgm:presLayoutVars>
      </dgm:prSet>
      <dgm:spPr/>
    </dgm:pt>
    <dgm:pt modelId="{7F709497-AAE2-48DD-93C6-4D7C7941D396}" type="pres">
      <dgm:prSet presAssocID="{28F6D4D8-F9DB-4E2D-9D9D-6F2D0AD31EE5}" presName="Image" presStyleLbl="alignImgPlace1" presStyleIdx="2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2AEF494-DC78-4CB5-830F-C5674CA50635}" type="pres">
      <dgm:prSet presAssocID="{28F6D4D8-F9DB-4E2D-9D9D-6F2D0AD31EE5}" presName="ChildComposite" presStyleCnt="0"/>
      <dgm:spPr/>
    </dgm:pt>
    <dgm:pt modelId="{F7597C23-A628-412B-BB68-EEC0F8745712}" type="pres">
      <dgm:prSet presAssocID="{28F6D4D8-F9DB-4E2D-9D9D-6F2D0AD31EE5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D79F896-AF36-4190-8E30-5A77C6DD0523}" type="pres">
      <dgm:prSet presAssocID="{28F6D4D8-F9DB-4E2D-9D9D-6F2D0AD31EE5}" presName="Parent" presStyleLbl="revTx" presStyleIdx="2" presStyleCnt="5">
        <dgm:presLayoutVars>
          <dgm:chMax val="1"/>
          <dgm:chPref val="0"/>
          <dgm:bulletEnabled val="1"/>
        </dgm:presLayoutVars>
      </dgm:prSet>
      <dgm:spPr/>
    </dgm:pt>
    <dgm:pt modelId="{EF59509F-E377-4444-9B74-E664250B826D}" type="pres">
      <dgm:prSet presAssocID="{673B15FD-FF5E-43BD-AD8D-331634213E0C}" presName="sibTrans" presStyleCnt="0"/>
      <dgm:spPr/>
    </dgm:pt>
    <dgm:pt modelId="{5802BEDF-E1D0-4943-B743-31687001AC32}" type="pres">
      <dgm:prSet presAssocID="{A6ABE073-7B39-4A3B-9EFB-70BBAC3BF487}" presName="composite" presStyleCnt="0">
        <dgm:presLayoutVars>
          <dgm:chMax val="1"/>
          <dgm:chPref val="1"/>
        </dgm:presLayoutVars>
      </dgm:prSet>
      <dgm:spPr/>
    </dgm:pt>
    <dgm:pt modelId="{F6BBDF7B-0595-409E-91B5-C8475B24E157}" type="pres">
      <dgm:prSet presAssocID="{A6ABE073-7B39-4A3B-9EFB-70BBAC3BF487}" presName="Accent" presStyleLbl="trAlignAcc1" presStyleIdx="3" presStyleCnt="5">
        <dgm:presLayoutVars>
          <dgm:chMax val="0"/>
          <dgm:chPref val="0"/>
        </dgm:presLayoutVars>
      </dgm:prSet>
      <dgm:spPr/>
    </dgm:pt>
    <dgm:pt modelId="{2FAD9239-7B2C-4EFF-A7E8-0EC62D6CF611}" type="pres">
      <dgm:prSet presAssocID="{A6ABE073-7B39-4A3B-9EFB-70BBAC3BF487}" presName="Image" presStyleLbl="alignImgPlace1" presStyleIdx="3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E673C2A0-393E-42D6-A869-03250DD4581A}" type="pres">
      <dgm:prSet presAssocID="{A6ABE073-7B39-4A3B-9EFB-70BBAC3BF487}" presName="ChildComposite" presStyleCnt="0"/>
      <dgm:spPr/>
    </dgm:pt>
    <dgm:pt modelId="{BD4E08E7-D7DB-43A5-8F2B-A6D5423E1504}" type="pres">
      <dgm:prSet presAssocID="{A6ABE073-7B39-4A3B-9EFB-70BBAC3BF487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71C3D5E-664C-4423-8C44-27DE8F7D6C76}" type="pres">
      <dgm:prSet presAssocID="{A6ABE073-7B39-4A3B-9EFB-70BBAC3BF487}" presName="Parent" presStyleLbl="revTx" presStyleIdx="3" presStyleCnt="5">
        <dgm:presLayoutVars>
          <dgm:chMax val="1"/>
          <dgm:chPref val="0"/>
          <dgm:bulletEnabled val="1"/>
        </dgm:presLayoutVars>
      </dgm:prSet>
      <dgm:spPr/>
    </dgm:pt>
    <dgm:pt modelId="{66B4A394-F7C1-4CD5-9BDA-3E9824136915}" type="pres">
      <dgm:prSet presAssocID="{05A97692-F537-4069-8504-E97FF4D745CC}" presName="sibTrans" presStyleCnt="0"/>
      <dgm:spPr/>
    </dgm:pt>
    <dgm:pt modelId="{5E6EEEC5-338E-4D16-923A-602B6B462150}" type="pres">
      <dgm:prSet presAssocID="{DD1F5F9D-D980-44F0-BDCF-7A240C6475C8}" presName="composite" presStyleCnt="0">
        <dgm:presLayoutVars>
          <dgm:chMax val="1"/>
          <dgm:chPref val="1"/>
        </dgm:presLayoutVars>
      </dgm:prSet>
      <dgm:spPr/>
    </dgm:pt>
    <dgm:pt modelId="{EA45186A-134A-49D2-AAF0-AAE98725949D}" type="pres">
      <dgm:prSet presAssocID="{DD1F5F9D-D980-44F0-BDCF-7A240C6475C8}" presName="Accent" presStyleLbl="trAlignAcc1" presStyleIdx="4" presStyleCnt="5">
        <dgm:presLayoutVars>
          <dgm:chMax val="0"/>
          <dgm:chPref val="0"/>
        </dgm:presLayoutVars>
      </dgm:prSet>
      <dgm:spPr/>
    </dgm:pt>
    <dgm:pt modelId="{69D64304-8A2D-427C-8235-6E3C0B5F664D}" type="pres">
      <dgm:prSet presAssocID="{DD1F5F9D-D980-44F0-BDCF-7A240C6475C8}" presName="Image" presStyleLbl="alignImgPlace1" presStyleIdx="4" presStyleCnt="5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A1C80EB5-E382-4647-AFCB-C4BFE595DDC8}" type="pres">
      <dgm:prSet presAssocID="{DD1F5F9D-D980-44F0-BDCF-7A240C6475C8}" presName="ChildComposite" presStyleCnt="0"/>
      <dgm:spPr/>
    </dgm:pt>
    <dgm:pt modelId="{84E8CD5E-ECB5-4DE7-8FD6-DCE1EC80D664}" type="pres">
      <dgm:prSet presAssocID="{DD1F5F9D-D980-44F0-BDCF-7A240C6475C8}" presName="Child" presStyleLbl="node1" presStyleIdx="2" presStyleCnt="3" custLinFactNeighborX="934" custLinFactNeighborY="2237">
        <dgm:presLayoutVars>
          <dgm:chMax val="0"/>
          <dgm:chPref val="0"/>
          <dgm:bulletEnabled val="1"/>
        </dgm:presLayoutVars>
      </dgm:prSet>
      <dgm:spPr/>
    </dgm:pt>
    <dgm:pt modelId="{96C2BEEB-F6E5-4660-96F3-14288BBE8D7F}" type="pres">
      <dgm:prSet presAssocID="{DD1F5F9D-D980-44F0-BDCF-7A240C6475C8}" presName="Parent" presStyleLbl="revTx" presStyleIdx="4" presStyleCnt="5">
        <dgm:presLayoutVars>
          <dgm:chMax val="1"/>
          <dgm:chPref val="0"/>
          <dgm:bulletEnabled val="1"/>
        </dgm:presLayoutVars>
      </dgm:prSet>
      <dgm:spPr/>
    </dgm:pt>
  </dgm:ptLst>
  <dgm:cxnLst>
    <dgm:cxn modelId="{57FB040E-4276-4E39-AE26-2DE039DB6F38}" type="presOf" srcId="{28F6D4D8-F9DB-4E2D-9D9D-6F2D0AD31EE5}" destId="{8D79F896-AF36-4190-8E30-5A77C6DD0523}" srcOrd="0" destOrd="0" presId="urn:microsoft.com/office/officeart/2008/layout/CaptionedPictures"/>
    <dgm:cxn modelId="{6118560F-B75E-4F22-A282-AD4EE5071935}" srcId="{8C6701FB-B248-4237-B237-310C9B73286E}" destId="{A18893FE-1178-4A65-AB3F-D1DC9DB8E208}" srcOrd="0" destOrd="0" parTransId="{89115A34-02FF-42A2-A58A-A77B3606C99B}" sibTransId="{0A8283ED-09F3-4400-B1CA-FFE19849ED5E}"/>
    <dgm:cxn modelId="{C900F81B-A369-451D-9429-8F99D9E52663}" srcId="{ACDB0081-B58E-4622-802F-2C81975AA4D4}" destId="{84933369-2072-4945-A95A-F366058EC03C}" srcOrd="1" destOrd="0" parTransId="{BCB6BB19-16D3-4B11-9AC8-95C14075D336}" sibTransId="{58181E31-6085-41DA-A2D1-1B238778F723}"/>
    <dgm:cxn modelId="{0DBE0440-3DF3-4F1B-AEF6-FEFFD646C851}" srcId="{28F6D4D8-F9DB-4E2D-9D9D-6F2D0AD31EE5}" destId="{32DBE728-7270-4833-BC1C-F7A135934A3E}" srcOrd="0" destOrd="0" parTransId="{8DDF106C-FC92-4080-B91E-5B648FB90B45}" sibTransId="{23C5AC30-24B8-4878-98E2-754AC2E1AD69}"/>
    <dgm:cxn modelId="{369B8261-2664-4369-BB1A-5BD28505F87D}" srcId="{ACDB0081-B58E-4622-802F-2C81975AA4D4}" destId="{28F6D4D8-F9DB-4E2D-9D9D-6F2D0AD31EE5}" srcOrd="2" destOrd="0" parTransId="{767D06AB-B2FD-4E43-95DE-1B78AEC51991}" sibTransId="{673B15FD-FF5E-43BD-AD8D-331634213E0C}"/>
    <dgm:cxn modelId="{64EB0043-2D53-45A3-B2DB-23A791CFC33F}" type="presOf" srcId="{ACDB0081-B58E-4622-802F-2C81975AA4D4}" destId="{2AA3C13A-CC76-4F28-A7FF-0CABFEDBB946}" srcOrd="0" destOrd="0" presId="urn:microsoft.com/office/officeart/2008/layout/CaptionedPictures"/>
    <dgm:cxn modelId="{BC8AF566-175F-440E-A955-F749DF554992}" type="presOf" srcId="{A6ABE073-7B39-4A3B-9EFB-70BBAC3BF487}" destId="{071C3D5E-664C-4423-8C44-27DE8F7D6C76}" srcOrd="0" destOrd="0" presId="urn:microsoft.com/office/officeart/2008/layout/CaptionedPictures"/>
    <dgm:cxn modelId="{4B2FD44B-56C5-4819-B28A-B6A8A2B7A64A}" srcId="{ACDB0081-B58E-4622-802F-2C81975AA4D4}" destId="{A6ABE073-7B39-4A3B-9EFB-70BBAC3BF487}" srcOrd="3" destOrd="0" parTransId="{C5087A20-6628-4624-B0FC-7840573055D1}" sibTransId="{05A97692-F537-4069-8504-E97FF4D745CC}"/>
    <dgm:cxn modelId="{F42EEA6B-A79C-4F92-AAEE-00B30B4F83DD}" srcId="{DD1F5F9D-D980-44F0-BDCF-7A240C6475C8}" destId="{E0C30348-00E2-469B-955F-D57C019C071F}" srcOrd="0" destOrd="0" parTransId="{56F5AB9D-6720-44F1-8380-93121639449A}" sibTransId="{3C82A3E9-D338-4C49-B81A-8F80FA66B06A}"/>
    <dgm:cxn modelId="{9675C755-097C-4633-B54D-F71B1284078B}" type="presOf" srcId="{84933369-2072-4945-A95A-F366058EC03C}" destId="{B66F1A61-76CF-471D-ACFB-AA4EEBC4C286}" srcOrd="0" destOrd="0" presId="urn:microsoft.com/office/officeart/2008/layout/CaptionedPictures"/>
    <dgm:cxn modelId="{04F24756-FA3A-4E56-B9C6-B6F53E9129D2}" srcId="{ACDB0081-B58E-4622-802F-2C81975AA4D4}" destId="{8C6701FB-B248-4237-B237-310C9B73286E}" srcOrd="0" destOrd="0" parTransId="{59C5C32E-6623-44C4-B519-54F048376A7D}" sibTransId="{70C76337-0BB6-440A-AEA5-CA97BE1E7220}"/>
    <dgm:cxn modelId="{C808B57C-EE67-40C2-86DE-0122E4D0CD85}" type="presOf" srcId="{A18893FE-1178-4A65-AB3F-D1DC9DB8E208}" destId="{B9A98985-4386-4BC3-887B-53D3F0C63838}" srcOrd="0" destOrd="0" presId="urn:microsoft.com/office/officeart/2008/layout/CaptionedPictures"/>
    <dgm:cxn modelId="{E36EA2C4-48AA-431F-A9DA-5FBDA9FA7379}" type="presOf" srcId="{32DBE728-7270-4833-BC1C-F7A135934A3E}" destId="{F7597C23-A628-412B-BB68-EEC0F8745712}" srcOrd="0" destOrd="0" presId="urn:microsoft.com/office/officeart/2008/layout/CaptionedPictures"/>
    <dgm:cxn modelId="{436C72C7-D2C8-4702-8B14-3A1D131AD6D4}" srcId="{ACDB0081-B58E-4622-802F-2C81975AA4D4}" destId="{DD1F5F9D-D980-44F0-BDCF-7A240C6475C8}" srcOrd="4" destOrd="0" parTransId="{6E8051A9-0DFD-4C35-BC0A-4E54E7FB8356}" sibTransId="{96227883-090E-46B3-9E61-40C5B165F12D}"/>
    <dgm:cxn modelId="{953227D2-BD30-42FA-8B26-F25EE4B65374}" type="presOf" srcId="{E0C30348-00E2-469B-955F-D57C019C071F}" destId="{84E8CD5E-ECB5-4DE7-8FD6-DCE1EC80D664}" srcOrd="0" destOrd="0" presId="urn:microsoft.com/office/officeart/2008/layout/CaptionedPictures"/>
    <dgm:cxn modelId="{A938F3D7-7E2E-4BEC-AAC5-872C056F8BBA}" type="presOf" srcId="{8C6701FB-B248-4237-B237-310C9B73286E}" destId="{78A0FD77-0179-4FAA-8E17-AAFA110DAD7A}" srcOrd="0" destOrd="0" presId="urn:microsoft.com/office/officeart/2008/layout/CaptionedPictures"/>
    <dgm:cxn modelId="{C303A2FC-DA4B-470F-91B3-3E10FA61DF2D}" type="presOf" srcId="{DD1F5F9D-D980-44F0-BDCF-7A240C6475C8}" destId="{96C2BEEB-F6E5-4660-96F3-14288BBE8D7F}" srcOrd="0" destOrd="0" presId="urn:microsoft.com/office/officeart/2008/layout/CaptionedPictures"/>
    <dgm:cxn modelId="{6987B05E-47AD-405E-8ED8-6E7D2CFD06A4}" type="presParOf" srcId="{2AA3C13A-CC76-4F28-A7FF-0CABFEDBB946}" destId="{EB30943C-0364-4A61-9792-D23F47183945}" srcOrd="0" destOrd="0" presId="urn:microsoft.com/office/officeart/2008/layout/CaptionedPictures"/>
    <dgm:cxn modelId="{AF06B3BD-AB5A-4ACA-8705-C21D81C89E56}" type="presParOf" srcId="{EB30943C-0364-4A61-9792-D23F47183945}" destId="{84B8920C-27F9-4168-81E9-EDF5714E0317}" srcOrd="0" destOrd="0" presId="urn:microsoft.com/office/officeart/2008/layout/CaptionedPictures"/>
    <dgm:cxn modelId="{67D0164F-FC4D-43FA-90AE-5A2617F462AB}" type="presParOf" srcId="{EB30943C-0364-4A61-9792-D23F47183945}" destId="{E4068325-5E0B-437D-B75B-5DBD3F52906C}" srcOrd="1" destOrd="0" presId="urn:microsoft.com/office/officeart/2008/layout/CaptionedPictures"/>
    <dgm:cxn modelId="{F7856BA4-3438-41F9-9D63-AE39AA19C295}" type="presParOf" srcId="{EB30943C-0364-4A61-9792-D23F47183945}" destId="{15566EEB-452A-4165-9D02-9FF7D1F23EBF}" srcOrd="2" destOrd="0" presId="urn:microsoft.com/office/officeart/2008/layout/CaptionedPictures"/>
    <dgm:cxn modelId="{AF6B3F8C-C3C1-45B9-9395-C0F751377CC9}" type="presParOf" srcId="{15566EEB-452A-4165-9D02-9FF7D1F23EBF}" destId="{B9A98985-4386-4BC3-887B-53D3F0C63838}" srcOrd="0" destOrd="0" presId="urn:microsoft.com/office/officeart/2008/layout/CaptionedPictures"/>
    <dgm:cxn modelId="{2D01253D-8BCF-424F-912C-7B6D508685FB}" type="presParOf" srcId="{15566EEB-452A-4165-9D02-9FF7D1F23EBF}" destId="{78A0FD77-0179-4FAA-8E17-AAFA110DAD7A}" srcOrd="1" destOrd="0" presId="urn:microsoft.com/office/officeart/2008/layout/CaptionedPictures"/>
    <dgm:cxn modelId="{A29E10A2-6494-4A83-81E1-DCFEEBA72826}" type="presParOf" srcId="{2AA3C13A-CC76-4F28-A7FF-0CABFEDBB946}" destId="{5DCB783D-B61D-430B-A954-B8D55229EC79}" srcOrd="1" destOrd="0" presId="urn:microsoft.com/office/officeart/2008/layout/CaptionedPictures"/>
    <dgm:cxn modelId="{7A0FB357-E4E8-4121-93EF-8DE22341543A}" type="presParOf" srcId="{2AA3C13A-CC76-4F28-A7FF-0CABFEDBB946}" destId="{F985C2F6-98FC-41AC-AF32-E22D4609DFAE}" srcOrd="2" destOrd="0" presId="urn:microsoft.com/office/officeart/2008/layout/CaptionedPictures"/>
    <dgm:cxn modelId="{1B9EE5DF-2334-4447-846C-50B91ED43034}" type="presParOf" srcId="{F985C2F6-98FC-41AC-AF32-E22D4609DFAE}" destId="{E7060435-E3A4-4D85-BC2D-1EB34B11C441}" srcOrd="0" destOrd="0" presId="urn:microsoft.com/office/officeart/2008/layout/CaptionedPictures"/>
    <dgm:cxn modelId="{97A564C7-10EA-4B5E-93C2-A22E94F361BC}" type="presParOf" srcId="{F985C2F6-98FC-41AC-AF32-E22D4609DFAE}" destId="{75278090-3D0B-47DC-A0EB-7582FB477482}" srcOrd="1" destOrd="0" presId="urn:microsoft.com/office/officeart/2008/layout/CaptionedPictures"/>
    <dgm:cxn modelId="{F315A18D-21B4-41CC-95E2-E27E1F433668}" type="presParOf" srcId="{F985C2F6-98FC-41AC-AF32-E22D4609DFAE}" destId="{D4CB8265-F0CF-4AD2-8F45-6F24EC09BA4D}" srcOrd="2" destOrd="0" presId="urn:microsoft.com/office/officeart/2008/layout/CaptionedPictures"/>
    <dgm:cxn modelId="{86DA40EA-B831-4A06-886E-23DC888ED1D1}" type="presParOf" srcId="{D4CB8265-F0CF-4AD2-8F45-6F24EC09BA4D}" destId="{1ED13C06-5D3D-45EB-955C-35621E8E11FE}" srcOrd="0" destOrd="0" presId="urn:microsoft.com/office/officeart/2008/layout/CaptionedPictures"/>
    <dgm:cxn modelId="{FF4D8D31-524D-40BE-9D0F-E74341297F1A}" type="presParOf" srcId="{D4CB8265-F0CF-4AD2-8F45-6F24EC09BA4D}" destId="{B66F1A61-76CF-471D-ACFB-AA4EEBC4C286}" srcOrd="1" destOrd="0" presId="urn:microsoft.com/office/officeart/2008/layout/CaptionedPictures"/>
    <dgm:cxn modelId="{9F006702-B6E7-4577-860D-DC3919F60516}" type="presParOf" srcId="{2AA3C13A-CC76-4F28-A7FF-0CABFEDBB946}" destId="{AC7B10B3-D576-4A37-9FC2-EEAE753C937C}" srcOrd="3" destOrd="0" presId="urn:microsoft.com/office/officeart/2008/layout/CaptionedPictures"/>
    <dgm:cxn modelId="{B69945BF-42A6-4A6C-949A-D77AE4355E1E}" type="presParOf" srcId="{2AA3C13A-CC76-4F28-A7FF-0CABFEDBB946}" destId="{5003BBB3-E2DD-4F48-90D7-95AA2576BC6A}" srcOrd="4" destOrd="0" presId="urn:microsoft.com/office/officeart/2008/layout/CaptionedPictures"/>
    <dgm:cxn modelId="{1C673A39-E9D6-4AA6-86D9-B3389F9B279B}" type="presParOf" srcId="{5003BBB3-E2DD-4F48-90D7-95AA2576BC6A}" destId="{516C02AE-88C7-46EE-BF7B-4CABFA91F946}" srcOrd="0" destOrd="0" presId="urn:microsoft.com/office/officeart/2008/layout/CaptionedPictures"/>
    <dgm:cxn modelId="{680E0857-767F-4F68-B58F-5757A9B0EAB4}" type="presParOf" srcId="{5003BBB3-E2DD-4F48-90D7-95AA2576BC6A}" destId="{7F709497-AAE2-48DD-93C6-4D7C7941D396}" srcOrd="1" destOrd="0" presId="urn:microsoft.com/office/officeart/2008/layout/CaptionedPictures"/>
    <dgm:cxn modelId="{42306BD9-E2E6-4C13-8C5D-A65B0800C06F}" type="presParOf" srcId="{5003BBB3-E2DD-4F48-90D7-95AA2576BC6A}" destId="{82AEF494-DC78-4CB5-830F-C5674CA50635}" srcOrd="2" destOrd="0" presId="urn:microsoft.com/office/officeart/2008/layout/CaptionedPictures"/>
    <dgm:cxn modelId="{81846AC2-7C01-4809-90B7-AA12227B89C6}" type="presParOf" srcId="{82AEF494-DC78-4CB5-830F-C5674CA50635}" destId="{F7597C23-A628-412B-BB68-EEC0F8745712}" srcOrd="0" destOrd="0" presId="urn:microsoft.com/office/officeart/2008/layout/CaptionedPictures"/>
    <dgm:cxn modelId="{D1235EAB-8D2A-4FC8-B908-4F06C80FAE1F}" type="presParOf" srcId="{82AEF494-DC78-4CB5-830F-C5674CA50635}" destId="{8D79F896-AF36-4190-8E30-5A77C6DD0523}" srcOrd="1" destOrd="0" presId="urn:microsoft.com/office/officeart/2008/layout/CaptionedPictures"/>
    <dgm:cxn modelId="{2CAE3238-3226-4795-A432-958422365560}" type="presParOf" srcId="{2AA3C13A-CC76-4F28-A7FF-0CABFEDBB946}" destId="{EF59509F-E377-4444-9B74-E664250B826D}" srcOrd="5" destOrd="0" presId="urn:microsoft.com/office/officeart/2008/layout/CaptionedPictures"/>
    <dgm:cxn modelId="{68901F82-7F07-452E-902D-812D4CDF49D4}" type="presParOf" srcId="{2AA3C13A-CC76-4F28-A7FF-0CABFEDBB946}" destId="{5802BEDF-E1D0-4943-B743-31687001AC32}" srcOrd="6" destOrd="0" presId="urn:microsoft.com/office/officeart/2008/layout/CaptionedPictures"/>
    <dgm:cxn modelId="{2E30324E-2364-4D89-A6C1-FBA7F2DAF1A8}" type="presParOf" srcId="{5802BEDF-E1D0-4943-B743-31687001AC32}" destId="{F6BBDF7B-0595-409E-91B5-C8475B24E157}" srcOrd="0" destOrd="0" presId="urn:microsoft.com/office/officeart/2008/layout/CaptionedPictures"/>
    <dgm:cxn modelId="{778FAB74-DBCB-4D46-940C-E03DFDF3C16F}" type="presParOf" srcId="{5802BEDF-E1D0-4943-B743-31687001AC32}" destId="{2FAD9239-7B2C-4EFF-A7E8-0EC62D6CF611}" srcOrd="1" destOrd="0" presId="urn:microsoft.com/office/officeart/2008/layout/CaptionedPictures"/>
    <dgm:cxn modelId="{D639FBEC-30B0-4A63-BD8A-57D28BF83046}" type="presParOf" srcId="{5802BEDF-E1D0-4943-B743-31687001AC32}" destId="{E673C2A0-393E-42D6-A869-03250DD4581A}" srcOrd="2" destOrd="0" presId="urn:microsoft.com/office/officeart/2008/layout/CaptionedPictures"/>
    <dgm:cxn modelId="{9E36ACC4-2B41-46A8-AD1F-87BE7574FF0F}" type="presParOf" srcId="{E673C2A0-393E-42D6-A869-03250DD4581A}" destId="{BD4E08E7-D7DB-43A5-8F2B-A6D5423E1504}" srcOrd="0" destOrd="0" presId="urn:microsoft.com/office/officeart/2008/layout/CaptionedPictures"/>
    <dgm:cxn modelId="{ADBB4E3B-1553-4419-89BD-6DAC3D086C91}" type="presParOf" srcId="{E673C2A0-393E-42D6-A869-03250DD4581A}" destId="{071C3D5E-664C-4423-8C44-27DE8F7D6C76}" srcOrd="1" destOrd="0" presId="urn:microsoft.com/office/officeart/2008/layout/CaptionedPictures"/>
    <dgm:cxn modelId="{7E31767C-9D9E-46C8-8E2A-5ABF6E291019}" type="presParOf" srcId="{2AA3C13A-CC76-4F28-A7FF-0CABFEDBB946}" destId="{66B4A394-F7C1-4CD5-9BDA-3E9824136915}" srcOrd="7" destOrd="0" presId="urn:microsoft.com/office/officeart/2008/layout/CaptionedPictures"/>
    <dgm:cxn modelId="{3F68C1E7-A0B4-44D6-9B43-F7C15D89C986}" type="presParOf" srcId="{2AA3C13A-CC76-4F28-A7FF-0CABFEDBB946}" destId="{5E6EEEC5-338E-4D16-923A-602B6B462150}" srcOrd="8" destOrd="0" presId="urn:microsoft.com/office/officeart/2008/layout/CaptionedPictures"/>
    <dgm:cxn modelId="{BDBEFBDA-B0D3-40E9-ABE7-AE528EF95117}" type="presParOf" srcId="{5E6EEEC5-338E-4D16-923A-602B6B462150}" destId="{EA45186A-134A-49D2-AAF0-AAE98725949D}" srcOrd="0" destOrd="0" presId="urn:microsoft.com/office/officeart/2008/layout/CaptionedPictures"/>
    <dgm:cxn modelId="{0ABF4CB5-8FC6-40C4-B899-8D4D9D97409E}" type="presParOf" srcId="{5E6EEEC5-338E-4D16-923A-602B6B462150}" destId="{69D64304-8A2D-427C-8235-6E3C0B5F664D}" srcOrd="1" destOrd="0" presId="urn:microsoft.com/office/officeart/2008/layout/CaptionedPictures"/>
    <dgm:cxn modelId="{88B545B4-48EC-4E45-B020-CE5BA844E895}" type="presParOf" srcId="{5E6EEEC5-338E-4D16-923A-602B6B462150}" destId="{A1C80EB5-E382-4647-AFCB-C4BFE595DDC8}" srcOrd="2" destOrd="0" presId="urn:microsoft.com/office/officeart/2008/layout/CaptionedPictures"/>
    <dgm:cxn modelId="{A0A5C205-5B1F-49EE-A39E-AE3D27AA5AB0}" type="presParOf" srcId="{A1C80EB5-E382-4647-AFCB-C4BFE595DDC8}" destId="{84E8CD5E-ECB5-4DE7-8FD6-DCE1EC80D664}" srcOrd="0" destOrd="0" presId="urn:microsoft.com/office/officeart/2008/layout/CaptionedPictures"/>
    <dgm:cxn modelId="{1DAF74C0-ECE0-43A0-B914-BAA5858365D2}" type="presParOf" srcId="{A1C80EB5-E382-4647-AFCB-C4BFE595DDC8}" destId="{96C2BEEB-F6E5-4660-96F3-14288BBE8D7F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DDC017-4112-4A2F-A3D4-63F31CB27C7C}" type="doc">
      <dgm:prSet loTypeId="urn:microsoft.com/office/officeart/2008/layout/BendingPictureSemiTransparentText" loCatId="picture" qsTypeId="urn:microsoft.com/office/officeart/2005/8/quickstyle/3d1#1" qsCatId="3D" csTypeId="urn:microsoft.com/office/officeart/2005/8/colors/accent1_2#9" csCatId="accent1" phldr="1"/>
      <dgm:spPr/>
      <dgm:t>
        <a:bodyPr/>
        <a:lstStyle/>
        <a:p>
          <a:endParaRPr lang="ru-RU"/>
        </a:p>
      </dgm:t>
    </dgm:pt>
    <dgm:pt modelId="{86988779-6965-4916-8305-EB9FC05EF7A5}">
      <dgm:prSet phldrT="[Текст]"/>
      <dgm:spPr/>
      <dgm:t>
        <a:bodyPr/>
        <a:lstStyle/>
        <a:p>
          <a:r>
            <a:rPr lang="ru-RU" dirty="0"/>
            <a:t>лакированная</a:t>
          </a:r>
        </a:p>
      </dgm:t>
    </dgm:pt>
    <dgm:pt modelId="{A8622C70-D8EB-4A0D-9A60-040B6143ABE7}" type="parTrans" cxnId="{3F51058A-B281-4593-A628-42ED3CF34563}">
      <dgm:prSet/>
      <dgm:spPr/>
      <dgm:t>
        <a:bodyPr/>
        <a:lstStyle/>
        <a:p>
          <a:endParaRPr lang="ru-RU"/>
        </a:p>
      </dgm:t>
    </dgm:pt>
    <dgm:pt modelId="{1424F3AF-E20A-4E4B-A3C4-92069C9512E2}" type="sibTrans" cxnId="{3F51058A-B281-4593-A628-42ED3CF34563}">
      <dgm:prSet/>
      <dgm:spPr/>
      <dgm:t>
        <a:bodyPr/>
        <a:lstStyle/>
        <a:p>
          <a:endParaRPr lang="ru-RU"/>
        </a:p>
      </dgm:t>
    </dgm:pt>
    <dgm:pt modelId="{873387F0-D380-483D-BD0E-185CAA8A4E4A}">
      <dgm:prSet phldrT="[Текст]"/>
      <dgm:spPr/>
      <dgm:t>
        <a:bodyPr/>
        <a:lstStyle/>
        <a:p>
          <a:r>
            <a:rPr lang="ru-RU" dirty="0"/>
            <a:t>с резьбой</a:t>
          </a:r>
        </a:p>
      </dgm:t>
    </dgm:pt>
    <dgm:pt modelId="{44E511F8-EA4D-4812-B5D0-96ADE42C5B7F}" type="parTrans" cxnId="{179909B4-2A72-4612-9C24-ABEDF3D06081}">
      <dgm:prSet/>
      <dgm:spPr/>
      <dgm:t>
        <a:bodyPr/>
        <a:lstStyle/>
        <a:p>
          <a:endParaRPr lang="ru-RU"/>
        </a:p>
      </dgm:t>
    </dgm:pt>
    <dgm:pt modelId="{D960A5FD-DA43-4E2D-8452-1141DB24F46E}" type="sibTrans" cxnId="{179909B4-2A72-4612-9C24-ABEDF3D06081}">
      <dgm:prSet/>
      <dgm:spPr/>
      <dgm:t>
        <a:bodyPr/>
        <a:lstStyle/>
        <a:p>
          <a:endParaRPr lang="ru-RU"/>
        </a:p>
      </dgm:t>
    </dgm:pt>
    <dgm:pt modelId="{DE3F147F-02BD-4F3E-98FB-17E54207FCB8}">
      <dgm:prSet phldrT="[Текст]"/>
      <dgm:spPr/>
      <dgm:t>
        <a:bodyPr/>
        <a:lstStyle/>
        <a:p>
          <a:r>
            <a:rPr lang="ru-RU" dirty="0"/>
            <a:t>инкрустация</a:t>
          </a:r>
        </a:p>
      </dgm:t>
    </dgm:pt>
    <dgm:pt modelId="{AC082945-26F4-42EE-A6BD-63D25DC552F7}" type="parTrans" cxnId="{D385F70E-2F3F-41A7-948B-2EEB23200FC7}">
      <dgm:prSet/>
      <dgm:spPr/>
      <dgm:t>
        <a:bodyPr/>
        <a:lstStyle/>
        <a:p>
          <a:endParaRPr lang="ru-RU"/>
        </a:p>
      </dgm:t>
    </dgm:pt>
    <dgm:pt modelId="{0BEA324B-781C-4170-81CF-1CFA881D41A0}" type="sibTrans" cxnId="{D385F70E-2F3F-41A7-948B-2EEB23200FC7}">
      <dgm:prSet/>
      <dgm:spPr/>
      <dgm:t>
        <a:bodyPr/>
        <a:lstStyle/>
        <a:p>
          <a:endParaRPr lang="ru-RU"/>
        </a:p>
      </dgm:t>
    </dgm:pt>
    <dgm:pt modelId="{E8227195-1C41-4A48-AB5A-C4D8B9BED3C6}">
      <dgm:prSet/>
      <dgm:spPr/>
      <dgm:t>
        <a:bodyPr/>
        <a:lstStyle/>
        <a:p>
          <a:r>
            <a:rPr lang="ru-RU" dirty="0"/>
            <a:t>полированная</a:t>
          </a:r>
        </a:p>
      </dgm:t>
    </dgm:pt>
    <dgm:pt modelId="{51BA9D09-C2AD-4D43-A9FB-A315DDCFB985}" type="parTrans" cxnId="{3C4D1D52-72BA-4253-B0CF-8AFB1CCF4D5C}">
      <dgm:prSet/>
      <dgm:spPr/>
      <dgm:t>
        <a:bodyPr/>
        <a:lstStyle/>
        <a:p>
          <a:endParaRPr lang="ru-RU"/>
        </a:p>
      </dgm:t>
    </dgm:pt>
    <dgm:pt modelId="{61D49428-1086-46DC-A1BB-CB1E6A8BC79B}" type="sibTrans" cxnId="{3C4D1D52-72BA-4253-B0CF-8AFB1CCF4D5C}">
      <dgm:prSet/>
      <dgm:spPr/>
      <dgm:t>
        <a:bodyPr/>
        <a:lstStyle/>
        <a:p>
          <a:endParaRPr lang="ru-RU"/>
        </a:p>
      </dgm:t>
    </dgm:pt>
    <dgm:pt modelId="{F46FA780-AAD7-4229-B7D9-435865888520}">
      <dgm:prSet/>
      <dgm:spPr/>
      <dgm:t>
        <a:bodyPr/>
        <a:lstStyle/>
        <a:p>
          <a:r>
            <a:rPr lang="ru-RU" dirty="0"/>
            <a:t>выжигание</a:t>
          </a:r>
        </a:p>
      </dgm:t>
    </dgm:pt>
    <dgm:pt modelId="{D82AB05C-CFC1-4279-B604-F0ACA0D7EF6F}" type="parTrans" cxnId="{7925EA70-CDAC-4911-ADAA-89FEE71A4120}">
      <dgm:prSet/>
      <dgm:spPr/>
      <dgm:t>
        <a:bodyPr/>
        <a:lstStyle/>
        <a:p>
          <a:endParaRPr lang="ru-RU"/>
        </a:p>
      </dgm:t>
    </dgm:pt>
    <dgm:pt modelId="{151040AA-F794-4B89-999D-F91782527A78}" type="sibTrans" cxnId="{7925EA70-CDAC-4911-ADAA-89FEE71A4120}">
      <dgm:prSet/>
      <dgm:spPr/>
      <dgm:t>
        <a:bodyPr/>
        <a:lstStyle/>
        <a:p>
          <a:endParaRPr lang="ru-RU"/>
        </a:p>
      </dgm:t>
    </dgm:pt>
    <dgm:pt modelId="{254758A5-1546-44FF-B032-6DC3EE9E8658}">
      <dgm:prSet/>
      <dgm:spPr/>
      <dgm:t>
        <a:bodyPr/>
        <a:lstStyle/>
        <a:p>
          <a:r>
            <a:rPr lang="ru-RU" dirty="0"/>
            <a:t>отделка краской</a:t>
          </a:r>
        </a:p>
      </dgm:t>
    </dgm:pt>
    <dgm:pt modelId="{2F5CF0F8-6BD2-4184-BC2E-40A0A50C9133}" type="parTrans" cxnId="{563F386A-B22F-4AC6-B858-9B602BC57D3C}">
      <dgm:prSet/>
      <dgm:spPr/>
      <dgm:t>
        <a:bodyPr/>
        <a:lstStyle/>
        <a:p>
          <a:endParaRPr lang="ru-RU"/>
        </a:p>
      </dgm:t>
    </dgm:pt>
    <dgm:pt modelId="{81659243-6A14-44D5-975A-7179ACACEFEF}" type="sibTrans" cxnId="{563F386A-B22F-4AC6-B858-9B602BC57D3C}">
      <dgm:prSet/>
      <dgm:spPr/>
      <dgm:t>
        <a:bodyPr/>
        <a:lstStyle/>
        <a:p>
          <a:endParaRPr lang="ru-RU"/>
        </a:p>
      </dgm:t>
    </dgm:pt>
    <dgm:pt modelId="{22B3F796-AA80-452C-8CD4-1F5B2B4F6CE9}" type="pres">
      <dgm:prSet presAssocID="{92DDC017-4112-4A2F-A3D4-63F31CB27C7C}" presName="Name0" presStyleCnt="0">
        <dgm:presLayoutVars>
          <dgm:dir/>
          <dgm:resizeHandles val="exact"/>
        </dgm:presLayoutVars>
      </dgm:prSet>
      <dgm:spPr/>
    </dgm:pt>
    <dgm:pt modelId="{D1C703ED-B8A0-4866-B336-97F8F67FC8BA}" type="pres">
      <dgm:prSet presAssocID="{86988779-6965-4916-8305-EB9FC05EF7A5}" presName="composite" presStyleCnt="0"/>
      <dgm:spPr/>
    </dgm:pt>
    <dgm:pt modelId="{B279729A-1EFF-48E6-9569-50853C80754E}" type="pres">
      <dgm:prSet presAssocID="{86988779-6965-4916-8305-EB9FC05EF7A5}" presName="rect1" presStyleLbl="bgShp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756952A-FFF6-4A85-B389-945D4469A4A4}" type="pres">
      <dgm:prSet presAssocID="{86988779-6965-4916-8305-EB9FC05EF7A5}" presName="rect2" presStyleLbl="trBgShp" presStyleIdx="0" presStyleCnt="6">
        <dgm:presLayoutVars>
          <dgm:bulletEnabled val="1"/>
        </dgm:presLayoutVars>
      </dgm:prSet>
      <dgm:spPr/>
    </dgm:pt>
    <dgm:pt modelId="{B4B32F30-BAB9-4E01-8B63-386EDD56E28A}" type="pres">
      <dgm:prSet presAssocID="{1424F3AF-E20A-4E4B-A3C4-92069C9512E2}" presName="sibTrans" presStyleCnt="0"/>
      <dgm:spPr/>
    </dgm:pt>
    <dgm:pt modelId="{02FB4A42-8D36-4D4F-90E4-F7A447EE5160}" type="pres">
      <dgm:prSet presAssocID="{E8227195-1C41-4A48-AB5A-C4D8B9BED3C6}" presName="composite" presStyleCnt="0"/>
      <dgm:spPr/>
    </dgm:pt>
    <dgm:pt modelId="{724F0A09-33D0-4EC2-974A-94E07D3BADF7}" type="pres">
      <dgm:prSet presAssocID="{E8227195-1C41-4A48-AB5A-C4D8B9BED3C6}" presName="rect1" presStyleLbl="bgShp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AB444FE-6C89-4B49-98AF-6E189CA4E5EC}" type="pres">
      <dgm:prSet presAssocID="{E8227195-1C41-4A48-AB5A-C4D8B9BED3C6}" presName="rect2" presStyleLbl="trBgShp" presStyleIdx="1" presStyleCnt="6">
        <dgm:presLayoutVars>
          <dgm:bulletEnabled val="1"/>
        </dgm:presLayoutVars>
      </dgm:prSet>
      <dgm:spPr/>
    </dgm:pt>
    <dgm:pt modelId="{E60B35AA-9F40-4860-A63B-E7420232A744}" type="pres">
      <dgm:prSet presAssocID="{61D49428-1086-46DC-A1BB-CB1E6A8BC79B}" presName="sibTrans" presStyleCnt="0"/>
      <dgm:spPr/>
    </dgm:pt>
    <dgm:pt modelId="{14935AD2-3038-41C1-B1CA-CF0EF1897786}" type="pres">
      <dgm:prSet presAssocID="{873387F0-D380-483D-BD0E-185CAA8A4E4A}" presName="composite" presStyleCnt="0"/>
      <dgm:spPr/>
    </dgm:pt>
    <dgm:pt modelId="{3A96313C-6894-4B06-B2BB-AB77C2E7B17F}" type="pres">
      <dgm:prSet presAssocID="{873387F0-D380-483D-BD0E-185CAA8A4E4A}" presName="rect1" presStyleLbl="bgShp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A351BAE-9D81-473F-921F-AA8C28685B6E}" type="pres">
      <dgm:prSet presAssocID="{873387F0-D380-483D-BD0E-185CAA8A4E4A}" presName="rect2" presStyleLbl="trBgShp" presStyleIdx="2" presStyleCnt="6">
        <dgm:presLayoutVars>
          <dgm:bulletEnabled val="1"/>
        </dgm:presLayoutVars>
      </dgm:prSet>
      <dgm:spPr/>
    </dgm:pt>
    <dgm:pt modelId="{CFF13577-D137-462D-B4A6-F15A054AE98F}" type="pres">
      <dgm:prSet presAssocID="{D960A5FD-DA43-4E2D-8452-1141DB24F46E}" presName="sibTrans" presStyleCnt="0"/>
      <dgm:spPr/>
    </dgm:pt>
    <dgm:pt modelId="{C2C2C357-B092-4170-8478-4DB72900B357}" type="pres">
      <dgm:prSet presAssocID="{F46FA780-AAD7-4229-B7D9-435865888520}" presName="composite" presStyleCnt="0"/>
      <dgm:spPr/>
    </dgm:pt>
    <dgm:pt modelId="{D701AD11-F20A-4AD3-9088-DA8A665F300E}" type="pres">
      <dgm:prSet presAssocID="{F46FA780-AAD7-4229-B7D9-435865888520}" presName="rect1" presStyleLbl="bgShp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2FEDAA2-D6FD-4EDD-A3F5-3E4AD3440223}" type="pres">
      <dgm:prSet presAssocID="{F46FA780-AAD7-4229-B7D9-435865888520}" presName="rect2" presStyleLbl="trBgShp" presStyleIdx="3" presStyleCnt="6">
        <dgm:presLayoutVars>
          <dgm:bulletEnabled val="1"/>
        </dgm:presLayoutVars>
      </dgm:prSet>
      <dgm:spPr/>
    </dgm:pt>
    <dgm:pt modelId="{CA561448-74AD-4061-8E9F-F8BB4E32FACC}" type="pres">
      <dgm:prSet presAssocID="{151040AA-F794-4B89-999D-F91782527A78}" presName="sibTrans" presStyleCnt="0"/>
      <dgm:spPr/>
    </dgm:pt>
    <dgm:pt modelId="{1C3E6B2B-9AAC-443E-92D2-59EC380DB417}" type="pres">
      <dgm:prSet presAssocID="{DE3F147F-02BD-4F3E-98FB-17E54207FCB8}" presName="composite" presStyleCnt="0"/>
      <dgm:spPr/>
    </dgm:pt>
    <dgm:pt modelId="{CEE31799-9D4D-4790-964C-9FCB22C099A9}" type="pres">
      <dgm:prSet presAssocID="{DE3F147F-02BD-4F3E-98FB-17E54207FCB8}" presName="rect1" presStyleLbl="bgShp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078D9A3D-A3C3-49E7-BEC2-88A7BCAF2AC3}" type="pres">
      <dgm:prSet presAssocID="{DE3F147F-02BD-4F3E-98FB-17E54207FCB8}" presName="rect2" presStyleLbl="trBgShp" presStyleIdx="4" presStyleCnt="6">
        <dgm:presLayoutVars>
          <dgm:bulletEnabled val="1"/>
        </dgm:presLayoutVars>
      </dgm:prSet>
      <dgm:spPr/>
    </dgm:pt>
    <dgm:pt modelId="{06D67C73-E980-4A37-9E35-00D3A3D9054F}" type="pres">
      <dgm:prSet presAssocID="{0BEA324B-781C-4170-81CF-1CFA881D41A0}" presName="sibTrans" presStyleCnt="0"/>
      <dgm:spPr/>
    </dgm:pt>
    <dgm:pt modelId="{870D296D-CC9A-41D8-8228-69960F08E95F}" type="pres">
      <dgm:prSet presAssocID="{254758A5-1546-44FF-B032-6DC3EE9E8658}" presName="composite" presStyleCnt="0"/>
      <dgm:spPr/>
    </dgm:pt>
    <dgm:pt modelId="{CBE9837A-70A3-47D3-ACD3-B0F52225BA22}" type="pres">
      <dgm:prSet presAssocID="{254758A5-1546-44FF-B032-6DC3EE9E8658}" presName="rect1" presStyleLbl="bgShp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41D55F1A-9F2B-4F23-A6A2-FD73E5D54317}" type="pres">
      <dgm:prSet presAssocID="{254758A5-1546-44FF-B032-6DC3EE9E8658}" presName="rect2" presStyleLbl="trBgShp" presStyleIdx="5" presStyleCnt="6">
        <dgm:presLayoutVars>
          <dgm:bulletEnabled val="1"/>
        </dgm:presLayoutVars>
      </dgm:prSet>
      <dgm:spPr/>
    </dgm:pt>
  </dgm:ptLst>
  <dgm:cxnLst>
    <dgm:cxn modelId="{D16BF800-E950-453F-8AEA-C5ED004A1F27}" type="presOf" srcId="{E8227195-1C41-4A48-AB5A-C4D8B9BED3C6}" destId="{BAB444FE-6C89-4B49-98AF-6E189CA4E5EC}" srcOrd="0" destOrd="0" presId="urn:microsoft.com/office/officeart/2008/layout/BendingPictureSemiTransparentText"/>
    <dgm:cxn modelId="{D385F70E-2F3F-41A7-948B-2EEB23200FC7}" srcId="{92DDC017-4112-4A2F-A3D4-63F31CB27C7C}" destId="{DE3F147F-02BD-4F3E-98FB-17E54207FCB8}" srcOrd="4" destOrd="0" parTransId="{AC082945-26F4-42EE-A6BD-63D25DC552F7}" sibTransId="{0BEA324B-781C-4170-81CF-1CFA881D41A0}"/>
    <dgm:cxn modelId="{3F3B571D-C815-4AA4-A413-57147941B0E6}" type="presOf" srcId="{873387F0-D380-483D-BD0E-185CAA8A4E4A}" destId="{AA351BAE-9D81-473F-921F-AA8C28685B6E}" srcOrd="0" destOrd="0" presId="urn:microsoft.com/office/officeart/2008/layout/BendingPictureSemiTransparentText"/>
    <dgm:cxn modelId="{45109748-0F12-4F0D-B372-47072FF691AF}" type="presOf" srcId="{DE3F147F-02BD-4F3E-98FB-17E54207FCB8}" destId="{078D9A3D-A3C3-49E7-BEC2-88A7BCAF2AC3}" srcOrd="0" destOrd="0" presId="urn:microsoft.com/office/officeart/2008/layout/BendingPictureSemiTransparentText"/>
    <dgm:cxn modelId="{563F386A-B22F-4AC6-B858-9B602BC57D3C}" srcId="{92DDC017-4112-4A2F-A3D4-63F31CB27C7C}" destId="{254758A5-1546-44FF-B032-6DC3EE9E8658}" srcOrd="5" destOrd="0" parTransId="{2F5CF0F8-6BD2-4184-BC2E-40A0A50C9133}" sibTransId="{81659243-6A14-44D5-975A-7179ACACEFEF}"/>
    <dgm:cxn modelId="{7925EA70-CDAC-4911-ADAA-89FEE71A4120}" srcId="{92DDC017-4112-4A2F-A3D4-63F31CB27C7C}" destId="{F46FA780-AAD7-4229-B7D9-435865888520}" srcOrd="3" destOrd="0" parTransId="{D82AB05C-CFC1-4279-B604-F0ACA0D7EF6F}" sibTransId="{151040AA-F794-4B89-999D-F91782527A78}"/>
    <dgm:cxn modelId="{3C4D1D52-72BA-4253-B0CF-8AFB1CCF4D5C}" srcId="{92DDC017-4112-4A2F-A3D4-63F31CB27C7C}" destId="{E8227195-1C41-4A48-AB5A-C4D8B9BED3C6}" srcOrd="1" destOrd="0" parTransId="{51BA9D09-C2AD-4D43-A9FB-A315DDCFB985}" sibTransId="{61D49428-1086-46DC-A1BB-CB1E6A8BC79B}"/>
    <dgm:cxn modelId="{C4703052-489D-40D5-B65D-48837B1A869E}" type="presOf" srcId="{86988779-6965-4916-8305-EB9FC05EF7A5}" destId="{5756952A-FFF6-4A85-B389-945D4469A4A4}" srcOrd="0" destOrd="0" presId="urn:microsoft.com/office/officeart/2008/layout/BendingPictureSemiTransparentText"/>
    <dgm:cxn modelId="{2D7B927A-834A-4677-BABD-7EC57EEB1B65}" type="presOf" srcId="{254758A5-1546-44FF-B032-6DC3EE9E8658}" destId="{41D55F1A-9F2B-4F23-A6A2-FD73E5D54317}" srcOrd="0" destOrd="0" presId="urn:microsoft.com/office/officeart/2008/layout/BendingPictureSemiTransparentText"/>
    <dgm:cxn modelId="{3F51058A-B281-4593-A628-42ED3CF34563}" srcId="{92DDC017-4112-4A2F-A3D4-63F31CB27C7C}" destId="{86988779-6965-4916-8305-EB9FC05EF7A5}" srcOrd="0" destOrd="0" parTransId="{A8622C70-D8EB-4A0D-9A60-040B6143ABE7}" sibTransId="{1424F3AF-E20A-4E4B-A3C4-92069C9512E2}"/>
    <dgm:cxn modelId="{8233D6AE-44EE-4072-ACA6-A2E3BA9A418E}" type="presOf" srcId="{92DDC017-4112-4A2F-A3D4-63F31CB27C7C}" destId="{22B3F796-AA80-452C-8CD4-1F5B2B4F6CE9}" srcOrd="0" destOrd="0" presId="urn:microsoft.com/office/officeart/2008/layout/BendingPictureSemiTransparentText"/>
    <dgm:cxn modelId="{179909B4-2A72-4612-9C24-ABEDF3D06081}" srcId="{92DDC017-4112-4A2F-A3D4-63F31CB27C7C}" destId="{873387F0-D380-483D-BD0E-185CAA8A4E4A}" srcOrd="2" destOrd="0" parTransId="{44E511F8-EA4D-4812-B5D0-96ADE42C5B7F}" sibTransId="{D960A5FD-DA43-4E2D-8452-1141DB24F46E}"/>
    <dgm:cxn modelId="{EF5889DC-CA41-4620-8280-5E401141F590}" type="presOf" srcId="{F46FA780-AAD7-4229-B7D9-435865888520}" destId="{D2FEDAA2-D6FD-4EDD-A3F5-3E4AD3440223}" srcOrd="0" destOrd="0" presId="urn:microsoft.com/office/officeart/2008/layout/BendingPictureSemiTransparentText"/>
    <dgm:cxn modelId="{3B0A8178-D275-482B-B09D-EDF1B438EEC9}" type="presParOf" srcId="{22B3F796-AA80-452C-8CD4-1F5B2B4F6CE9}" destId="{D1C703ED-B8A0-4866-B336-97F8F67FC8BA}" srcOrd="0" destOrd="0" presId="urn:microsoft.com/office/officeart/2008/layout/BendingPictureSemiTransparentText"/>
    <dgm:cxn modelId="{8DAD69B5-8C80-4DD3-945A-DDD8618DC15D}" type="presParOf" srcId="{D1C703ED-B8A0-4866-B336-97F8F67FC8BA}" destId="{B279729A-1EFF-48E6-9569-50853C80754E}" srcOrd="0" destOrd="0" presId="urn:microsoft.com/office/officeart/2008/layout/BendingPictureSemiTransparentText"/>
    <dgm:cxn modelId="{998B4EFD-F288-4B82-AA50-B8FD08622364}" type="presParOf" srcId="{D1C703ED-B8A0-4866-B336-97F8F67FC8BA}" destId="{5756952A-FFF6-4A85-B389-945D4469A4A4}" srcOrd="1" destOrd="0" presId="urn:microsoft.com/office/officeart/2008/layout/BendingPictureSemiTransparentText"/>
    <dgm:cxn modelId="{EAD58002-6B14-4052-B225-1D2935A05841}" type="presParOf" srcId="{22B3F796-AA80-452C-8CD4-1F5B2B4F6CE9}" destId="{B4B32F30-BAB9-4E01-8B63-386EDD56E28A}" srcOrd="1" destOrd="0" presId="urn:microsoft.com/office/officeart/2008/layout/BendingPictureSemiTransparentText"/>
    <dgm:cxn modelId="{4D70194E-99C2-43FC-ADDD-85AC03FD8F7E}" type="presParOf" srcId="{22B3F796-AA80-452C-8CD4-1F5B2B4F6CE9}" destId="{02FB4A42-8D36-4D4F-90E4-F7A447EE5160}" srcOrd="2" destOrd="0" presId="urn:microsoft.com/office/officeart/2008/layout/BendingPictureSemiTransparentText"/>
    <dgm:cxn modelId="{F7D61F3D-FC6E-47E3-B6E1-B164A2A562F3}" type="presParOf" srcId="{02FB4A42-8D36-4D4F-90E4-F7A447EE5160}" destId="{724F0A09-33D0-4EC2-974A-94E07D3BADF7}" srcOrd="0" destOrd="0" presId="urn:microsoft.com/office/officeart/2008/layout/BendingPictureSemiTransparentText"/>
    <dgm:cxn modelId="{4FC9671E-1D84-42D9-86C8-3EC0D04CBAC8}" type="presParOf" srcId="{02FB4A42-8D36-4D4F-90E4-F7A447EE5160}" destId="{BAB444FE-6C89-4B49-98AF-6E189CA4E5EC}" srcOrd="1" destOrd="0" presId="urn:microsoft.com/office/officeart/2008/layout/BendingPictureSemiTransparentText"/>
    <dgm:cxn modelId="{DFC65DF3-C51F-4F7D-8C73-48037E9E3FFF}" type="presParOf" srcId="{22B3F796-AA80-452C-8CD4-1F5B2B4F6CE9}" destId="{E60B35AA-9F40-4860-A63B-E7420232A744}" srcOrd="3" destOrd="0" presId="urn:microsoft.com/office/officeart/2008/layout/BendingPictureSemiTransparentText"/>
    <dgm:cxn modelId="{23723706-A0BF-4CDD-8E0E-AA865141E707}" type="presParOf" srcId="{22B3F796-AA80-452C-8CD4-1F5B2B4F6CE9}" destId="{14935AD2-3038-41C1-B1CA-CF0EF1897786}" srcOrd="4" destOrd="0" presId="urn:microsoft.com/office/officeart/2008/layout/BendingPictureSemiTransparentText"/>
    <dgm:cxn modelId="{AC439626-DDC5-4A24-A8F1-E834E86219FB}" type="presParOf" srcId="{14935AD2-3038-41C1-B1CA-CF0EF1897786}" destId="{3A96313C-6894-4B06-B2BB-AB77C2E7B17F}" srcOrd="0" destOrd="0" presId="urn:microsoft.com/office/officeart/2008/layout/BendingPictureSemiTransparentText"/>
    <dgm:cxn modelId="{D6AF0D85-E781-4432-A9BC-D095DC6E3F0B}" type="presParOf" srcId="{14935AD2-3038-41C1-B1CA-CF0EF1897786}" destId="{AA351BAE-9D81-473F-921F-AA8C28685B6E}" srcOrd="1" destOrd="0" presId="urn:microsoft.com/office/officeart/2008/layout/BendingPictureSemiTransparentText"/>
    <dgm:cxn modelId="{8C0AA99E-4B1B-4A03-B2D1-72B174146DF4}" type="presParOf" srcId="{22B3F796-AA80-452C-8CD4-1F5B2B4F6CE9}" destId="{CFF13577-D137-462D-B4A6-F15A054AE98F}" srcOrd="5" destOrd="0" presId="urn:microsoft.com/office/officeart/2008/layout/BendingPictureSemiTransparentText"/>
    <dgm:cxn modelId="{369CB26A-7258-4CF7-A9F9-918A7FDECCF0}" type="presParOf" srcId="{22B3F796-AA80-452C-8CD4-1F5B2B4F6CE9}" destId="{C2C2C357-B092-4170-8478-4DB72900B357}" srcOrd="6" destOrd="0" presId="urn:microsoft.com/office/officeart/2008/layout/BendingPictureSemiTransparentText"/>
    <dgm:cxn modelId="{0CDD9248-0C3A-4307-920A-579F565D0E0B}" type="presParOf" srcId="{C2C2C357-B092-4170-8478-4DB72900B357}" destId="{D701AD11-F20A-4AD3-9088-DA8A665F300E}" srcOrd="0" destOrd="0" presId="urn:microsoft.com/office/officeart/2008/layout/BendingPictureSemiTransparentText"/>
    <dgm:cxn modelId="{A640099B-4BBE-4B15-976C-7FB37A6275B5}" type="presParOf" srcId="{C2C2C357-B092-4170-8478-4DB72900B357}" destId="{D2FEDAA2-D6FD-4EDD-A3F5-3E4AD3440223}" srcOrd="1" destOrd="0" presId="urn:microsoft.com/office/officeart/2008/layout/BendingPictureSemiTransparentText"/>
    <dgm:cxn modelId="{DDEB9019-6842-46E4-9942-9B2876018282}" type="presParOf" srcId="{22B3F796-AA80-452C-8CD4-1F5B2B4F6CE9}" destId="{CA561448-74AD-4061-8E9F-F8BB4E32FACC}" srcOrd="7" destOrd="0" presId="urn:microsoft.com/office/officeart/2008/layout/BendingPictureSemiTransparentText"/>
    <dgm:cxn modelId="{40B254F6-2ADD-4299-8159-CD37C2884C83}" type="presParOf" srcId="{22B3F796-AA80-452C-8CD4-1F5B2B4F6CE9}" destId="{1C3E6B2B-9AAC-443E-92D2-59EC380DB417}" srcOrd="8" destOrd="0" presId="urn:microsoft.com/office/officeart/2008/layout/BendingPictureSemiTransparentText"/>
    <dgm:cxn modelId="{DD835920-DE79-4362-8AEA-1A9321533B85}" type="presParOf" srcId="{1C3E6B2B-9AAC-443E-92D2-59EC380DB417}" destId="{CEE31799-9D4D-4790-964C-9FCB22C099A9}" srcOrd="0" destOrd="0" presId="urn:microsoft.com/office/officeart/2008/layout/BendingPictureSemiTransparentText"/>
    <dgm:cxn modelId="{BC35CF7E-3471-4669-9B6C-B0A333AEDFEA}" type="presParOf" srcId="{1C3E6B2B-9AAC-443E-92D2-59EC380DB417}" destId="{078D9A3D-A3C3-49E7-BEC2-88A7BCAF2AC3}" srcOrd="1" destOrd="0" presId="urn:microsoft.com/office/officeart/2008/layout/BendingPictureSemiTransparentText"/>
    <dgm:cxn modelId="{88CA659B-143B-4AA9-89D5-6BC1FE582686}" type="presParOf" srcId="{22B3F796-AA80-452C-8CD4-1F5B2B4F6CE9}" destId="{06D67C73-E980-4A37-9E35-00D3A3D9054F}" srcOrd="9" destOrd="0" presId="urn:microsoft.com/office/officeart/2008/layout/BendingPictureSemiTransparentText"/>
    <dgm:cxn modelId="{689EDBAD-D3BD-404E-A0EA-80F100DD81CA}" type="presParOf" srcId="{22B3F796-AA80-452C-8CD4-1F5B2B4F6CE9}" destId="{870D296D-CC9A-41D8-8228-69960F08E95F}" srcOrd="10" destOrd="0" presId="urn:microsoft.com/office/officeart/2008/layout/BendingPictureSemiTransparentText"/>
    <dgm:cxn modelId="{EBBDCD06-084D-4E1E-AC48-8F3E9EF3EEB7}" type="presParOf" srcId="{870D296D-CC9A-41D8-8228-69960F08E95F}" destId="{CBE9837A-70A3-47D3-ACD3-B0F52225BA22}" srcOrd="0" destOrd="0" presId="urn:microsoft.com/office/officeart/2008/layout/BendingPictureSemiTransparentText"/>
    <dgm:cxn modelId="{3B19565A-2F05-4E49-B37C-3991D3620D9D}" type="presParOf" srcId="{870D296D-CC9A-41D8-8228-69960F08E95F}" destId="{41D55F1A-9F2B-4F23-A6A2-FD73E5D54317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4A552-FC3F-4BE9-89CE-74D5B5BC9DF9}">
      <dsp:nvSpPr>
        <dsp:cNvPr id="0" name=""/>
        <dsp:cNvSpPr/>
      </dsp:nvSpPr>
      <dsp:spPr>
        <a:xfrm>
          <a:off x="2962303" y="3168351"/>
          <a:ext cx="307446" cy="29291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3723" y="0"/>
              </a:lnTo>
              <a:lnTo>
                <a:pt x="153723" y="2929177"/>
              </a:lnTo>
              <a:lnTo>
                <a:pt x="307446" y="292917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3042394" y="4559308"/>
        <a:ext cx="147263" cy="147263"/>
      </dsp:txXfrm>
    </dsp:sp>
    <dsp:sp modelId="{09ADAC80-20CD-4497-B67E-8F4C87FE14B0}">
      <dsp:nvSpPr>
        <dsp:cNvPr id="0" name=""/>
        <dsp:cNvSpPr/>
      </dsp:nvSpPr>
      <dsp:spPr>
        <a:xfrm>
          <a:off x="2962303" y="3168351"/>
          <a:ext cx="307446" cy="2343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3723" y="0"/>
              </a:lnTo>
              <a:lnTo>
                <a:pt x="153723" y="2343341"/>
              </a:lnTo>
              <a:lnTo>
                <a:pt x="307446" y="234334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3056940" y="4280937"/>
        <a:ext cx="118171" cy="118171"/>
      </dsp:txXfrm>
    </dsp:sp>
    <dsp:sp modelId="{82F3B7D6-F34A-47A9-9323-FBDEC5567CD2}">
      <dsp:nvSpPr>
        <dsp:cNvPr id="0" name=""/>
        <dsp:cNvSpPr/>
      </dsp:nvSpPr>
      <dsp:spPr>
        <a:xfrm>
          <a:off x="2962303" y="3168351"/>
          <a:ext cx="307446" cy="1757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3723" y="0"/>
              </a:lnTo>
              <a:lnTo>
                <a:pt x="153723" y="1757506"/>
              </a:lnTo>
              <a:lnTo>
                <a:pt x="307446" y="175750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3071421" y="4002500"/>
        <a:ext cx="89209" cy="89209"/>
      </dsp:txXfrm>
    </dsp:sp>
    <dsp:sp modelId="{2F825731-11DD-42C8-A218-FDDEC2859C19}">
      <dsp:nvSpPr>
        <dsp:cNvPr id="0" name=""/>
        <dsp:cNvSpPr/>
      </dsp:nvSpPr>
      <dsp:spPr>
        <a:xfrm>
          <a:off x="2962303" y="3168351"/>
          <a:ext cx="307446" cy="1171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3723" y="0"/>
              </a:lnTo>
              <a:lnTo>
                <a:pt x="153723" y="1171670"/>
              </a:lnTo>
              <a:lnTo>
                <a:pt x="307446" y="117167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085743" y="3723904"/>
        <a:ext cx="60566" cy="60566"/>
      </dsp:txXfrm>
    </dsp:sp>
    <dsp:sp modelId="{D2305EB8-56E7-4271-8241-24867EC6268D}">
      <dsp:nvSpPr>
        <dsp:cNvPr id="0" name=""/>
        <dsp:cNvSpPr/>
      </dsp:nvSpPr>
      <dsp:spPr>
        <a:xfrm>
          <a:off x="2962303" y="3168351"/>
          <a:ext cx="307446" cy="5858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3723" y="0"/>
              </a:lnTo>
              <a:lnTo>
                <a:pt x="153723" y="585835"/>
              </a:lnTo>
              <a:lnTo>
                <a:pt x="307446" y="58583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099486" y="3444729"/>
        <a:ext cx="33080" cy="33080"/>
      </dsp:txXfrm>
    </dsp:sp>
    <dsp:sp modelId="{24F94B83-A596-4AE7-9576-58255702079E}">
      <dsp:nvSpPr>
        <dsp:cNvPr id="0" name=""/>
        <dsp:cNvSpPr/>
      </dsp:nvSpPr>
      <dsp:spPr>
        <a:xfrm>
          <a:off x="2962303" y="3122631"/>
          <a:ext cx="3074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7446" y="457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08340" y="3160665"/>
        <a:ext cx="15372" cy="15372"/>
      </dsp:txXfrm>
    </dsp:sp>
    <dsp:sp modelId="{A12392A1-1963-4143-B51D-BBF0B75C9E9C}">
      <dsp:nvSpPr>
        <dsp:cNvPr id="0" name=""/>
        <dsp:cNvSpPr/>
      </dsp:nvSpPr>
      <dsp:spPr>
        <a:xfrm>
          <a:off x="2962303" y="2582516"/>
          <a:ext cx="307446" cy="585835"/>
        </a:xfrm>
        <a:custGeom>
          <a:avLst/>
          <a:gdLst/>
          <a:ahLst/>
          <a:cxnLst/>
          <a:rect l="0" t="0" r="0" b="0"/>
          <a:pathLst>
            <a:path>
              <a:moveTo>
                <a:pt x="0" y="585835"/>
              </a:moveTo>
              <a:lnTo>
                <a:pt x="153723" y="585835"/>
              </a:lnTo>
              <a:lnTo>
                <a:pt x="153723" y="0"/>
              </a:lnTo>
              <a:lnTo>
                <a:pt x="307446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099486" y="2858894"/>
        <a:ext cx="33080" cy="33080"/>
      </dsp:txXfrm>
    </dsp:sp>
    <dsp:sp modelId="{621D3406-46D9-4EAB-BB58-96E0E6C5349E}">
      <dsp:nvSpPr>
        <dsp:cNvPr id="0" name=""/>
        <dsp:cNvSpPr/>
      </dsp:nvSpPr>
      <dsp:spPr>
        <a:xfrm>
          <a:off x="2962303" y="1996681"/>
          <a:ext cx="307446" cy="1171670"/>
        </a:xfrm>
        <a:custGeom>
          <a:avLst/>
          <a:gdLst/>
          <a:ahLst/>
          <a:cxnLst/>
          <a:rect l="0" t="0" r="0" b="0"/>
          <a:pathLst>
            <a:path>
              <a:moveTo>
                <a:pt x="0" y="1171670"/>
              </a:moveTo>
              <a:lnTo>
                <a:pt x="153723" y="1171670"/>
              </a:lnTo>
              <a:lnTo>
                <a:pt x="153723" y="0"/>
              </a:lnTo>
              <a:lnTo>
                <a:pt x="307446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085743" y="2552233"/>
        <a:ext cx="60566" cy="60566"/>
      </dsp:txXfrm>
    </dsp:sp>
    <dsp:sp modelId="{6BC713D6-335A-4390-8D09-D78666BA9CA7}">
      <dsp:nvSpPr>
        <dsp:cNvPr id="0" name=""/>
        <dsp:cNvSpPr/>
      </dsp:nvSpPr>
      <dsp:spPr>
        <a:xfrm>
          <a:off x="2962303" y="1410845"/>
          <a:ext cx="307446" cy="1757506"/>
        </a:xfrm>
        <a:custGeom>
          <a:avLst/>
          <a:gdLst/>
          <a:ahLst/>
          <a:cxnLst/>
          <a:rect l="0" t="0" r="0" b="0"/>
          <a:pathLst>
            <a:path>
              <a:moveTo>
                <a:pt x="0" y="1757506"/>
              </a:moveTo>
              <a:lnTo>
                <a:pt x="153723" y="1757506"/>
              </a:lnTo>
              <a:lnTo>
                <a:pt x="153723" y="0"/>
              </a:lnTo>
              <a:lnTo>
                <a:pt x="307446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3071421" y="2244993"/>
        <a:ext cx="89209" cy="89209"/>
      </dsp:txXfrm>
    </dsp:sp>
    <dsp:sp modelId="{55688503-081C-4E99-8AA0-3FD190761A07}">
      <dsp:nvSpPr>
        <dsp:cNvPr id="0" name=""/>
        <dsp:cNvSpPr/>
      </dsp:nvSpPr>
      <dsp:spPr>
        <a:xfrm>
          <a:off x="2962303" y="825010"/>
          <a:ext cx="307446" cy="2343341"/>
        </a:xfrm>
        <a:custGeom>
          <a:avLst/>
          <a:gdLst/>
          <a:ahLst/>
          <a:cxnLst/>
          <a:rect l="0" t="0" r="0" b="0"/>
          <a:pathLst>
            <a:path>
              <a:moveTo>
                <a:pt x="0" y="2343341"/>
              </a:moveTo>
              <a:lnTo>
                <a:pt x="153723" y="2343341"/>
              </a:lnTo>
              <a:lnTo>
                <a:pt x="153723" y="0"/>
              </a:lnTo>
              <a:lnTo>
                <a:pt x="307446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3056940" y="1937595"/>
        <a:ext cx="118171" cy="118171"/>
      </dsp:txXfrm>
    </dsp:sp>
    <dsp:sp modelId="{5AE417AB-73D8-4947-852C-9191B0E3D4FD}">
      <dsp:nvSpPr>
        <dsp:cNvPr id="0" name=""/>
        <dsp:cNvSpPr/>
      </dsp:nvSpPr>
      <dsp:spPr>
        <a:xfrm>
          <a:off x="2962303" y="239174"/>
          <a:ext cx="307446" cy="2929177"/>
        </a:xfrm>
        <a:custGeom>
          <a:avLst/>
          <a:gdLst/>
          <a:ahLst/>
          <a:cxnLst/>
          <a:rect l="0" t="0" r="0" b="0"/>
          <a:pathLst>
            <a:path>
              <a:moveTo>
                <a:pt x="0" y="2929177"/>
              </a:moveTo>
              <a:lnTo>
                <a:pt x="153723" y="2929177"/>
              </a:lnTo>
              <a:lnTo>
                <a:pt x="153723" y="0"/>
              </a:lnTo>
              <a:lnTo>
                <a:pt x="307446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3042394" y="1630131"/>
        <a:ext cx="147263" cy="147263"/>
      </dsp:txXfrm>
    </dsp:sp>
    <dsp:sp modelId="{68C4196F-8A1B-452C-A4A2-D7D5005E0BAF}">
      <dsp:nvSpPr>
        <dsp:cNvPr id="0" name=""/>
        <dsp:cNvSpPr/>
      </dsp:nvSpPr>
      <dsp:spPr>
        <a:xfrm rot="16200000">
          <a:off x="967894" y="2407281"/>
          <a:ext cx="2466675" cy="1522141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300" kern="1200" dirty="0">
              <a:solidFill>
                <a:schemeClr val="tx1"/>
              </a:solidFill>
            </a:rPr>
            <a:t>Мебель</a:t>
          </a:r>
        </a:p>
      </dsp:txBody>
      <dsp:txXfrm>
        <a:off x="967894" y="2407281"/>
        <a:ext cx="2466675" cy="1522141"/>
      </dsp:txXfrm>
    </dsp:sp>
    <dsp:sp modelId="{8BE368E4-C18B-4812-AE66-DD7627AD6EA9}">
      <dsp:nvSpPr>
        <dsp:cNvPr id="0" name=""/>
        <dsp:cNvSpPr/>
      </dsp:nvSpPr>
      <dsp:spPr>
        <a:xfrm>
          <a:off x="3269749" y="4840"/>
          <a:ext cx="2706912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1.По назначению</a:t>
          </a:r>
        </a:p>
      </dsp:txBody>
      <dsp:txXfrm>
        <a:off x="3269749" y="4840"/>
        <a:ext cx="2706912" cy="468668"/>
      </dsp:txXfrm>
    </dsp:sp>
    <dsp:sp modelId="{DD6F378F-3976-41FD-A8F7-1FB963837D5D}">
      <dsp:nvSpPr>
        <dsp:cNvPr id="0" name=""/>
        <dsp:cNvSpPr/>
      </dsp:nvSpPr>
      <dsp:spPr>
        <a:xfrm>
          <a:off x="3269749" y="590676"/>
          <a:ext cx="2653047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2.По специализации помещений</a:t>
          </a:r>
        </a:p>
      </dsp:txBody>
      <dsp:txXfrm>
        <a:off x="3269749" y="590676"/>
        <a:ext cx="2653047" cy="468668"/>
      </dsp:txXfrm>
    </dsp:sp>
    <dsp:sp modelId="{6906567A-BEF0-4421-A427-4E14741CEFBB}">
      <dsp:nvSpPr>
        <dsp:cNvPr id="0" name=""/>
        <dsp:cNvSpPr/>
      </dsp:nvSpPr>
      <dsp:spPr>
        <a:xfrm>
          <a:off x="3269749" y="1176511"/>
          <a:ext cx="2706912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3.По функциональному назначению</a:t>
          </a:r>
        </a:p>
      </dsp:txBody>
      <dsp:txXfrm>
        <a:off x="3269749" y="1176511"/>
        <a:ext cx="2706912" cy="468668"/>
      </dsp:txXfrm>
    </dsp:sp>
    <dsp:sp modelId="{BFDA662F-C58A-4ABA-A776-ADD8B8F4AEB1}">
      <dsp:nvSpPr>
        <dsp:cNvPr id="0" name=""/>
        <dsp:cNvSpPr/>
      </dsp:nvSpPr>
      <dsp:spPr>
        <a:xfrm>
          <a:off x="3269749" y="1762346"/>
          <a:ext cx="2706912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4.По материалу изготовления</a:t>
          </a:r>
        </a:p>
      </dsp:txBody>
      <dsp:txXfrm>
        <a:off x="3269749" y="1762346"/>
        <a:ext cx="2706912" cy="468668"/>
      </dsp:txXfrm>
    </dsp:sp>
    <dsp:sp modelId="{C774EDCB-8379-4014-9EFE-3AE7DC33E0F5}">
      <dsp:nvSpPr>
        <dsp:cNvPr id="0" name=""/>
        <dsp:cNvSpPr/>
      </dsp:nvSpPr>
      <dsp:spPr>
        <a:xfrm>
          <a:off x="3269749" y="2348182"/>
          <a:ext cx="2689357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5.По способу производства</a:t>
          </a:r>
        </a:p>
      </dsp:txBody>
      <dsp:txXfrm>
        <a:off x="3269749" y="2348182"/>
        <a:ext cx="2689357" cy="468668"/>
      </dsp:txXfrm>
    </dsp:sp>
    <dsp:sp modelId="{6D156F4F-B512-487A-825E-D0E1D7ED01E2}">
      <dsp:nvSpPr>
        <dsp:cNvPr id="0" name=""/>
        <dsp:cNvSpPr/>
      </dsp:nvSpPr>
      <dsp:spPr>
        <a:xfrm>
          <a:off x="3269749" y="2934017"/>
          <a:ext cx="2689357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6.По конструкции</a:t>
          </a:r>
        </a:p>
      </dsp:txBody>
      <dsp:txXfrm>
        <a:off x="3269749" y="2934017"/>
        <a:ext cx="2689357" cy="468668"/>
      </dsp:txXfrm>
    </dsp:sp>
    <dsp:sp modelId="{3F7D0C62-18AC-4900-8680-96AE12932B69}">
      <dsp:nvSpPr>
        <dsp:cNvPr id="0" name=""/>
        <dsp:cNvSpPr/>
      </dsp:nvSpPr>
      <dsp:spPr>
        <a:xfrm>
          <a:off x="3269749" y="3519853"/>
          <a:ext cx="2616753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7.По отделке</a:t>
          </a:r>
        </a:p>
      </dsp:txBody>
      <dsp:txXfrm>
        <a:off x="3269749" y="3519853"/>
        <a:ext cx="2616753" cy="468668"/>
      </dsp:txXfrm>
    </dsp:sp>
    <dsp:sp modelId="{7D7E06A3-284F-4536-B5DC-2106A44A17A2}">
      <dsp:nvSpPr>
        <dsp:cNvPr id="0" name=""/>
        <dsp:cNvSpPr/>
      </dsp:nvSpPr>
      <dsp:spPr>
        <a:xfrm>
          <a:off x="3269749" y="4105688"/>
          <a:ext cx="2616753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8.По возрастному назначению</a:t>
          </a:r>
        </a:p>
      </dsp:txBody>
      <dsp:txXfrm>
        <a:off x="3269749" y="4105688"/>
        <a:ext cx="2616753" cy="468668"/>
      </dsp:txXfrm>
    </dsp:sp>
    <dsp:sp modelId="{BF04B078-6B16-43B8-B203-98A63B524B8B}">
      <dsp:nvSpPr>
        <dsp:cNvPr id="0" name=""/>
        <dsp:cNvSpPr/>
      </dsp:nvSpPr>
      <dsp:spPr>
        <a:xfrm>
          <a:off x="3269749" y="4691524"/>
          <a:ext cx="2616753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9.По наличию настилочного слоя</a:t>
          </a:r>
        </a:p>
      </dsp:txBody>
      <dsp:txXfrm>
        <a:off x="3269749" y="4691524"/>
        <a:ext cx="2616753" cy="468668"/>
      </dsp:txXfrm>
    </dsp:sp>
    <dsp:sp modelId="{11FC3669-3AB0-45FA-A3B5-013747445DDC}">
      <dsp:nvSpPr>
        <dsp:cNvPr id="0" name=""/>
        <dsp:cNvSpPr/>
      </dsp:nvSpPr>
      <dsp:spPr>
        <a:xfrm>
          <a:off x="3269749" y="5277359"/>
          <a:ext cx="2599198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10 По комплектности</a:t>
          </a:r>
        </a:p>
      </dsp:txBody>
      <dsp:txXfrm>
        <a:off x="3269749" y="5277359"/>
        <a:ext cx="2599198" cy="468668"/>
      </dsp:txXfrm>
    </dsp:sp>
    <dsp:sp modelId="{ADA2C003-ED2F-434F-8DB4-1926FCEECBCB}">
      <dsp:nvSpPr>
        <dsp:cNvPr id="0" name=""/>
        <dsp:cNvSpPr/>
      </dsp:nvSpPr>
      <dsp:spPr>
        <a:xfrm>
          <a:off x="3269749" y="5863195"/>
          <a:ext cx="2616753" cy="468668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</a:rPr>
            <a:t>11. По видам</a:t>
          </a:r>
        </a:p>
      </dsp:txBody>
      <dsp:txXfrm>
        <a:off x="3269749" y="5863195"/>
        <a:ext cx="2616753" cy="4686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0DF8C7-B3A5-4358-8A20-24D4E3225A62}">
      <dsp:nvSpPr>
        <dsp:cNvPr id="0" name=""/>
        <dsp:cNvSpPr/>
      </dsp:nvSpPr>
      <dsp:spPr>
        <a:xfrm>
          <a:off x="580931" y="123356"/>
          <a:ext cx="1990112" cy="234130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55D014-9DC5-416C-B7E1-333AEF6143FE}">
      <dsp:nvSpPr>
        <dsp:cNvPr id="0" name=""/>
        <dsp:cNvSpPr/>
      </dsp:nvSpPr>
      <dsp:spPr>
        <a:xfrm>
          <a:off x="648072" y="303815"/>
          <a:ext cx="1791101" cy="1521851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528967-BFDD-4617-BF4C-2A884D4F78DD}">
      <dsp:nvSpPr>
        <dsp:cNvPr id="0" name=""/>
        <dsp:cNvSpPr/>
      </dsp:nvSpPr>
      <dsp:spPr>
        <a:xfrm>
          <a:off x="680437" y="1973010"/>
          <a:ext cx="1791101" cy="398003"/>
        </a:xfrm>
        <a:prstGeom prst="rect">
          <a:avLst/>
        </a:prstGeom>
        <a:noFill/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/>
              </a:solidFill>
            </a:rPr>
            <a:t>Для столовой</a:t>
          </a:r>
        </a:p>
      </dsp:txBody>
      <dsp:txXfrm>
        <a:off x="680437" y="1973010"/>
        <a:ext cx="1791101" cy="398003"/>
      </dsp:txXfrm>
    </dsp:sp>
    <dsp:sp modelId="{97C2284B-6D7D-401D-9CC4-6361F773F663}">
      <dsp:nvSpPr>
        <dsp:cNvPr id="0" name=""/>
        <dsp:cNvSpPr/>
      </dsp:nvSpPr>
      <dsp:spPr>
        <a:xfrm>
          <a:off x="680437" y="1738860"/>
          <a:ext cx="1791101" cy="234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/>
        </a:p>
      </dsp:txBody>
      <dsp:txXfrm>
        <a:off x="680437" y="1738860"/>
        <a:ext cx="1791101" cy="234149"/>
      </dsp:txXfrm>
    </dsp:sp>
    <dsp:sp modelId="{7E6FACAF-2FB9-46B1-9FB2-D305AA1489FA}">
      <dsp:nvSpPr>
        <dsp:cNvPr id="0" name=""/>
        <dsp:cNvSpPr/>
      </dsp:nvSpPr>
      <dsp:spPr>
        <a:xfrm>
          <a:off x="2929379" y="165167"/>
          <a:ext cx="1990112" cy="234130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0BCE4A-478C-4C25-86A5-0D8DA9283575}">
      <dsp:nvSpPr>
        <dsp:cNvPr id="0" name=""/>
        <dsp:cNvSpPr/>
      </dsp:nvSpPr>
      <dsp:spPr>
        <a:xfrm>
          <a:off x="3039488" y="64775"/>
          <a:ext cx="1791101" cy="1876396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94CC5-3DC3-461A-A689-8130A40FB1B6}">
      <dsp:nvSpPr>
        <dsp:cNvPr id="0" name=""/>
        <dsp:cNvSpPr/>
      </dsp:nvSpPr>
      <dsp:spPr>
        <a:xfrm>
          <a:off x="3028885" y="2014820"/>
          <a:ext cx="1791101" cy="398003"/>
        </a:xfrm>
        <a:prstGeom prst="rect">
          <a:avLst/>
        </a:prstGeom>
        <a:noFill/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/>
              </a:solidFill>
            </a:rPr>
            <a:t>Для спальни</a:t>
          </a:r>
        </a:p>
      </dsp:txBody>
      <dsp:txXfrm>
        <a:off x="3028885" y="2014820"/>
        <a:ext cx="1791101" cy="398003"/>
      </dsp:txXfrm>
    </dsp:sp>
    <dsp:sp modelId="{C9B41E2A-1F2E-45AB-B2B5-5519976E44BF}">
      <dsp:nvSpPr>
        <dsp:cNvPr id="0" name=""/>
        <dsp:cNvSpPr/>
      </dsp:nvSpPr>
      <dsp:spPr>
        <a:xfrm>
          <a:off x="3028885" y="1780670"/>
          <a:ext cx="1791101" cy="234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/>
        </a:p>
      </dsp:txBody>
      <dsp:txXfrm>
        <a:off x="3028885" y="1780670"/>
        <a:ext cx="1791101" cy="234149"/>
      </dsp:txXfrm>
    </dsp:sp>
    <dsp:sp modelId="{7635D7D7-E9CC-4A2E-9576-CAF191EB4979}">
      <dsp:nvSpPr>
        <dsp:cNvPr id="0" name=""/>
        <dsp:cNvSpPr/>
      </dsp:nvSpPr>
      <dsp:spPr>
        <a:xfrm>
          <a:off x="5277827" y="123356"/>
          <a:ext cx="1990112" cy="234130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43EDD-83A1-45D1-8363-DA357B557332}">
      <dsp:nvSpPr>
        <dsp:cNvPr id="0" name=""/>
        <dsp:cNvSpPr/>
      </dsp:nvSpPr>
      <dsp:spPr>
        <a:xfrm>
          <a:off x="5377332" y="339693"/>
          <a:ext cx="1791101" cy="127648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2A0485-D3F1-44BE-8D13-19150215BAC6}">
      <dsp:nvSpPr>
        <dsp:cNvPr id="0" name=""/>
        <dsp:cNvSpPr/>
      </dsp:nvSpPr>
      <dsp:spPr>
        <a:xfrm>
          <a:off x="5377332" y="1738860"/>
          <a:ext cx="1791101" cy="632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Для гостиной</a:t>
          </a:r>
        </a:p>
      </dsp:txBody>
      <dsp:txXfrm>
        <a:off x="5377332" y="1738860"/>
        <a:ext cx="1791101" cy="632153"/>
      </dsp:txXfrm>
    </dsp:sp>
    <dsp:sp modelId="{26ABD990-551F-42DF-ABDE-0BA7F8653EC2}">
      <dsp:nvSpPr>
        <dsp:cNvPr id="0" name=""/>
        <dsp:cNvSpPr/>
      </dsp:nvSpPr>
      <dsp:spPr>
        <a:xfrm>
          <a:off x="580931" y="2705487"/>
          <a:ext cx="1990112" cy="234130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56E50-6EA8-492C-8057-58B0296A5E3C}">
      <dsp:nvSpPr>
        <dsp:cNvPr id="0" name=""/>
        <dsp:cNvSpPr/>
      </dsp:nvSpPr>
      <dsp:spPr>
        <a:xfrm>
          <a:off x="680437" y="2799140"/>
          <a:ext cx="1791101" cy="1521851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DD9706-EB61-40CB-9DCC-487AE635736E}">
      <dsp:nvSpPr>
        <dsp:cNvPr id="0" name=""/>
        <dsp:cNvSpPr/>
      </dsp:nvSpPr>
      <dsp:spPr>
        <a:xfrm>
          <a:off x="680437" y="4320991"/>
          <a:ext cx="1791101" cy="632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Для кухни</a:t>
          </a:r>
        </a:p>
      </dsp:txBody>
      <dsp:txXfrm>
        <a:off x="680437" y="4320991"/>
        <a:ext cx="1791101" cy="632153"/>
      </dsp:txXfrm>
    </dsp:sp>
    <dsp:sp modelId="{37F4AD94-B162-4AB5-93F6-F65F91847972}">
      <dsp:nvSpPr>
        <dsp:cNvPr id="0" name=""/>
        <dsp:cNvSpPr/>
      </dsp:nvSpPr>
      <dsp:spPr>
        <a:xfrm>
          <a:off x="2929379" y="2705487"/>
          <a:ext cx="1990112" cy="234130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4667BE-1334-4EDA-B416-7AB41B7DD8C7}">
      <dsp:nvSpPr>
        <dsp:cNvPr id="0" name=""/>
        <dsp:cNvSpPr/>
      </dsp:nvSpPr>
      <dsp:spPr>
        <a:xfrm>
          <a:off x="3028885" y="2799140"/>
          <a:ext cx="1791101" cy="1521851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0A9E16-B40E-43D3-8225-6ADE01C1F79B}">
      <dsp:nvSpPr>
        <dsp:cNvPr id="0" name=""/>
        <dsp:cNvSpPr/>
      </dsp:nvSpPr>
      <dsp:spPr>
        <a:xfrm>
          <a:off x="2921096" y="4552279"/>
          <a:ext cx="1791101" cy="398003"/>
        </a:xfrm>
        <a:prstGeom prst="rect">
          <a:avLst/>
        </a:prstGeom>
        <a:noFill/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/>
              </a:solidFill>
            </a:rPr>
            <a:t>Для прихожей</a:t>
          </a:r>
        </a:p>
      </dsp:txBody>
      <dsp:txXfrm>
        <a:off x="2921096" y="4552279"/>
        <a:ext cx="1791101" cy="398003"/>
      </dsp:txXfrm>
    </dsp:sp>
    <dsp:sp modelId="{87A8A753-676E-4F37-9F5D-6B9F9DC68E29}">
      <dsp:nvSpPr>
        <dsp:cNvPr id="0" name=""/>
        <dsp:cNvSpPr/>
      </dsp:nvSpPr>
      <dsp:spPr>
        <a:xfrm>
          <a:off x="3028885" y="4320991"/>
          <a:ext cx="1791101" cy="234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3028885" y="4320991"/>
        <a:ext cx="1791101" cy="234149"/>
      </dsp:txXfrm>
    </dsp:sp>
    <dsp:sp modelId="{3443FB6B-DA47-402E-8563-70CB3EF2D5E5}">
      <dsp:nvSpPr>
        <dsp:cNvPr id="0" name=""/>
        <dsp:cNvSpPr/>
      </dsp:nvSpPr>
      <dsp:spPr>
        <a:xfrm>
          <a:off x="5277827" y="2705487"/>
          <a:ext cx="1990112" cy="234130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A93A28-6313-4CA7-B240-CC32B6B6B1F3}">
      <dsp:nvSpPr>
        <dsp:cNvPr id="0" name=""/>
        <dsp:cNvSpPr/>
      </dsp:nvSpPr>
      <dsp:spPr>
        <a:xfrm>
          <a:off x="5377332" y="2799140"/>
          <a:ext cx="1791101" cy="1521851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B9EB91-930D-4BF5-AA81-02C17BD6F4F1}">
      <dsp:nvSpPr>
        <dsp:cNvPr id="0" name=""/>
        <dsp:cNvSpPr/>
      </dsp:nvSpPr>
      <dsp:spPr>
        <a:xfrm>
          <a:off x="5377332" y="4320991"/>
          <a:ext cx="1791101" cy="632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Для ванны</a:t>
          </a:r>
        </a:p>
      </dsp:txBody>
      <dsp:txXfrm>
        <a:off x="5377332" y="4320991"/>
        <a:ext cx="1791101" cy="6321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9366C-2D9A-42F1-B54F-95809D4086FA}">
      <dsp:nvSpPr>
        <dsp:cNvPr id="0" name=""/>
        <dsp:cNvSpPr/>
      </dsp:nvSpPr>
      <dsp:spPr>
        <a:xfrm>
          <a:off x="1405902" y="480909"/>
          <a:ext cx="4368295" cy="4368295"/>
        </a:xfrm>
        <a:prstGeom prst="pie">
          <a:avLst>
            <a:gd name="adj1" fmla="val 16200000"/>
            <a:gd name="adj2" fmla="val 2052000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Для сидения</a:t>
          </a:r>
        </a:p>
      </dsp:txBody>
      <dsp:txXfrm>
        <a:off x="3645174" y="1133554"/>
        <a:ext cx="1482100" cy="1014068"/>
      </dsp:txXfrm>
    </dsp:sp>
    <dsp:sp modelId="{BA464902-A65A-44B6-81BF-658540A8D55B}">
      <dsp:nvSpPr>
        <dsp:cNvPr id="0" name=""/>
        <dsp:cNvSpPr/>
      </dsp:nvSpPr>
      <dsp:spPr>
        <a:xfrm>
          <a:off x="1387642" y="521335"/>
          <a:ext cx="4368295" cy="4368295"/>
        </a:xfrm>
        <a:prstGeom prst="pie">
          <a:avLst>
            <a:gd name="adj1" fmla="val 20520000"/>
            <a:gd name="adj2" fmla="val 3240000"/>
          </a:avLst>
        </a:prstGeom>
        <a:solidFill>
          <a:schemeClr val="bg2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Для отдыха и сна</a:t>
          </a:r>
        </a:p>
      </dsp:txBody>
      <dsp:txXfrm>
        <a:off x="4242636" y="2497469"/>
        <a:ext cx="1300088" cy="1097274"/>
      </dsp:txXfrm>
    </dsp:sp>
    <dsp:sp modelId="{FD2913B0-3811-420F-A6C8-2457649B5235}">
      <dsp:nvSpPr>
        <dsp:cNvPr id="0" name=""/>
        <dsp:cNvSpPr/>
      </dsp:nvSpPr>
      <dsp:spPr>
        <a:xfrm>
          <a:off x="1387642" y="521335"/>
          <a:ext cx="4368295" cy="4368295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Для работы, приема и приготовления пищи</a:t>
          </a:r>
        </a:p>
      </dsp:txBody>
      <dsp:txXfrm>
        <a:off x="2791738" y="3797557"/>
        <a:ext cx="1560105" cy="936063"/>
      </dsp:txXfrm>
    </dsp:sp>
    <dsp:sp modelId="{8BFFB858-9FA0-4EEE-9DD1-DF825D07318F}">
      <dsp:nvSpPr>
        <dsp:cNvPr id="0" name=""/>
        <dsp:cNvSpPr/>
      </dsp:nvSpPr>
      <dsp:spPr>
        <a:xfrm>
          <a:off x="1387642" y="521335"/>
          <a:ext cx="4368295" cy="4368295"/>
        </a:xfrm>
        <a:prstGeom prst="pie">
          <a:avLst>
            <a:gd name="adj1" fmla="val 7560000"/>
            <a:gd name="adj2" fmla="val 11880000"/>
          </a:avLst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Для хранения</a:t>
          </a:r>
        </a:p>
      </dsp:txBody>
      <dsp:txXfrm>
        <a:off x="1595657" y="2497469"/>
        <a:ext cx="1300088" cy="1097274"/>
      </dsp:txXfrm>
    </dsp:sp>
    <dsp:sp modelId="{BBCC7CB9-1C98-4C2B-A0C9-70D45C730D6F}">
      <dsp:nvSpPr>
        <dsp:cNvPr id="0" name=""/>
        <dsp:cNvSpPr/>
      </dsp:nvSpPr>
      <dsp:spPr>
        <a:xfrm>
          <a:off x="1387642" y="521335"/>
          <a:ext cx="4368295" cy="4368295"/>
        </a:xfrm>
        <a:prstGeom prst="pie">
          <a:avLst>
            <a:gd name="adj1" fmla="val 11880000"/>
            <a:gd name="adj2" fmla="val 16200000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Для туалета и культурно-бытовых нужд</a:t>
          </a:r>
        </a:p>
      </dsp:txBody>
      <dsp:txXfrm>
        <a:off x="2024686" y="1186980"/>
        <a:ext cx="1482100" cy="10140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B8920C-27F9-4168-81E9-EDF5714E0317}">
      <dsp:nvSpPr>
        <dsp:cNvPr id="0" name=""/>
        <dsp:cNvSpPr/>
      </dsp:nvSpPr>
      <dsp:spPr>
        <a:xfrm>
          <a:off x="695219" y="97537"/>
          <a:ext cx="2269531" cy="26700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68325-5E0B-437D-B75B-5DBD3F52906C}">
      <dsp:nvSpPr>
        <dsp:cNvPr id="0" name=""/>
        <dsp:cNvSpPr/>
      </dsp:nvSpPr>
      <dsp:spPr>
        <a:xfrm>
          <a:off x="808695" y="204339"/>
          <a:ext cx="2042577" cy="173552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A98985-4386-4BC3-887B-53D3F0C63838}">
      <dsp:nvSpPr>
        <dsp:cNvPr id="0" name=""/>
        <dsp:cNvSpPr/>
      </dsp:nvSpPr>
      <dsp:spPr>
        <a:xfrm>
          <a:off x="808695" y="2206888"/>
          <a:ext cx="2042577" cy="453884"/>
        </a:xfrm>
        <a:prstGeom prst="rect">
          <a:avLst/>
        </a:prstGeom>
        <a:noFill/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Встроенная</a:t>
          </a:r>
        </a:p>
      </dsp:txBody>
      <dsp:txXfrm>
        <a:off x="808695" y="2206888"/>
        <a:ext cx="2042577" cy="453884"/>
      </dsp:txXfrm>
    </dsp:sp>
    <dsp:sp modelId="{78A0FD77-0179-4FAA-8E17-AAFA110DAD7A}">
      <dsp:nvSpPr>
        <dsp:cNvPr id="0" name=""/>
        <dsp:cNvSpPr/>
      </dsp:nvSpPr>
      <dsp:spPr>
        <a:xfrm>
          <a:off x="808695" y="1939863"/>
          <a:ext cx="2042577" cy="267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808695" y="1939863"/>
        <a:ext cx="2042577" cy="267025"/>
      </dsp:txXfrm>
    </dsp:sp>
    <dsp:sp modelId="{E7060435-E3A4-4D85-BC2D-1EB34B11C441}">
      <dsp:nvSpPr>
        <dsp:cNvPr id="0" name=""/>
        <dsp:cNvSpPr/>
      </dsp:nvSpPr>
      <dsp:spPr>
        <a:xfrm>
          <a:off x="3383482" y="97537"/>
          <a:ext cx="2269531" cy="26700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78090-3D0B-47DC-A0EB-7582FB477482}">
      <dsp:nvSpPr>
        <dsp:cNvPr id="0" name=""/>
        <dsp:cNvSpPr/>
      </dsp:nvSpPr>
      <dsp:spPr>
        <a:xfrm>
          <a:off x="3496959" y="204339"/>
          <a:ext cx="2042577" cy="173552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F1A61-76CF-471D-ACFB-AA4EEBC4C286}">
      <dsp:nvSpPr>
        <dsp:cNvPr id="0" name=""/>
        <dsp:cNvSpPr/>
      </dsp:nvSpPr>
      <dsp:spPr>
        <a:xfrm>
          <a:off x="3496959" y="1939863"/>
          <a:ext cx="2042577" cy="720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Неразборная</a:t>
          </a:r>
        </a:p>
      </dsp:txBody>
      <dsp:txXfrm>
        <a:off x="3496959" y="1939863"/>
        <a:ext cx="2042577" cy="720909"/>
      </dsp:txXfrm>
    </dsp:sp>
    <dsp:sp modelId="{516C02AE-88C7-46EE-BF7B-4CABFA91F946}">
      <dsp:nvSpPr>
        <dsp:cNvPr id="0" name=""/>
        <dsp:cNvSpPr/>
      </dsp:nvSpPr>
      <dsp:spPr>
        <a:xfrm>
          <a:off x="6071745" y="97537"/>
          <a:ext cx="2269531" cy="26700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09497-AAE2-48DD-93C6-4D7C7941D396}">
      <dsp:nvSpPr>
        <dsp:cNvPr id="0" name=""/>
        <dsp:cNvSpPr/>
      </dsp:nvSpPr>
      <dsp:spPr>
        <a:xfrm>
          <a:off x="6185222" y="204339"/>
          <a:ext cx="2042577" cy="173552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97C23-A628-412B-BB68-EEC0F8745712}">
      <dsp:nvSpPr>
        <dsp:cNvPr id="0" name=""/>
        <dsp:cNvSpPr/>
      </dsp:nvSpPr>
      <dsp:spPr>
        <a:xfrm>
          <a:off x="6185222" y="2206888"/>
          <a:ext cx="2042577" cy="453884"/>
        </a:xfrm>
        <a:prstGeom prst="rect">
          <a:avLst/>
        </a:prstGeom>
        <a:noFill/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Разборная</a:t>
          </a:r>
        </a:p>
      </dsp:txBody>
      <dsp:txXfrm>
        <a:off x="6185222" y="2206888"/>
        <a:ext cx="2042577" cy="453884"/>
      </dsp:txXfrm>
    </dsp:sp>
    <dsp:sp modelId="{8D79F896-AF36-4190-8E30-5A77C6DD0523}">
      <dsp:nvSpPr>
        <dsp:cNvPr id="0" name=""/>
        <dsp:cNvSpPr/>
      </dsp:nvSpPr>
      <dsp:spPr>
        <a:xfrm>
          <a:off x="6185222" y="1939863"/>
          <a:ext cx="2042577" cy="267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6185222" y="1939863"/>
        <a:ext cx="2042577" cy="267025"/>
      </dsp:txXfrm>
    </dsp:sp>
    <dsp:sp modelId="{F6BBDF7B-0595-409E-91B5-C8475B24E157}">
      <dsp:nvSpPr>
        <dsp:cNvPr id="0" name=""/>
        <dsp:cNvSpPr/>
      </dsp:nvSpPr>
      <dsp:spPr>
        <a:xfrm>
          <a:off x="2039350" y="2994527"/>
          <a:ext cx="2269531" cy="26700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D9239-7B2C-4EFF-A7E8-0EC62D6CF611}">
      <dsp:nvSpPr>
        <dsp:cNvPr id="0" name=""/>
        <dsp:cNvSpPr/>
      </dsp:nvSpPr>
      <dsp:spPr>
        <a:xfrm>
          <a:off x="2152827" y="3101329"/>
          <a:ext cx="2042577" cy="1735523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C3D5E-664C-4423-8C44-27DE8F7D6C76}">
      <dsp:nvSpPr>
        <dsp:cNvPr id="0" name=""/>
        <dsp:cNvSpPr/>
      </dsp:nvSpPr>
      <dsp:spPr>
        <a:xfrm>
          <a:off x="2152827" y="4836852"/>
          <a:ext cx="2042577" cy="720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Трансформируемая</a:t>
          </a:r>
        </a:p>
      </dsp:txBody>
      <dsp:txXfrm>
        <a:off x="2152827" y="4836852"/>
        <a:ext cx="2042577" cy="720909"/>
      </dsp:txXfrm>
    </dsp:sp>
    <dsp:sp modelId="{EA45186A-134A-49D2-AAF0-AAE98725949D}">
      <dsp:nvSpPr>
        <dsp:cNvPr id="0" name=""/>
        <dsp:cNvSpPr/>
      </dsp:nvSpPr>
      <dsp:spPr>
        <a:xfrm>
          <a:off x="4727614" y="2994527"/>
          <a:ext cx="2269531" cy="26700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D64304-8A2D-427C-8235-6E3C0B5F664D}">
      <dsp:nvSpPr>
        <dsp:cNvPr id="0" name=""/>
        <dsp:cNvSpPr/>
      </dsp:nvSpPr>
      <dsp:spPr>
        <a:xfrm>
          <a:off x="4841090" y="3101329"/>
          <a:ext cx="2042577" cy="1735523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E8CD5E-ECB5-4DE7-8FD6-DCE1EC80D664}">
      <dsp:nvSpPr>
        <dsp:cNvPr id="0" name=""/>
        <dsp:cNvSpPr/>
      </dsp:nvSpPr>
      <dsp:spPr>
        <a:xfrm>
          <a:off x="4860168" y="5114031"/>
          <a:ext cx="2042577" cy="453884"/>
        </a:xfrm>
        <a:prstGeom prst="rect">
          <a:avLst/>
        </a:prstGeom>
        <a:noFill/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Складная</a:t>
          </a:r>
        </a:p>
      </dsp:txBody>
      <dsp:txXfrm>
        <a:off x="4860168" y="5114031"/>
        <a:ext cx="2042577" cy="453884"/>
      </dsp:txXfrm>
    </dsp:sp>
    <dsp:sp modelId="{96C2BEEB-F6E5-4660-96F3-14288BBE8D7F}">
      <dsp:nvSpPr>
        <dsp:cNvPr id="0" name=""/>
        <dsp:cNvSpPr/>
      </dsp:nvSpPr>
      <dsp:spPr>
        <a:xfrm>
          <a:off x="4841090" y="4836852"/>
          <a:ext cx="2042577" cy="267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4841090" y="4836852"/>
        <a:ext cx="2042577" cy="2670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9729A-1EFF-48E6-9569-50853C80754E}">
      <dsp:nvSpPr>
        <dsp:cNvPr id="0" name=""/>
        <dsp:cNvSpPr/>
      </dsp:nvSpPr>
      <dsp:spPr>
        <a:xfrm>
          <a:off x="3158" y="321248"/>
          <a:ext cx="2773464" cy="237718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756952A-FFF6-4A85-B389-945D4469A4A4}">
      <dsp:nvSpPr>
        <dsp:cNvPr id="0" name=""/>
        <dsp:cNvSpPr/>
      </dsp:nvSpPr>
      <dsp:spPr>
        <a:xfrm>
          <a:off x="3158" y="1985279"/>
          <a:ext cx="2773464" cy="570524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лакированная</a:t>
          </a:r>
        </a:p>
      </dsp:txBody>
      <dsp:txXfrm>
        <a:off x="3158" y="1985279"/>
        <a:ext cx="2773464" cy="570524"/>
      </dsp:txXfrm>
    </dsp:sp>
    <dsp:sp modelId="{724F0A09-33D0-4EC2-974A-94E07D3BADF7}">
      <dsp:nvSpPr>
        <dsp:cNvPr id="0" name=""/>
        <dsp:cNvSpPr/>
      </dsp:nvSpPr>
      <dsp:spPr>
        <a:xfrm>
          <a:off x="3059507" y="321248"/>
          <a:ext cx="2773464" cy="237718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AB444FE-6C89-4B49-98AF-6E189CA4E5EC}">
      <dsp:nvSpPr>
        <dsp:cNvPr id="0" name=""/>
        <dsp:cNvSpPr/>
      </dsp:nvSpPr>
      <dsp:spPr>
        <a:xfrm>
          <a:off x="3059507" y="1985279"/>
          <a:ext cx="2773464" cy="570524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полированная</a:t>
          </a:r>
        </a:p>
      </dsp:txBody>
      <dsp:txXfrm>
        <a:off x="3059507" y="1985279"/>
        <a:ext cx="2773464" cy="570524"/>
      </dsp:txXfrm>
    </dsp:sp>
    <dsp:sp modelId="{3A96313C-6894-4B06-B2BB-AB77C2E7B17F}">
      <dsp:nvSpPr>
        <dsp:cNvPr id="0" name=""/>
        <dsp:cNvSpPr/>
      </dsp:nvSpPr>
      <dsp:spPr>
        <a:xfrm>
          <a:off x="6115857" y="321248"/>
          <a:ext cx="2773464" cy="237718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A351BAE-9D81-473F-921F-AA8C28685B6E}">
      <dsp:nvSpPr>
        <dsp:cNvPr id="0" name=""/>
        <dsp:cNvSpPr/>
      </dsp:nvSpPr>
      <dsp:spPr>
        <a:xfrm>
          <a:off x="6115857" y="1985279"/>
          <a:ext cx="2773464" cy="570524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с резьбой</a:t>
          </a:r>
        </a:p>
      </dsp:txBody>
      <dsp:txXfrm>
        <a:off x="6115857" y="1985279"/>
        <a:ext cx="2773464" cy="570524"/>
      </dsp:txXfrm>
    </dsp:sp>
    <dsp:sp modelId="{D701AD11-F20A-4AD3-9088-DA8A665F300E}">
      <dsp:nvSpPr>
        <dsp:cNvPr id="0" name=""/>
        <dsp:cNvSpPr/>
      </dsp:nvSpPr>
      <dsp:spPr>
        <a:xfrm>
          <a:off x="3158" y="2975782"/>
          <a:ext cx="2773464" cy="2377187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2FEDAA2-D6FD-4EDD-A3F5-3E4AD3440223}">
      <dsp:nvSpPr>
        <dsp:cNvPr id="0" name=""/>
        <dsp:cNvSpPr/>
      </dsp:nvSpPr>
      <dsp:spPr>
        <a:xfrm>
          <a:off x="3158" y="4639813"/>
          <a:ext cx="2773464" cy="570524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выжигание</a:t>
          </a:r>
        </a:p>
      </dsp:txBody>
      <dsp:txXfrm>
        <a:off x="3158" y="4639813"/>
        <a:ext cx="2773464" cy="570524"/>
      </dsp:txXfrm>
    </dsp:sp>
    <dsp:sp modelId="{CEE31799-9D4D-4790-964C-9FCB22C099A9}">
      <dsp:nvSpPr>
        <dsp:cNvPr id="0" name=""/>
        <dsp:cNvSpPr/>
      </dsp:nvSpPr>
      <dsp:spPr>
        <a:xfrm>
          <a:off x="3059507" y="2975782"/>
          <a:ext cx="2773464" cy="2377187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78D9A3D-A3C3-49E7-BEC2-88A7BCAF2AC3}">
      <dsp:nvSpPr>
        <dsp:cNvPr id="0" name=""/>
        <dsp:cNvSpPr/>
      </dsp:nvSpPr>
      <dsp:spPr>
        <a:xfrm>
          <a:off x="3059507" y="4639813"/>
          <a:ext cx="2773464" cy="570524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инкрустация</a:t>
          </a:r>
        </a:p>
      </dsp:txBody>
      <dsp:txXfrm>
        <a:off x="3059507" y="4639813"/>
        <a:ext cx="2773464" cy="570524"/>
      </dsp:txXfrm>
    </dsp:sp>
    <dsp:sp modelId="{CBE9837A-70A3-47D3-ACD3-B0F52225BA22}">
      <dsp:nvSpPr>
        <dsp:cNvPr id="0" name=""/>
        <dsp:cNvSpPr/>
      </dsp:nvSpPr>
      <dsp:spPr>
        <a:xfrm>
          <a:off x="6115857" y="2975782"/>
          <a:ext cx="2773464" cy="2377187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1D55F1A-9F2B-4F23-A6A2-FD73E5D54317}">
      <dsp:nvSpPr>
        <dsp:cNvPr id="0" name=""/>
        <dsp:cNvSpPr/>
      </dsp:nvSpPr>
      <dsp:spPr>
        <a:xfrm>
          <a:off x="6115857" y="4639813"/>
          <a:ext cx="2773464" cy="570524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отделка краской</a:t>
          </a:r>
        </a:p>
      </dsp:txBody>
      <dsp:txXfrm>
        <a:off x="6115857" y="4639813"/>
        <a:ext cx="2773464" cy="570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D12676-7B2B-4640-A23E-2C9E603412A5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AA60CC5-818C-4E8B-A17B-66D1BF9AF1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i="1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FDB434-2657-4617-AEA0-FBD41DA22B8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80055-5485-4A2A-8835-86FAF910CA01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BA743-3A77-4A10-A2E0-41AC5B648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5C09F-D887-4A63-9F8D-F812201999DB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68BD5-61A5-42B2-B906-7C4AC67FD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8A535-AD49-463E-9B96-0DB16F72531B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C1935-74C0-4E96-B85E-574DE51B6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9D768-64DE-4FE0-B1F5-EB5E37979041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F9353-97B9-4E0A-9A88-BA66B288B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2B184-C039-40DD-8AD3-639906E3ADEC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A9130-0F65-477B-8F5A-4D40AC9C92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21C4A-A75F-4F53-926C-26C3D0BF381B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D02D9-5132-4612-9C3C-F0CF73D6E8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47C8C-B413-4C95-A725-AFDE63D336A9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8AE6B-B516-4961-824A-5CFD8599B2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C96E0-DDDC-432C-9B3E-D56647284ED2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AE38E-92A6-4C01-80AF-3CF1B34F09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42808-C54D-45A7-B600-B6A5E2011CF0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DA335-0A0C-473A-A983-C564141E1B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9B53-AAF3-41D5-BFF0-B01727E784EC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C1136-07BE-4064-9FB2-076D72543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0E92B-873E-4AB7-A989-4AA0F2935637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5F90C-53D1-4728-ADB7-668E492ED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94ECE31-9B13-4B59-85C1-2ADC35B0AADE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EA8EAA7F-3FA1-447B-AFA2-08D21148A6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5" r:id="rId2"/>
    <p:sldLayoutId id="2147483774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5" r:id="rId9"/>
    <p:sldLayoutId id="2147483771" r:id="rId10"/>
    <p:sldLayoutId id="2147483772" r:id="rId11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hyperlink" Target="http://www.bali-moscow.ru/pub/page_ico_big/1302447384871638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65125" y="1503363"/>
            <a:ext cx="8424863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План: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1. Классификация мебельных товаров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 Характеристика ассортимента мебельных товаров: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2.1. Мебель для сидения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2.2. Мебель для работы, приготовления и приема пищи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2.3. Мебель для отдыха и сна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2.4. Мебель для хранения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2.5. Мебель для туалета и культурно-бытовых нужд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3. Качество мебели и его сохранение</a:t>
            </a:r>
          </a:p>
          <a:p>
            <a:endParaRPr lang="ru-RU" sz="4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612775" y="2565400"/>
            <a:ext cx="8496300" cy="212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dirty="0">
                <a:latin typeface="Calibri" pitchFamily="34" charset="0"/>
              </a:rPr>
              <a:t>1.Классификация </a:t>
            </a:r>
          </a:p>
          <a:p>
            <a:pPr algn="ctr"/>
            <a:r>
              <a:rPr lang="ru-RU" sz="6600" dirty="0">
                <a:latin typeface="Calibri" pitchFamily="34" charset="0"/>
              </a:rPr>
              <a:t>мебельных товаров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547664" y="332656"/>
          <a:ext cx="7416824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1547813" y="765175"/>
            <a:ext cx="57610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Calibri" pitchFamily="34" charset="0"/>
              </a:rPr>
              <a:t>1.По назначению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473200"/>
            <a:ext cx="36734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473200"/>
            <a:ext cx="2857500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971550" y="692150"/>
            <a:ext cx="73453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2.По специализации помещений</a:t>
            </a:r>
          </a:p>
        </p:txBody>
      </p:sp>
      <p:graphicFrame>
        <p:nvGraphicFramePr>
          <p:cNvPr id="23" name="Схема 22"/>
          <p:cNvGraphicFramePr/>
          <p:nvPr/>
        </p:nvGraphicFramePr>
        <p:xfrm>
          <a:off x="827584" y="1397000"/>
          <a:ext cx="7848872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468313" y="115888"/>
            <a:ext cx="79914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Calibri" pitchFamily="34" charset="0"/>
              </a:rPr>
              <a:t>3.По функциональному назначению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1524000" y="1397000"/>
          <a:ext cx="7296472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187450" y="549275"/>
            <a:ext cx="67691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4.По материалу изготовления</a:t>
            </a:r>
          </a:p>
        </p:txBody>
      </p: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179388" y="5943600"/>
            <a:ext cx="2879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Деревянная</a:t>
            </a:r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3635375" y="5949950"/>
            <a:ext cx="25209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Металлическая</a:t>
            </a: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6443663" y="5949950"/>
            <a:ext cx="21605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Пластмассовая</a:t>
            </a:r>
          </a:p>
        </p:txBody>
      </p:sp>
      <p:pic>
        <p:nvPicPr>
          <p:cNvPr id="19462" name="Рисунок 5" descr="Мебель ВИТЯЗЬ: журнальный столи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95500"/>
            <a:ext cx="309562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1700213"/>
            <a:ext cx="29876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375" y="2436813"/>
            <a:ext cx="215423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1116013" y="476250"/>
            <a:ext cx="7056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5.По способу производства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323850" y="5949950"/>
            <a:ext cx="25923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Столярная</a:t>
            </a: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3046413" y="5949950"/>
            <a:ext cx="24479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Гнутая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6300788" y="5949950"/>
            <a:ext cx="18002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Плетеная</a:t>
            </a:r>
          </a:p>
        </p:txBody>
      </p:sp>
      <p:pic>
        <p:nvPicPr>
          <p:cNvPr id="20486" name="Рисунок 6" descr="Мебель ВИТЯЗЬ: Кровать двуспальная c четырьмя подкроватными ящик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62125"/>
            <a:ext cx="32400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Рисунок 8" descr="Плетеная мебель из ротанга: 01/17 Комплект для отдыха Багама">
            <a:hlinkClick r:id="rId4" tooltip="&quot;01/17 Комплект для отдыха Багама&quot;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5775" y="1835150"/>
            <a:ext cx="3543300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375" y="2997200"/>
            <a:ext cx="1858963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692275" y="1916113"/>
            <a:ext cx="5472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1368425" y="188913"/>
            <a:ext cx="6119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Calibri" pitchFamily="34" charset="0"/>
              </a:rPr>
              <a:t>6.По конструкции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71878" y="907258"/>
          <a:ext cx="9036496" cy="5762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755650" y="188913"/>
            <a:ext cx="72723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Calibri" pitchFamily="34" charset="0"/>
              </a:rPr>
              <a:t>7.По отделке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251520" y="923134"/>
          <a:ext cx="8892480" cy="5674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395288" y="333375"/>
            <a:ext cx="80645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Calibri" pitchFamily="34" charset="0"/>
              </a:rPr>
              <a:t>8.По возрастному назначению</a:t>
            </a:r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395288" y="5949950"/>
            <a:ext cx="23764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Для взрослых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3419475" y="5949950"/>
            <a:ext cx="2376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Для подростков</a:t>
            </a:r>
          </a:p>
        </p:txBody>
      </p:sp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6084888" y="5916613"/>
            <a:ext cx="2374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Для детей</a:t>
            </a:r>
          </a:p>
        </p:txBody>
      </p:sp>
      <p:pic>
        <p:nvPicPr>
          <p:cNvPr id="235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0325" y="2032000"/>
            <a:ext cx="3698875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700213"/>
            <a:ext cx="2089150" cy="390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2708275"/>
            <a:ext cx="2447925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>
          <a:xfrm>
            <a:off x="300142" y="404664"/>
            <a:ext cx="8064127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4000" dirty="0"/>
              <a:t>9.По наличию настилочного слоя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7300" y="3473450"/>
            <a:ext cx="335438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660525"/>
            <a:ext cx="201612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4438" y="3473450"/>
            <a:ext cx="280828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38838" y="175736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TextBox 3"/>
          <p:cNvSpPr txBox="1">
            <a:spLocks noChangeArrowheads="1"/>
          </p:cNvSpPr>
          <p:nvPr/>
        </p:nvSpPr>
        <p:spPr bwMode="auto">
          <a:xfrm>
            <a:off x="71438" y="3556000"/>
            <a:ext cx="2520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             Жесткая</a:t>
            </a:r>
          </a:p>
        </p:txBody>
      </p:sp>
      <p:sp>
        <p:nvSpPr>
          <p:cNvPr id="24584" name="TextBox 4"/>
          <p:cNvSpPr txBox="1">
            <a:spLocks noChangeArrowheads="1"/>
          </p:cNvSpPr>
          <p:nvPr/>
        </p:nvSpPr>
        <p:spPr bwMode="auto">
          <a:xfrm>
            <a:off x="5580063" y="6021388"/>
            <a:ext cx="25209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          Мягкая</a:t>
            </a:r>
          </a:p>
        </p:txBody>
      </p:sp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5940425" y="3186113"/>
            <a:ext cx="1800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Полужесткая</a:t>
            </a:r>
          </a:p>
        </p:txBody>
      </p:sp>
      <p:sp>
        <p:nvSpPr>
          <p:cNvPr id="24586" name="TextBox 6"/>
          <p:cNvSpPr txBox="1">
            <a:spLocks noChangeArrowheads="1"/>
          </p:cNvSpPr>
          <p:nvPr/>
        </p:nvSpPr>
        <p:spPr bwMode="auto">
          <a:xfrm>
            <a:off x="2592388" y="5705475"/>
            <a:ext cx="2016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   Полумягкая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3"/>
          <p:cNvSpPr txBox="1">
            <a:spLocks noChangeArrowheads="1"/>
          </p:cNvSpPr>
          <p:nvPr/>
        </p:nvSpPr>
        <p:spPr bwMode="auto">
          <a:xfrm>
            <a:off x="1042988" y="908050"/>
            <a:ext cx="68421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Calibri" pitchFamily="34" charset="0"/>
              </a:rPr>
              <a:t>10.По комплектности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25" y="3675063"/>
            <a:ext cx="260985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Box 7"/>
          <p:cNvSpPr txBox="1">
            <a:spLocks noChangeArrowheads="1"/>
          </p:cNvSpPr>
          <p:nvPr/>
        </p:nvSpPr>
        <p:spPr bwMode="auto">
          <a:xfrm>
            <a:off x="227013" y="6264275"/>
            <a:ext cx="3024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Штучная</a:t>
            </a:r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3763963"/>
            <a:ext cx="3348038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Box 8"/>
          <p:cNvSpPr txBox="1">
            <a:spLocks noChangeArrowheads="1"/>
          </p:cNvSpPr>
          <p:nvPr/>
        </p:nvSpPr>
        <p:spPr bwMode="auto">
          <a:xfrm>
            <a:off x="3240088" y="3979863"/>
            <a:ext cx="1871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Гарнитур</a:t>
            </a:r>
          </a:p>
        </p:txBody>
      </p:sp>
      <p:sp>
        <p:nvSpPr>
          <p:cNvPr id="25607" name="TextBox 9"/>
          <p:cNvSpPr txBox="1">
            <a:spLocks noChangeArrowheads="1"/>
          </p:cNvSpPr>
          <p:nvPr/>
        </p:nvSpPr>
        <p:spPr bwMode="auto">
          <a:xfrm>
            <a:off x="6516688" y="6267450"/>
            <a:ext cx="27352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Набор</a:t>
            </a:r>
          </a:p>
        </p:txBody>
      </p:sp>
      <p:pic>
        <p:nvPicPr>
          <p:cNvPr id="2560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0650" y="1700213"/>
            <a:ext cx="3189288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1908175" y="319088"/>
            <a:ext cx="5111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11.По видам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8413" y="939800"/>
            <a:ext cx="259238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6013" y="698500"/>
            <a:ext cx="1944687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2913063" y="3017838"/>
            <a:ext cx="2087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  Диван</a:t>
            </a:r>
          </a:p>
        </p:txBody>
      </p:sp>
      <p:sp>
        <p:nvSpPr>
          <p:cNvPr id="26630" name="TextBox 3"/>
          <p:cNvSpPr txBox="1">
            <a:spLocks noChangeArrowheads="1"/>
          </p:cNvSpPr>
          <p:nvPr/>
        </p:nvSpPr>
        <p:spPr bwMode="auto">
          <a:xfrm>
            <a:off x="6615113" y="3171825"/>
            <a:ext cx="1584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   Стул</a:t>
            </a:r>
          </a:p>
        </p:txBody>
      </p:sp>
      <p:pic>
        <p:nvPicPr>
          <p:cNvPr id="2663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1700" y="3463925"/>
            <a:ext cx="201136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TextBox 4"/>
          <p:cNvSpPr txBox="1">
            <a:spLocks noChangeArrowheads="1"/>
          </p:cNvSpPr>
          <p:nvPr/>
        </p:nvSpPr>
        <p:spPr bwMode="auto">
          <a:xfrm>
            <a:off x="1223963" y="6021388"/>
            <a:ext cx="2627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Письменный стол</a:t>
            </a:r>
          </a:p>
        </p:txBody>
      </p:sp>
      <p:pic>
        <p:nvPicPr>
          <p:cNvPr id="266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1825" y="3883025"/>
            <a:ext cx="208915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4" name="TextBox 5"/>
          <p:cNvSpPr txBox="1">
            <a:spLocks noChangeArrowheads="1"/>
          </p:cNvSpPr>
          <p:nvPr/>
        </p:nvSpPr>
        <p:spPr bwMode="auto">
          <a:xfrm>
            <a:off x="4464050" y="5732463"/>
            <a:ext cx="2066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       Банкетка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179388" y="1628775"/>
            <a:ext cx="87852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dirty="0">
                <a:latin typeface="Calibri" pitchFamily="34" charset="0"/>
              </a:rPr>
              <a:t>2. Характеристика ассортимента мебельных товаров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900113" y="1916113"/>
            <a:ext cx="684053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dirty="0">
                <a:latin typeface="Calibri" pitchFamily="34" charset="0"/>
              </a:rPr>
              <a:t>2.1. Мебель для сидения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869950" y="981075"/>
            <a:ext cx="6553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Табуреты </a:t>
            </a:r>
            <a:r>
              <a:rPr lang="ru-RU" sz="2400">
                <a:latin typeface="Calibri" pitchFamily="34" charset="0"/>
              </a:rPr>
              <a:t>– </a:t>
            </a:r>
            <a:r>
              <a:rPr lang="ru-RU" sz="2800">
                <a:latin typeface="Calibri" pitchFamily="34" charset="0"/>
              </a:rPr>
              <a:t>состоят из сиденья, ножек. </a:t>
            </a:r>
          </a:p>
          <a:p>
            <a:r>
              <a:rPr lang="ru-RU" sz="2800">
                <a:latin typeface="Calibri" pitchFamily="34" charset="0"/>
              </a:rPr>
              <a:t>По назначению: кухонные и для пианино.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088" y="3335338"/>
            <a:ext cx="3097212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9938" y="3708400"/>
            <a:ext cx="252095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1825" y="3860800"/>
            <a:ext cx="1871663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2843213" y="2551113"/>
            <a:ext cx="936625" cy="59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940425" y="2551113"/>
            <a:ext cx="1041400" cy="59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827088" y="1200150"/>
            <a:ext cx="7561262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Стулья – </a:t>
            </a:r>
            <a:r>
              <a:rPr lang="ru-RU" sz="2800">
                <a:latin typeface="Calibri" pitchFamily="34" charset="0"/>
              </a:rPr>
              <a:t>отличаются от табуретов наличием спинки. Стулья бывают обычной высоты (около 850 мм) и поясничные (общая высота стула 700-750 мм).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3201988"/>
            <a:ext cx="37449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7563"/>
            <a:ext cx="3384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987425" y="1235075"/>
            <a:ext cx="6824663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Кресла рабочие - </a:t>
            </a:r>
            <a:r>
              <a:rPr lang="ru-RU" sz="2800">
                <a:latin typeface="Calibri" pitchFamily="34" charset="0"/>
              </a:rPr>
              <a:t>отличаются  от стульев наличием подлокотников или боковин, а также большей шириной и глубиной сиденья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2300" y="3119438"/>
            <a:ext cx="374491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1300" y="3235325"/>
            <a:ext cx="266541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1087438" y="1360488"/>
            <a:ext cx="7272337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dirty="0">
                <a:latin typeface="Calibri" pitchFamily="34" charset="0"/>
              </a:rPr>
              <a:t>2.2.Мебель для работы, приготовления и</a:t>
            </a:r>
          </a:p>
          <a:p>
            <a:r>
              <a:rPr lang="ru-RU" sz="6600" dirty="0">
                <a:latin typeface="Calibri" pitchFamily="34" charset="0"/>
              </a:rPr>
              <a:t>приема пищи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/>
          <p:cNvSpPr txBox="1">
            <a:spLocks noChangeArrowheads="1"/>
          </p:cNvSpPr>
          <p:nvPr/>
        </p:nvSpPr>
        <p:spPr bwMode="auto">
          <a:xfrm>
            <a:off x="468313" y="476250"/>
            <a:ext cx="8207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Столы кухонные –</a:t>
            </a:r>
            <a:r>
              <a:rPr lang="ru-RU" sz="2800">
                <a:latin typeface="Calibri" pitchFamily="34" charset="0"/>
              </a:rPr>
              <a:t>служат для приготовления пищи.  Имеют подстольный шкаф с 1 или 2 отделениями для хранения посуды, несколькими ящиками. 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2620963"/>
            <a:ext cx="4824413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323850" y="333375"/>
            <a:ext cx="76327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Столы обеденные - </a:t>
            </a:r>
            <a:r>
              <a:rPr lang="ru-RU" sz="2800">
                <a:latin typeface="Calibri" pitchFamily="34" charset="0"/>
              </a:rPr>
              <a:t>бывают с квадратной, прямоугольной, круглой и овальной крышкой. Крышки делают нераскладные, раскладные и раздвижные.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4350" y="3429000"/>
            <a:ext cx="3457575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3100"/>
            <a:ext cx="2838450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188" y="3429000"/>
            <a:ext cx="2663825" cy="25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/>
          <p:cNvSpPr txBox="1">
            <a:spLocks noChangeArrowheads="1"/>
          </p:cNvSpPr>
          <p:nvPr/>
        </p:nvSpPr>
        <p:spPr bwMode="auto">
          <a:xfrm>
            <a:off x="179388" y="333375"/>
            <a:ext cx="84963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Столы сервировочные – </a:t>
            </a:r>
            <a:r>
              <a:rPr lang="ru-RU" sz="2800">
                <a:latin typeface="Calibri" pitchFamily="34" charset="0"/>
              </a:rPr>
              <a:t>предназначены  для доставки пищи из кухни в столовую. В основном столы передвижные, с закрепленными или  съемными крышками в виде подноса.</a:t>
            </a:r>
            <a:r>
              <a:rPr lang="ru-RU" sz="4000">
                <a:latin typeface="Calibri" pitchFamily="34" charset="0"/>
              </a:rPr>
              <a:t> 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89288"/>
            <a:ext cx="29527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213100"/>
            <a:ext cx="280828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6038" y="3105150"/>
            <a:ext cx="27368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395288" y="476250"/>
            <a:ext cx="81375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Столы письменные </a:t>
            </a:r>
            <a:r>
              <a:rPr lang="ru-RU" sz="2800">
                <a:latin typeface="Calibri" pitchFamily="34" charset="0"/>
              </a:rPr>
              <a:t>–бывают бестумбовые, одно- и двухтумбовые. Тумбы столов могут иметь открытые ящики или полуящики, закрываемые дверцами.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4413" y="2297113"/>
            <a:ext cx="2592387" cy="226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0100" y="4579938"/>
            <a:ext cx="2963863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4292600"/>
            <a:ext cx="3384550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1"/>
          <p:cNvSpPr txBox="1">
            <a:spLocks noChangeArrowheads="1"/>
          </p:cNvSpPr>
          <p:nvPr/>
        </p:nvSpPr>
        <p:spPr bwMode="auto">
          <a:xfrm>
            <a:off x="341313" y="260350"/>
            <a:ext cx="74898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Столы компьютерные – </a:t>
            </a:r>
            <a:r>
              <a:rPr lang="ru-RU" sz="2800">
                <a:latin typeface="Calibri" pitchFamily="34" charset="0"/>
              </a:rPr>
              <a:t>имеют полку под системный блок, выдвижную подставку под клавиатуру.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319338"/>
            <a:ext cx="3024188" cy="363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2708275"/>
            <a:ext cx="3451225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8738" y="2492375"/>
            <a:ext cx="2808287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755650" y="692150"/>
            <a:ext cx="64801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Столы офисные -  </a:t>
            </a:r>
            <a:r>
              <a:rPr lang="ru-RU" sz="2800">
                <a:latin typeface="Calibri" pitchFamily="34" charset="0"/>
              </a:rPr>
              <a:t>сочетают в себе признаки стола письменного и компьютерного.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775" y="2924175"/>
            <a:ext cx="363696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3088" y="2708275"/>
            <a:ext cx="4032250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827088" y="1052513"/>
            <a:ext cx="77057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dirty="0">
                <a:latin typeface="Calibri" pitchFamily="34" charset="0"/>
              </a:rPr>
              <a:t>2.3.Мебель для отдыха и сна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1"/>
          <p:cNvSpPr txBox="1">
            <a:spLocks noChangeArrowheads="1"/>
          </p:cNvSpPr>
          <p:nvPr/>
        </p:nvSpPr>
        <p:spPr bwMode="auto">
          <a:xfrm>
            <a:off x="468313" y="188913"/>
            <a:ext cx="8424862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Диваны- </a:t>
            </a:r>
            <a:r>
              <a:rPr lang="ru-RU" sz="2800">
                <a:latin typeface="Calibri" pitchFamily="34" charset="0"/>
              </a:rPr>
              <a:t>состоят из каркаса-основания, на котором  устанавливают </a:t>
            </a:r>
            <a:r>
              <a:rPr lang="ru-RU" sz="4000">
                <a:latin typeface="Calibri" pitchFamily="34" charset="0"/>
              </a:rPr>
              <a:t>  </a:t>
            </a:r>
            <a:r>
              <a:rPr lang="ru-RU" sz="2800">
                <a:latin typeface="Calibri" pitchFamily="34" charset="0"/>
              </a:rPr>
              <a:t>мягкое сиденье и опорную спинку, боковины или подлокотники. Бывают с коробкой для постельных принадлежностей.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2660650"/>
            <a:ext cx="4321175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8275" y="2660650"/>
            <a:ext cx="5165725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395288" y="476250"/>
            <a:ext cx="8640762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Диван- кровати - </a:t>
            </a:r>
            <a:r>
              <a:rPr lang="ru-RU" sz="2800">
                <a:latin typeface="Calibri" pitchFamily="34" charset="0"/>
              </a:rPr>
              <a:t>трансформируемая разновидность дивана.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025" y="2024063"/>
            <a:ext cx="3979863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2565400"/>
            <a:ext cx="35877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2"/>
          <p:cNvSpPr txBox="1">
            <a:spLocks noChangeArrowheads="1"/>
          </p:cNvSpPr>
          <p:nvPr/>
        </p:nvSpPr>
        <p:spPr bwMode="auto">
          <a:xfrm>
            <a:off x="250825" y="188913"/>
            <a:ext cx="889317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Софа</a:t>
            </a:r>
            <a:r>
              <a:rPr lang="ru-RU" sz="2800">
                <a:latin typeface="Calibri" pitchFamily="34" charset="0"/>
              </a:rPr>
              <a:t> – имеет несколько съемных подушек в сиденье  и спинке, коробку для постельных принадлежностей.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916113"/>
            <a:ext cx="7058025" cy="427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1187450" y="620713"/>
            <a:ext cx="73453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Тахта</a:t>
            </a:r>
            <a:r>
              <a:rPr lang="ru-RU" sz="2800">
                <a:latin typeface="Calibri" pitchFamily="34" charset="0"/>
              </a:rPr>
              <a:t> – имеет невысокую опорную спинку.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420938"/>
            <a:ext cx="381635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8350" y="2636838"/>
            <a:ext cx="4537075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1"/>
          <p:cNvSpPr txBox="1">
            <a:spLocks noChangeArrowheads="1"/>
          </p:cNvSpPr>
          <p:nvPr/>
        </p:nvSpPr>
        <p:spPr bwMode="auto">
          <a:xfrm>
            <a:off x="250825" y="514350"/>
            <a:ext cx="8569325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Кресла - </a:t>
            </a:r>
            <a:r>
              <a:rPr lang="ru-RU" sz="2800">
                <a:latin typeface="Calibri" pitchFamily="34" charset="0"/>
              </a:rPr>
              <a:t>от кресел рабочих отличаются большей шириной и глубиной сиденья.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909763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6763" y="4354513"/>
            <a:ext cx="341471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1825" y="1122363"/>
            <a:ext cx="3252788" cy="323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250825" y="188913"/>
            <a:ext cx="86423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Кресла - качалки </a:t>
            </a:r>
            <a:r>
              <a:rPr lang="ru-RU" sz="2800">
                <a:latin typeface="Calibri" pitchFamily="34" charset="0"/>
              </a:rPr>
              <a:t>–имеют глубокое сиденье, подлокотники и высокую спинку. Вместо ножек у них бруски круглого  сечения.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2944813"/>
            <a:ext cx="271938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3175" y="3262313"/>
            <a:ext cx="2957513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3" y="2420938"/>
            <a:ext cx="2500312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"/>
          <p:cNvSpPr txBox="1">
            <a:spLocks noChangeArrowheads="1"/>
          </p:cNvSpPr>
          <p:nvPr/>
        </p:nvSpPr>
        <p:spPr bwMode="auto">
          <a:xfrm>
            <a:off x="323850" y="517525"/>
            <a:ext cx="792003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Кресла –кровати </a:t>
            </a:r>
            <a:r>
              <a:rPr lang="ru-RU" sz="2800">
                <a:latin typeface="Calibri" pitchFamily="34" charset="0"/>
              </a:rPr>
              <a:t>– трансформируемая разновидность  кресла. Чаще всего имеют выдвижную  или раскладную раму, на которую укладывают подушки основания</a:t>
            </a:r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2517775"/>
            <a:ext cx="4897438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924175"/>
            <a:ext cx="338296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1"/>
          <p:cNvSpPr txBox="1">
            <a:spLocks noChangeArrowheads="1"/>
          </p:cNvSpPr>
          <p:nvPr/>
        </p:nvSpPr>
        <p:spPr bwMode="auto">
          <a:xfrm>
            <a:off x="395288" y="188913"/>
            <a:ext cx="83534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Банкетки</a:t>
            </a:r>
            <a:r>
              <a:rPr lang="ru-RU" sz="2800">
                <a:latin typeface="Calibri" pitchFamily="34" charset="0"/>
              </a:rPr>
              <a:t> – разновидность табурета с полумягким или мягким сиденьем, обычно прямоугольной или круглой формы. Некоторые модели могут иметь подлокотники.</a:t>
            </a:r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1903413"/>
            <a:ext cx="3286125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4684713"/>
            <a:ext cx="3459162" cy="217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4438" y="2073275"/>
            <a:ext cx="3659187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313" y="3657600"/>
            <a:ext cx="2700337" cy="30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1"/>
          <p:cNvSpPr txBox="1">
            <a:spLocks noChangeArrowheads="1"/>
          </p:cNvSpPr>
          <p:nvPr/>
        </p:nvSpPr>
        <p:spPr bwMode="auto">
          <a:xfrm>
            <a:off x="323850" y="260350"/>
            <a:ext cx="84963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Кровати</a:t>
            </a:r>
            <a:r>
              <a:rPr lang="ru-RU" sz="2800">
                <a:latin typeface="Calibri" pitchFamily="34" charset="0"/>
              </a:rPr>
              <a:t> - различают для взрослых , подростков и детей.</a:t>
            </a: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571625"/>
            <a:ext cx="3744912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1571625"/>
            <a:ext cx="3887787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4652963"/>
            <a:ext cx="21590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1"/>
          <p:cNvSpPr txBox="1">
            <a:spLocks noChangeArrowheads="1"/>
          </p:cNvSpPr>
          <p:nvPr/>
        </p:nvSpPr>
        <p:spPr bwMode="auto">
          <a:xfrm>
            <a:off x="395288" y="404813"/>
            <a:ext cx="7056437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Матрацы для кроватей </a:t>
            </a:r>
            <a:r>
              <a:rPr lang="ru-RU" sz="2800">
                <a:latin typeface="Calibri" pitchFamily="34" charset="0"/>
              </a:rPr>
              <a:t>– выпускают с одно- и двухсторонней мягкостью. Размеры матрацев соответствуют  размерам кроватей для взрослых, подростков и детей. 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36863"/>
            <a:ext cx="6286500" cy="400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3950" y="2708275"/>
            <a:ext cx="28575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179388" y="476250"/>
            <a:ext cx="86328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Шезлонги</a:t>
            </a:r>
            <a:r>
              <a:rPr lang="ru-RU" sz="2800">
                <a:latin typeface="Calibri" pitchFamily="34" charset="0"/>
              </a:rPr>
              <a:t> – вырабатывают из древесины, пластмассы. Для отдыха полулежа.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6563" y="2960688"/>
            <a:ext cx="38957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1430338"/>
            <a:ext cx="2584450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" y="2133600"/>
            <a:ext cx="3706813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900113" y="2205038"/>
            <a:ext cx="77755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dirty="0">
                <a:latin typeface="Calibri" pitchFamily="34" charset="0"/>
              </a:rPr>
              <a:t>2.4. Мебель для хранения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1"/>
          <p:cNvSpPr txBox="1">
            <a:spLocks noChangeArrowheads="1"/>
          </p:cNvSpPr>
          <p:nvPr/>
        </p:nvSpPr>
        <p:spPr bwMode="auto">
          <a:xfrm>
            <a:off x="0" y="203200"/>
            <a:ext cx="9126538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Шкафы для платья и белья </a:t>
            </a:r>
            <a:r>
              <a:rPr lang="ru-RU" sz="2800">
                <a:latin typeface="Calibri" pitchFamily="34" charset="0"/>
              </a:rPr>
              <a:t>– вырабатывают с 1,2,3 и 4 дверцами, с одним или несколькими отделениями, с зеркалом или без него. В отделении для платьев имеется неподвижно закрепленная штанга. Над штангой может располагаться полка для головных уборов.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00" y="2781300"/>
            <a:ext cx="28860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9688" y="4427538"/>
            <a:ext cx="27368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4975" y="2655888"/>
            <a:ext cx="3170238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1"/>
          <p:cNvSpPr txBox="1">
            <a:spLocks noChangeArrowheads="1"/>
          </p:cNvSpPr>
          <p:nvPr/>
        </p:nvSpPr>
        <p:spPr bwMode="auto">
          <a:xfrm>
            <a:off x="34925" y="261938"/>
            <a:ext cx="831532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Комоды (тумбы для белья) </a:t>
            </a:r>
            <a:r>
              <a:rPr lang="ru-RU" sz="2800">
                <a:latin typeface="Calibri" pitchFamily="34" charset="0"/>
              </a:rPr>
              <a:t>–имеют большое количество выдвижных ящиков.</a:t>
            </a: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00388"/>
            <a:ext cx="3529013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3113" y="3287713"/>
            <a:ext cx="33242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0725" y="1430338"/>
            <a:ext cx="2592388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1"/>
          <p:cNvSpPr txBox="1">
            <a:spLocks noChangeArrowheads="1"/>
          </p:cNvSpPr>
          <p:nvPr/>
        </p:nvSpPr>
        <p:spPr bwMode="auto">
          <a:xfrm>
            <a:off x="539750" y="115888"/>
            <a:ext cx="8135938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Буфеты</a:t>
            </a:r>
            <a:r>
              <a:rPr lang="ru-RU" sz="2800">
                <a:latin typeface="Calibri" pitchFamily="34" charset="0"/>
              </a:rPr>
              <a:t> –состоят из нижнего и верхнего отделения, между которыми имеется ниша. Нижнее отделение представляет собой шкаф с 2-3 глухими дверками, полками, ящиками. Верхнее отделение имеет полку за остекленными дверцами.</a:t>
            </a: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852738"/>
            <a:ext cx="2774950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7875" y="2960688"/>
            <a:ext cx="201612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2852738"/>
            <a:ext cx="3240088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1"/>
          <p:cNvSpPr txBox="1">
            <a:spLocks noChangeArrowheads="1"/>
          </p:cNvSpPr>
          <p:nvPr/>
        </p:nvSpPr>
        <p:spPr bwMode="auto">
          <a:xfrm>
            <a:off x="539750" y="261938"/>
            <a:ext cx="87122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Серванты</a:t>
            </a:r>
            <a:r>
              <a:rPr lang="ru-RU" sz="2800">
                <a:latin typeface="Calibri" pitchFamily="34" charset="0"/>
              </a:rPr>
              <a:t> –разновидности буфета, состоят из нижнего и верхнего шкафов, без ниши между ними.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689225"/>
            <a:ext cx="20193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6588" y="2808288"/>
            <a:ext cx="1906587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400175"/>
            <a:ext cx="3810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1"/>
          <p:cNvSpPr txBox="1">
            <a:spLocks noChangeArrowheads="1"/>
          </p:cNvSpPr>
          <p:nvPr/>
        </p:nvSpPr>
        <p:spPr bwMode="auto">
          <a:xfrm>
            <a:off x="250825" y="404813"/>
            <a:ext cx="87137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Шкаф для посуды </a:t>
            </a:r>
            <a:r>
              <a:rPr lang="ru-RU" sz="2800">
                <a:latin typeface="Calibri" pitchFamily="34" charset="0"/>
              </a:rPr>
              <a:t>– неразборный шкаф с высоким верхним отделением и более низким нижним. Верхнее отделение имеет обычно 2-3 полки за остекленными дверцами, нижнее отделение – ряд полок за глухими дверцами и несколько выдвижных ящиков.</a:t>
            </a: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3141663"/>
            <a:ext cx="2519362" cy="356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0725" y="3017838"/>
            <a:ext cx="335438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1"/>
          <p:cNvSpPr txBox="1">
            <a:spLocks noChangeArrowheads="1"/>
          </p:cNvSpPr>
          <p:nvPr/>
        </p:nvSpPr>
        <p:spPr bwMode="auto">
          <a:xfrm>
            <a:off x="179388" y="115888"/>
            <a:ext cx="77057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Шкафы кухонные </a:t>
            </a:r>
            <a:r>
              <a:rPr lang="ru-RU" sz="2800">
                <a:latin typeface="Calibri" pitchFamily="34" charset="0"/>
              </a:rPr>
              <a:t>– обычно имеют 1-2 полки за глухими или остекленными дверцами.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4076700"/>
            <a:ext cx="2873375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81100"/>
            <a:ext cx="2771775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9413" y="1181100"/>
            <a:ext cx="3671887" cy="320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1"/>
          <p:cNvSpPr txBox="1">
            <a:spLocks noChangeArrowheads="1"/>
          </p:cNvSpPr>
          <p:nvPr/>
        </p:nvSpPr>
        <p:spPr bwMode="auto">
          <a:xfrm>
            <a:off x="395288" y="260350"/>
            <a:ext cx="85693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Шкафы для книг </a:t>
            </a:r>
            <a:r>
              <a:rPr lang="ru-RU" sz="2800">
                <a:latin typeface="Calibri" pitchFamily="34" charset="0"/>
              </a:rPr>
              <a:t>–бывают неразборными и разборными. Внутри имеются полки, которые можно легко перемещать в зависимости от размера книг.</a:t>
            </a:r>
          </a:p>
        </p:txBody>
      </p:sp>
      <p:pic>
        <p:nvPicPr>
          <p:cNvPr id="5939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000" y="1830388"/>
            <a:ext cx="4138613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57425"/>
            <a:ext cx="4851400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1"/>
          <p:cNvSpPr txBox="1">
            <a:spLocks noChangeArrowheads="1"/>
          </p:cNvSpPr>
          <p:nvPr/>
        </p:nvSpPr>
        <p:spPr bwMode="auto">
          <a:xfrm>
            <a:off x="468313" y="260350"/>
            <a:ext cx="835183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Стеллажи, полки для книг- </a:t>
            </a:r>
            <a:r>
              <a:rPr lang="ru-RU" sz="2800">
                <a:latin typeface="Calibri" pitchFamily="34" charset="0"/>
              </a:rPr>
              <a:t>устанавливают друг на друга или крепят по отдельности  на стене. Вырабатывают с остекленными дверцами или без них.</a:t>
            </a:r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9175"/>
            <a:ext cx="43180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8650" y="4068763"/>
            <a:ext cx="277495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1800225"/>
            <a:ext cx="2346325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1"/>
          <p:cNvSpPr txBox="1">
            <a:spLocks noChangeArrowheads="1"/>
          </p:cNvSpPr>
          <p:nvPr/>
        </p:nvSpPr>
        <p:spPr bwMode="auto">
          <a:xfrm>
            <a:off x="323850" y="188913"/>
            <a:ext cx="8208963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Шкафы комбинированные </a:t>
            </a:r>
            <a:r>
              <a:rPr lang="ru-RU" sz="2800">
                <a:latin typeface="Calibri" pitchFamily="34" charset="0"/>
              </a:rPr>
              <a:t>–предназначены для одновременного хранения различных предметов. Наиболее распространены шкафы с 2-3 отделениями. </a:t>
            </a: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" y="2157413"/>
            <a:ext cx="4243388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2375" y="2157413"/>
            <a:ext cx="4770438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147638" y="68263"/>
            <a:ext cx="889317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Секретеры</a:t>
            </a:r>
            <a:r>
              <a:rPr lang="ru-RU" sz="2800">
                <a:latin typeface="Calibri" pitchFamily="34" charset="0"/>
              </a:rPr>
              <a:t> –разновидность комбинированного шкафа с 2-3 отделениями по высоте. Нижнее отделение имеет глухие дверки, верхнее отделение – одну или две полки за остекленными дверками. Между нижним и верхним отделениями имеется откидная дверца, которая служит письменным столом.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852738"/>
            <a:ext cx="4386262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1"/>
          <p:cNvSpPr txBox="1">
            <a:spLocks noChangeArrowheads="1"/>
          </p:cNvSpPr>
          <p:nvPr/>
        </p:nvSpPr>
        <p:spPr bwMode="auto">
          <a:xfrm>
            <a:off x="323850" y="333375"/>
            <a:ext cx="842486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Горка</a:t>
            </a:r>
            <a:r>
              <a:rPr lang="ru-RU" sz="2800">
                <a:latin typeface="Calibri" pitchFamily="34" charset="0"/>
              </a:rPr>
              <a:t> – имеет несколько отделений, расположенных на разных уровнях.</a:t>
            </a:r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1700213"/>
            <a:ext cx="5884863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1196975"/>
            <a:ext cx="2678112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63" y="3916363"/>
            <a:ext cx="2763837" cy="27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1"/>
          <p:cNvSpPr txBox="1">
            <a:spLocks noChangeArrowheads="1"/>
          </p:cNvSpPr>
          <p:nvPr/>
        </p:nvSpPr>
        <p:spPr bwMode="auto">
          <a:xfrm>
            <a:off x="250825" y="115888"/>
            <a:ext cx="67691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Тумбы прикроватные </a:t>
            </a:r>
            <a:r>
              <a:rPr lang="ru-RU" sz="2800">
                <a:latin typeface="Calibri" pitchFamily="34" charset="0"/>
              </a:rPr>
              <a:t>– могут быть с 1-2 ящиками или нишей.</a:t>
            </a:r>
          </a:p>
        </p:txBody>
      </p:sp>
      <p:pic>
        <p:nvPicPr>
          <p:cNvPr id="6451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4325" y="1679575"/>
            <a:ext cx="5040313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187575"/>
            <a:ext cx="2659063" cy="25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4438" y="3660775"/>
            <a:ext cx="3059112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Box 1"/>
          <p:cNvSpPr txBox="1">
            <a:spLocks noChangeArrowheads="1"/>
          </p:cNvSpPr>
          <p:nvPr/>
        </p:nvSpPr>
        <p:spPr bwMode="auto">
          <a:xfrm>
            <a:off x="755650" y="1484313"/>
            <a:ext cx="799306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dirty="0">
                <a:latin typeface="Calibri" pitchFamily="34" charset="0"/>
              </a:rPr>
              <a:t>2.5.Мебель для туалета и культурно- бытовых нужд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1"/>
          <p:cNvSpPr txBox="1">
            <a:spLocks noChangeArrowheads="1"/>
          </p:cNvSpPr>
          <p:nvPr/>
        </p:nvSpPr>
        <p:spPr bwMode="auto">
          <a:xfrm>
            <a:off x="0" y="476250"/>
            <a:ext cx="882015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Трюмо</a:t>
            </a:r>
            <a:r>
              <a:rPr lang="ru-RU" sz="2800">
                <a:latin typeface="Calibri" pitchFamily="34" charset="0"/>
              </a:rPr>
              <a:t> – в виде низкой тумбы с укрепленной на ней зеркалом.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7775" y="1341438"/>
            <a:ext cx="4086225" cy="5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9350" y="1616075"/>
            <a:ext cx="305752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2"/>
          <p:cNvSpPr txBox="1">
            <a:spLocks noChangeArrowheads="1"/>
          </p:cNvSpPr>
          <p:nvPr/>
        </p:nvSpPr>
        <p:spPr bwMode="auto">
          <a:xfrm>
            <a:off x="417513" y="363538"/>
            <a:ext cx="85471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Трельяж</a:t>
            </a:r>
            <a:r>
              <a:rPr lang="ru-RU" sz="2800">
                <a:latin typeface="Calibri" pitchFamily="34" charset="0"/>
              </a:rPr>
              <a:t> –в виде низкой тумбы, на которой укреплены 3 зеркала: среднее- широкое, боковые –узкие.</a:t>
            </a: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809750"/>
            <a:ext cx="31242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5" y="1809750"/>
            <a:ext cx="52768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"/>
          <p:cNvSpPr txBox="1">
            <a:spLocks noChangeArrowheads="1"/>
          </p:cNvSpPr>
          <p:nvPr/>
        </p:nvSpPr>
        <p:spPr bwMode="auto">
          <a:xfrm>
            <a:off x="179388" y="188913"/>
            <a:ext cx="8713787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Столы туалетные </a:t>
            </a:r>
            <a:r>
              <a:rPr lang="ru-RU" sz="2800">
                <a:latin typeface="Calibri" pitchFamily="34" charset="0"/>
              </a:rPr>
              <a:t>–состоят из тумбы с ящиками и зеркала, для хранения туалетных принадлежностей.</a:t>
            </a: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28775"/>
            <a:ext cx="38100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2420938"/>
            <a:ext cx="4033837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1"/>
          <p:cNvSpPr txBox="1">
            <a:spLocks noChangeArrowheads="1"/>
          </p:cNvSpPr>
          <p:nvPr/>
        </p:nvSpPr>
        <p:spPr bwMode="auto">
          <a:xfrm>
            <a:off x="250825" y="188913"/>
            <a:ext cx="856932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Тумбы под радиоэлектронную аппаратуру </a:t>
            </a:r>
            <a:r>
              <a:rPr lang="ru-RU" sz="2800">
                <a:latin typeface="Calibri" pitchFamily="34" charset="0"/>
              </a:rPr>
              <a:t>– с одним или несколькими отделениями.</a:t>
            </a:r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962150"/>
            <a:ext cx="4891088" cy="43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2852738"/>
            <a:ext cx="3173413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Box 1"/>
          <p:cNvSpPr txBox="1">
            <a:spLocks noChangeArrowheads="1"/>
          </p:cNvSpPr>
          <p:nvPr/>
        </p:nvSpPr>
        <p:spPr bwMode="auto">
          <a:xfrm>
            <a:off x="323850" y="549275"/>
            <a:ext cx="84963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Столы журнальные </a:t>
            </a:r>
            <a:r>
              <a:rPr lang="ru-RU" sz="2800">
                <a:latin typeface="Calibri" pitchFamily="34" charset="0"/>
              </a:rPr>
              <a:t>– небольшой высоты, обычно с прямоугольной крышкой.</a:t>
            </a:r>
          </a:p>
        </p:txBody>
      </p:sp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5" y="1687513"/>
            <a:ext cx="3017838" cy="290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2060575"/>
            <a:ext cx="3624262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0338" y="4202113"/>
            <a:ext cx="327660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Box 1"/>
          <p:cNvSpPr txBox="1">
            <a:spLocks noChangeArrowheads="1"/>
          </p:cNvSpPr>
          <p:nvPr/>
        </p:nvSpPr>
        <p:spPr bwMode="auto">
          <a:xfrm>
            <a:off x="250825" y="333375"/>
            <a:ext cx="8497888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Тумбы под телефон </a:t>
            </a:r>
            <a:r>
              <a:rPr lang="ru-RU" sz="2800">
                <a:latin typeface="Calibri" pitchFamily="34" charset="0"/>
              </a:rPr>
              <a:t>–на четырех ножках с прямоугольной крышкой или без ножек с мягким сиденьем.</a:t>
            </a: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708275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7425" y="2708275"/>
            <a:ext cx="507682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179388" y="260350"/>
            <a:ext cx="8640762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Вешалки</a:t>
            </a:r>
            <a:r>
              <a:rPr lang="ru-RU" sz="2800">
                <a:latin typeface="Calibri" pitchFamily="34" charset="0"/>
              </a:rPr>
              <a:t> –бывают пристенные, навесные и передвижные.</a:t>
            </a: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3436938"/>
            <a:ext cx="338455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16113"/>
            <a:ext cx="2771775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9550" y="1725613"/>
            <a:ext cx="3798888" cy="513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0" y="188913"/>
            <a:ext cx="8748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Тумбы для обуви </a:t>
            </a:r>
            <a:r>
              <a:rPr lang="ru-RU" sz="2800">
                <a:latin typeface="Calibri" pitchFamily="34" charset="0"/>
              </a:rPr>
              <a:t>– имеют несколько полок</a:t>
            </a:r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513" y="1785938"/>
            <a:ext cx="4941887" cy="471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2325" y="1844675"/>
            <a:ext cx="45116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Рисунок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050"/>
            <a:ext cx="51689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5" name="Рисунок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1388" y="3068638"/>
            <a:ext cx="4392612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6" name="Text Box 6"/>
          <p:cNvSpPr txBox="1">
            <a:spLocks noChangeArrowheads="1"/>
          </p:cNvSpPr>
          <p:nvPr/>
        </p:nvSpPr>
        <p:spPr bwMode="auto">
          <a:xfrm>
            <a:off x="900113" y="188913"/>
            <a:ext cx="7775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/>
              <a:t>Новое в ассортименте мебели</a:t>
            </a:r>
          </a:p>
        </p:txBody>
      </p:sp>
      <p:sp>
        <p:nvSpPr>
          <p:cNvPr id="74757" name="Text Box 7"/>
          <p:cNvSpPr txBox="1">
            <a:spLocks noChangeArrowheads="1"/>
          </p:cNvSpPr>
          <p:nvPr/>
        </p:nvSpPr>
        <p:spPr bwMode="auto">
          <a:xfrm>
            <a:off x="250825" y="4149725"/>
            <a:ext cx="432117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Турецкий дизайнер FatihCanSarıöz разработал Kure — обеденный стол будущего. В сложенном состоянии он больше похож на шар, в разложенном — элементарно разместит за столом шестерых. Очень интересно выполнено освещение стола: над каждым местом — своя галогенная лампа, а так же светящийся «столб».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Рисунок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43600" cy="364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716338"/>
            <a:ext cx="4105275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0" name="Text Box 7"/>
          <p:cNvSpPr txBox="1">
            <a:spLocks noChangeArrowheads="1"/>
          </p:cNvSpPr>
          <p:nvPr/>
        </p:nvSpPr>
        <p:spPr bwMode="auto">
          <a:xfrm>
            <a:off x="6011863" y="404813"/>
            <a:ext cx="2952750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Кухня выполнена из материала под названием - CORIAN®. CORIAN® это композитный материал, который состоит из полиметилметакрилата с наполнителем из гидроксила алюминия, Материал прочный, устойчивый к механическим воздействиям, имеет гладкую поверхность, обладает большой плотностью, что способствует устойчивости к впитыванию влаги и грязи.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Рисунок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150"/>
            <a:ext cx="5976938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Text Box 5"/>
          <p:cNvSpPr txBox="1">
            <a:spLocks noChangeArrowheads="1"/>
          </p:cNvSpPr>
          <p:nvPr/>
        </p:nvSpPr>
        <p:spPr bwMode="auto">
          <a:xfrm>
            <a:off x="6156325" y="476250"/>
            <a:ext cx="2808288" cy="531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Фирма </a:t>
            </a:r>
            <a:r>
              <a:rPr lang="en-US"/>
              <a:t>I</a:t>
            </a:r>
            <a:r>
              <a:rPr lang="ru-RU"/>
              <a:t>KEA недавно представила дизайн кухни будущего. Кухня включает в себя самоочищающиеся кухонные принадлежности, стильное столовое серебро, трехмерные голографические дисплеи, шкафчики, перемещающиеся по рельсам, плиты, которыми можно управлять с помощью пульта дистанционного управления, а также большое количество других систем.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228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7" name="Рисунок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8700" y="2924175"/>
            <a:ext cx="43053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Text Box 6"/>
          <p:cNvSpPr txBox="1">
            <a:spLocks noChangeArrowheads="1"/>
          </p:cNvSpPr>
          <p:nvPr/>
        </p:nvSpPr>
        <p:spPr bwMode="auto">
          <a:xfrm>
            <a:off x="5076825" y="404813"/>
            <a:ext cx="3240088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Предполагается, что мебель будущего будет выглядеть именно так: диван, кровать и рабочий стол «в одном флаконе». Такую концепцию мебели для подростков создала бразильский дизайнер Роберта Рамме.</a:t>
            </a:r>
          </a:p>
        </p:txBody>
      </p:sp>
      <p:sp>
        <p:nvSpPr>
          <p:cNvPr id="77829" name="Text Box 7"/>
          <p:cNvSpPr txBox="1">
            <a:spLocks noChangeArrowheads="1"/>
          </p:cNvSpPr>
          <p:nvPr/>
        </p:nvSpPr>
        <p:spPr bwMode="auto">
          <a:xfrm>
            <a:off x="0" y="4149725"/>
            <a:ext cx="4643438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Оригинальный дизайн - не единственная отличительная особенность этого предмета интерьера. В нем также собрано все, что нужно молодому человеку: компьютерный стол, полка для дисков и книг, диван со встроенным телевизором и DVD-плеером и даже подсветка для чтения.</a:t>
            </a:r>
          </a:p>
          <a:p>
            <a:endParaRPr lang="ru-RU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Box 1"/>
          <p:cNvSpPr txBox="1">
            <a:spLocks noChangeArrowheads="1"/>
          </p:cNvSpPr>
          <p:nvPr/>
        </p:nvSpPr>
        <p:spPr bwMode="auto">
          <a:xfrm>
            <a:off x="684213" y="1125538"/>
            <a:ext cx="7200900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dirty="0">
                <a:latin typeface="Calibri" pitchFamily="34" charset="0"/>
              </a:rPr>
              <a:t>3.Качество мебели и его сохранение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Box 1"/>
          <p:cNvSpPr txBox="1">
            <a:spLocks noChangeArrowheads="1"/>
          </p:cNvSpPr>
          <p:nvPr/>
        </p:nvSpPr>
        <p:spPr bwMode="auto">
          <a:xfrm>
            <a:off x="323850" y="406400"/>
            <a:ext cx="47529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        Царапины          </a:t>
            </a:r>
          </a:p>
        </p:txBody>
      </p:sp>
      <p:pic>
        <p:nvPicPr>
          <p:cNvPr id="798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097213"/>
            <a:ext cx="3846512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992188"/>
            <a:ext cx="37020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1597025"/>
            <a:ext cx="2174875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8" name="TextBox 2"/>
          <p:cNvSpPr txBox="1">
            <a:spLocks noChangeArrowheads="1"/>
          </p:cNvSpPr>
          <p:nvPr/>
        </p:nvSpPr>
        <p:spPr bwMode="auto">
          <a:xfrm>
            <a:off x="5076825" y="406400"/>
            <a:ext cx="33115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          Сучки</a:t>
            </a:r>
          </a:p>
        </p:txBody>
      </p:sp>
      <p:pic>
        <p:nvPicPr>
          <p:cNvPr id="798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1000" y="1628775"/>
            <a:ext cx="23764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25" y="1762125"/>
            <a:ext cx="4505325" cy="382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TextBox 1"/>
          <p:cNvSpPr txBox="1">
            <a:spLocks noChangeArrowheads="1"/>
          </p:cNvSpPr>
          <p:nvPr/>
        </p:nvSpPr>
        <p:spPr bwMode="auto">
          <a:xfrm>
            <a:off x="1763713" y="549275"/>
            <a:ext cx="5545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Calibri" pitchFamily="34" charset="0"/>
              </a:rPr>
              <a:t>Червоточины</a:t>
            </a:r>
          </a:p>
        </p:txBody>
      </p:sp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6738" y="1762125"/>
            <a:ext cx="4371975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2349500"/>
            <a:ext cx="2781300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TextBox 1"/>
          <p:cNvSpPr txBox="1">
            <a:spLocks noChangeArrowheads="1"/>
          </p:cNvSpPr>
          <p:nvPr/>
        </p:nvSpPr>
        <p:spPr bwMode="auto">
          <a:xfrm>
            <a:off x="250825" y="404813"/>
            <a:ext cx="504348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Отверстия от выпавших   сучков</a:t>
            </a:r>
          </a:p>
        </p:txBody>
      </p:sp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2362200"/>
            <a:ext cx="496887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TextBox 3"/>
          <p:cNvSpPr txBox="1">
            <a:spLocks noChangeArrowheads="1"/>
          </p:cNvSpPr>
          <p:nvPr/>
        </p:nvSpPr>
        <p:spPr bwMode="auto">
          <a:xfrm>
            <a:off x="4500563" y="404813"/>
            <a:ext cx="4103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  Смоляные кармашки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9888"/>
            <a:ext cx="9036050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Box 1"/>
          <p:cNvSpPr txBox="1">
            <a:spLocks noChangeArrowheads="1"/>
          </p:cNvSpPr>
          <p:nvPr/>
        </p:nvSpPr>
        <p:spPr bwMode="auto">
          <a:xfrm>
            <a:off x="1116013" y="404813"/>
            <a:ext cx="47513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              Упаковка мебели </a:t>
            </a:r>
          </a:p>
        </p:txBody>
      </p:sp>
      <p:pic>
        <p:nvPicPr>
          <p:cNvPr id="839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1227138"/>
            <a:ext cx="6319838" cy="472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Прямоугольник 1"/>
          <p:cNvSpPr>
            <a:spLocks noChangeArrowheads="1"/>
          </p:cNvSpPr>
          <p:nvPr/>
        </p:nvSpPr>
        <p:spPr bwMode="auto">
          <a:xfrm>
            <a:off x="755650" y="1341438"/>
            <a:ext cx="26289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"Верх, не кантовать» </a:t>
            </a:r>
          </a:p>
        </p:txBody>
      </p:sp>
      <p:sp>
        <p:nvSpPr>
          <p:cNvPr id="84995" name="Прямоугольник 4"/>
          <p:cNvSpPr>
            <a:spLocks noChangeArrowheads="1"/>
          </p:cNvSpPr>
          <p:nvPr/>
        </p:nvSpPr>
        <p:spPr bwMode="auto">
          <a:xfrm>
            <a:off x="4857750" y="449263"/>
            <a:ext cx="480218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>
              <a:latin typeface="Calibri" pitchFamily="34" charset="0"/>
            </a:endParaRPr>
          </a:p>
          <a:p>
            <a:pPr algn="ctr"/>
            <a:endParaRPr lang="ru-RU">
              <a:latin typeface="Calibri" pitchFamily="34" charset="0"/>
            </a:endParaRPr>
          </a:p>
          <a:p>
            <a:pPr algn="ctr"/>
            <a:endParaRPr lang="ru-RU">
              <a:latin typeface="Calibri" pitchFamily="34" charset="0"/>
            </a:endParaRPr>
          </a:p>
          <a:p>
            <a:pPr algn="ctr"/>
            <a:endParaRPr lang="ru-RU">
              <a:latin typeface="Calibri" pitchFamily="34" charset="0"/>
            </a:endParaRPr>
          </a:p>
          <a:p>
            <a:pPr algn="ctr"/>
            <a:endParaRPr lang="ru-RU">
              <a:latin typeface="Calibri" pitchFamily="34" charset="0"/>
            </a:endParaRPr>
          </a:p>
          <a:p>
            <a:pPr algn="ctr"/>
            <a:r>
              <a:rPr lang="ru-RU">
                <a:latin typeface="Calibri" pitchFamily="34" charset="0"/>
              </a:rPr>
              <a:t>«Беречь от влаги»</a:t>
            </a:r>
          </a:p>
        </p:txBody>
      </p:sp>
      <p:sp>
        <p:nvSpPr>
          <p:cNvPr id="84996" name="Прямоугольник 5"/>
          <p:cNvSpPr>
            <a:spLocks noChangeArrowheads="1"/>
          </p:cNvSpPr>
          <p:nvPr/>
        </p:nvSpPr>
        <p:spPr bwMode="auto">
          <a:xfrm>
            <a:off x="3059113" y="2349500"/>
            <a:ext cx="260032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      Хрупкое, осторожно</a:t>
            </a:r>
          </a:p>
        </p:txBody>
      </p:sp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4550" y="3914775"/>
            <a:ext cx="2274888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9675" y="2565400"/>
            <a:ext cx="1938338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2349500"/>
            <a:ext cx="1800225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00" name="TextBox 2"/>
          <p:cNvSpPr txBox="1">
            <a:spLocks noChangeArrowheads="1"/>
          </p:cNvSpPr>
          <p:nvPr/>
        </p:nvSpPr>
        <p:spPr bwMode="auto">
          <a:xfrm>
            <a:off x="2447925" y="333375"/>
            <a:ext cx="4500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Маркировка мебели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Box 1"/>
          <p:cNvSpPr txBox="1">
            <a:spLocks noChangeArrowheads="1"/>
          </p:cNvSpPr>
          <p:nvPr/>
        </p:nvSpPr>
        <p:spPr bwMode="auto">
          <a:xfrm>
            <a:off x="2195513" y="620713"/>
            <a:ext cx="5905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Транспортирование мебели</a:t>
            </a:r>
          </a:p>
        </p:txBody>
      </p:sp>
      <p:pic>
        <p:nvPicPr>
          <p:cNvPr id="860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88" y="1522413"/>
            <a:ext cx="475138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3138" y="1703388"/>
            <a:ext cx="43688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6150" y="1643063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extBox 2"/>
          <p:cNvSpPr txBox="1">
            <a:spLocks noChangeArrowheads="1"/>
          </p:cNvSpPr>
          <p:nvPr/>
        </p:nvSpPr>
        <p:spPr bwMode="auto">
          <a:xfrm>
            <a:off x="2411413" y="333375"/>
            <a:ext cx="3960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Calibri" pitchFamily="34" charset="0"/>
              </a:rPr>
              <a:t>    Хранение мебели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1618</TotalTime>
  <Words>1298</Words>
  <Application>Microsoft Office PowerPoint</Application>
  <PresentationFormat>Экран (4:3)</PresentationFormat>
  <Paragraphs>153</Paragraphs>
  <Slides>73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9" baseType="lpstr">
      <vt:lpstr>Arial</vt:lpstr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9.По наличию настилочного слоя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«Мебельные  товары»</dc:title>
  <dc:creator>связной</dc:creator>
  <cp:lastModifiedBy>Пользователь</cp:lastModifiedBy>
  <cp:revision>136</cp:revision>
  <dcterms:created xsi:type="dcterms:W3CDTF">2012-01-22T16:24:29Z</dcterms:created>
  <dcterms:modified xsi:type="dcterms:W3CDTF">2026-09-01T10:16:10Z</dcterms:modified>
</cp:coreProperties>
</file>