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13" r:id="rId2"/>
    <p:sldId id="312" r:id="rId3"/>
    <p:sldId id="311" r:id="rId4"/>
    <p:sldId id="268" r:id="rId5"/>
    <p:sldId id="276" r:id="rId6"/>
    <p:sldId id="275" r:id="rId7"/>
    <p:sldId id="274" r:id="rId8"/>
    <p:sldId id="273" r:id="rId9"/>
    <p:sldId id="314" r:id="rId10"/>
    <p:sldId id="315" r:id="rId11"/>
    <p:sldId id="319" r:id="rId12"/>
    <p:sldId id="318" r:id="rId13"/>
    <p:sldId id="316" r:id="rId14"/>
    <p:sldId id="317" r:id="rId15"/>
    <p:sldId id="267" r:id="rId16"/>
    <p:sldId id="282" r:id="rId17"/>
    <p:sldId id="283" r:id="rId18"/>
    <p:sldId id="284" r:id="rId19"/>
    <p:sldId id="292" r:id="rId20"/>
    <p:sldId id="291" r:id="rId21"/>
    <p:sldId id="290" r:id="rId22"/>
    <p:sldId id="298" r:id="rId23"/>
    <p:sldId id="297" r:id="rId24"/>
    <p:sldId id="296" r:id="rId2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6FF0094-68B3-4A8B-87F6-5B9113D86815}">
          <p14:sldIdLst>
            <p14:sldId id="313"/>
            <p14:sldId id="312"/>
            <p14:sldId id="311"/>
          </p14:sldIdLst>
        </p14:section>
        <p14:section name="Раздел без заголовка" id="{64A0C7DE-B52B-4422-A82A-E6C0C23F6EA4}">
          <p14:sldIdLst>
            <p14:sldId id="268"/>
            <p14:sldId id="276"/>
            <p14:sldId id="275"/>
            <p14:sldId id="274"/>
            <p14:sldId id="273"/>
            <p14:sldId id="314"/>
            <p14:sldId id="315"/>
            <p14:sldId id="319"/>
            <p14:sldId id="318"/>
            <p14:sldId id="316"/>
            <p14:sldId id="317"/>
            <p14:sldId id="267"/>
            <p14:sldId id="282"/>
            <p14:sldId id="283"/>
            <p14:sldId id="284"/>
            <p14:sldId id="292"/>
            <p14:sldId id="291"/>
            <p14:sldId id="290"/>
            <p14:sldId id="298"/>
            <p14:sldId id="297"/>
            <p14:sldId id="2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1" autoAdjust="0"/>
    <p:restoredTop sz="94660"/>
  </p:normalViewPr>
  <p:slideViewPr>
    <p:cSldViewPr>
      <p:cViewPr varScale="1">
        <p:scale>
          <a:sx n="80" d="100"/>
          <a:sy n="80" d="100"/>
        </p:scale>
        <p:origin x="136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1EFB6-5A5F-41B7-9398-8EEBEF363659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E389F-0200-4F13-8C0E-CEBA463181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659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EFF3C-7A03-45AB-965F-CDDC312A2465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C534E-4D1D-49BC-A22B-3161527ECB3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7109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2280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825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5463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406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7915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48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000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468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1534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4445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2C59B-8A4F-4CEA-96A8-004439786B5C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9B57-9DAB-459D-AE22-BE4C08F869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2201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2C59B-8A4F-4CEA-96A8-004439786B5C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D9B57-9DAB-459D-AE22-BE4C08F8694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86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tatic.baza.farpost.ru/v/1422248729329_bullet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98" y="980728"/>
            <a:ext cx="755493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301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5447"/>
            <a:ext cx="9144000" cy="530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49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6880"/>
            <a:ext cx="9144000" cy="532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46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764704"/>
            <a:ext cx="7293303" cy="516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279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764704"/>
            <a:ext cx="7828551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23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764704"/>
            <a:ext cx="7002962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5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638175"/>
            <a:ext cx="8420100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00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340768"/>
            <a:ext cx="7898378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04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4896"/>
            <a:ext cx="9144000" cy="534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00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8534"/>
            <a:ext cx="9144000" cy="526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22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6760"/>
            <a:ext cx="9144000" cy="534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221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87585"/>
            <a:ext cx="8311689" cy="4861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5229199"/>
            <a:ext cx="3672408" cy="137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79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6137"/>
            <a:ext cx="9144000" cy="532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67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3869"/>
            <a:ext cx="9144000" cy="533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31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egodnya.ua/img/forall/users/576/57667/8_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6912768" cy="615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496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837811" cy="517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10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92696"/>
            <a:ext cx="8930707" cy="518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38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08720"/>
            <a:ext cx="8736657" cy="508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56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3" y="858421"/>
            <a:ext cx="8784976" cy="514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417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980728"/>
            <a:ext cx="8288482" cy="483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21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80728"/>
            <a:ext cx="8487295" cy="495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514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08720"/>
            <a:ext cx="8727132" cy="51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21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08720"/>
            <a:ext cx="8771345" cy="513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83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052736"/>
            <a:ext cx="8338517" cy="48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223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2285</TotalTime>
  <Words>0</Words>
  <Application>Microsoft Office PowerPoint</Application>
  <PresentationFormat>Экран (4:3)</PresentationFormat>
  <Paragraphs>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Семечковые и косточковые плоды. Субтропические и тропические плоды</dc:title>
  <dc:creator>User</dc:creator>
  <cp:lastModifiedBy>Пользователь</cp:lastModifiedBy>
  <cp:revision>199</cp:revision>
  <cp:lastPrinted>2016-10-31T04:04:04Z</cp:lastPrinted>
  <dcterms:created xsi:type="dcterms:W3CDTF">2016-09-23T21:43:30Z</dcterms:created>
  <dcterms:modified xsi:type="dcterms:W3CDTF">2026-09-01T10:30:20Z</dcterms:modified>
</cp:coreProperties>
</file>