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5" r:id="rId6"/>
    <p:sldId id="262" r:id="rId7"/>
    <p:sldId id="271" r:id="rId8"/>
    <p:sldId id="263" r:id="rId9"/>
    <p:sldId id="272" r:id="rId10"/>
    <p:sldId id="264" r:id="rId11"/>
    <p:sldId id="27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97FFD5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2" autoAdjust="0"/>
    <p:restoredTop sz="94660"/>
  </p:normalViewPr>
  <p:slideViewPr>
    <p:cSldViewPr>
      <p:cViewPr varScale="1">
        <p:scale>
          <a:sx n="75" d="100"/>
          <a:sy n="75" d="100"/>
        </p:scale>
        <p:origin x="15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99BD44-FD3B-4AC3-9E4C-B1984F6E0615}" type="doc">
      <dgm:prSet loTypeId="urn:microsoft.com/office/officeart/2005/8/layout/hierarchy2" loCatId="hierarchy" qsTypeId="urn:microsoft.com/office/officeart/2005/8/quickstyle/3d4#1" qsCatId="3D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64718D0-0463-40C8-AEEC-F17F1302CACF}">
      <dgm:prSet/>
      <dgm:spPr/>
      <dgm:t>
        <a:bodyPr/>
        <a:lstStyle/>
        <a:p>
          <a:pPr rtl="0"/>
          <a:r>
            <a:rPr lang="ru-RU" dirty="0"/>
            <a:t>Различают три способа копчения рыбы</a:t>
          </a:r>
        </a:p>
      </dgm:t>
    </dgm:pt>
    <dgm:pt modelId="{1E578609-6915-4CED-864D-76871C3BF59E}" type="parTrans" cxnId="{9BE7F3C6-11BF-480A-8FF9-2E77C27374E6}">
      <dgm:prSet/>
      <dgm:spPr/>
      <dgm:t>
        <a:bodyPr/>
        <a:lstStyle/>
        <a:p>
          <a:endParaRPr lang="ru-RU"/>
        </a:p>
      </dgm:t>
    </dgm:pt>
    <dgm:pt modelId="{C8540505-97DB-41AD-B9ED-2DB94FE2F152}" type="sibTrans" cxnId="{9BE7F3C6-11BF-480A-8FF9-2E77C27374E6}">
      <dgm:prSet/>
      <dgm:spPr/>
      <dgm:t>
        <a:bodyPr/>
        <a:lstStyle/>
        <a:p>
          <a:endParaRPr lang="ru-RU"/>
        </a:p>
      </dgm:t>
    </dgm:pt>
    <dgm:pt modelId="{27491DCF-BB0E-442B-9494-1115D74F6609}" type="asst">
      <dgm:prSet phldrT="[Текст]"/>
      <dgm:spPr/>
      <dgm:t>
        <a:bodyPr/>
        <a:lstStyle/>
        <a:p>
          <a:r>
            <a:rPr lang="ru-RU" i="1" dirty="0"/>
            <a:t>горячее</a:t>
          </a:r>
          <a:r>
            <a:rPr lang="ru-RU" dirty="0"/>
            <a:t> (от 80 до 170 °С)</a:t>
          </a:r>
        </a:p>
      </dgm:t>
    </dgm:pt>
    <dgm:pt modelId="{6F951877-8F72-47E8-9FC8-C55BA13F8482}" type="parTrans" cxnId="{151DD572-3D31-425E-B8D3-75F708D4C506}">
      <dgm:prSet/>
      <dgm:spPr/>
      <dgm:t>
        <a:bodyPr/>
        <a:lstStyle/>
        <a:p>
          <a:endParaRPr lang="ru-RU"/>
        </a:p>
      </dgm:t>
    </dgm:pt>
    <dgm:pt modelId="{2AB2AEF1-A758-4709-9530-69F044127957}" type="sibTrans" cxnId="{151DD572-3D31-425E-B8D3-75F708D4C506}">
      <dgm:prSet/>
      <dgm:spPr/>
      <dgm:t>
        <a:bodyPr/>
        <a:lstStyle/>
        <a:p>
          <a:endParaRPr lang="ru-RU"/>
        </a:p>
      </dgm:t>
    </dgm:pt>
    <dgm:pt modelId="{6A7304A6-DB63-4E4C-9C82-967A222C1C14}" type="asst">
      <dgm:prSet phldrT="[Текст]"/>
      <dgm:spPr/>
      <dgm:t>
        <a:bodyPr/>
        <a:lstStyle/>
        <a:p>
          <a:r>
            <a:rPr lang="ru-RU" i="1" dirty="0"/>
            <a:t>полугорячее</a:t>
          </a:r>
          <a:r>
            <a:rPr lang="ru-RU" dirty="0"/>
            <a:t> (50—80 °С)</a:t>
          </a:r>
        </a:p>
      </dgm:t>
    </dgm:pt>
    <dgm:pt modelId="{53DCF5B6-3303-43CA-BC07-85529B16BC24}" type="parTrans" cxnId="{7809555D-3FEE-417A-A9F5-C28FBEAFFBE3}">
      <dgm:prSet/>
      <dgm:spPr/>
      <dgm:t>
        <a:bodyPr/>
        <a:lstStyle/>
        <a:p>
          <a:endParaRPr lang="ru-RU"/>
        </a:p>
      </dgm:t>
    </dgm:pt>
    <dgm:pt modelId="{DBFE63B9-C0E0-4AD6-9702-CCB946B45252}" type="sibTrans" cxnId="{7809555D-3FEE-417A-A9F5-C28FBEAFFBE3}">
      <dgm:prSet/>
      <dgm:spPr/>
      <dgm:t>
        <a:bodyPr/>
        <a:lstStyle/>
        <a:p>
          <a:endParaRPr lang="ru-RU"/>
        </a:p>
      </dgm:t>
    </dgm:pt>
    <dgm:pt modelId="{4C774B81-A351-48A4-8EB4-C79D5664F27F}" type="asst">
      <dgm:prSet phldrT="[Текст]"/>
      <dgm:spPr/>
      <dgm:t>
        <a:bodyPr/>
        <a:lstStyle/>
        <a:p>
          <a:r>
            <a:rPr lang="ru-RU" i="1" dirty="0"/>
            <a:t>холодное </a:t>
          </a:r>
          <a:r>
            <a:rPr lang="ru-RU" dirty="0"/>
            <a:t>(не выше 40 °С) </a:t>
          </a:r>
        </a:p>
      </dgm:t>
    </dgm:pt>
    <dgm:pt modelId="{14241921-DD83-437B-B308-2A15BD087478}" type="parTrans" cxnId="{322CFBE7-0C8E-4ED9-967D-6A360F63DD0E}">
      <dgm:prSet/>
      <dgm:spPr/>
      <dgm:t>
        <a:bodyPr/>
        <a:lstStyle/>
        <a:p>
          <a:endParaRPr lang="ru-RU"/>
        </a:p>
      </dgm:t>
    </dgm:pt>
    <dgm:pt modelId="{AE3A82E9-B3D9-4DA5-A20F-05CC96A8049C}" type="sibTrans" cxnId="{322CFBE7-0C8E-4ED9-967D-6A360F63DD0E}">
      <dgm:prSet/>
      <dgm:spPr/>
      <dgm:t>
        <a:bodyPr/>
        <a:lstStyle/>
        <a:p>
          <a:endParaRPr lang="ru-RU"/>
        </a:p>
      </dgm:t>
    </dgm:pt>
    <dgm:pt modelId="{A45E89C0-AEE8-4039-92D4-75EC089CBFD8}" type="pres">
      <dgm:prSet presAssocID="{BE99BD44-FD3B-4AC3-9E4C-B1984F6E061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424577E-74C4-4736-BAE1-E6505578AAAF}" type="pres">
      <dgm:prSet presAssocID="{A64718D0-0463-40C8-AEEC-F17F1302CACF}" presName="root1" presStyleCnt="0"/>
      <dgm:spPr/>
    </dgm:pt>
    <dgm:pt modelId="{50243D05-76CB-4311-A5B5-0E016FCC0775}" type="pres">
      <dgm:prSet presAssocID="{A64718D0-0463-40C8-AEEC-F17F1302CACF}" presName="LevelOneTextNode" presStyleLbl="node0" presStyleIdx="0" presStyleCnt="1" custScaleX="153620" custScaleY="152053" custLinFactNeighborY="0">
        <dgm:presLayoutVars>
          <dgm:chPref val="3"/>
        </dgm:presLayoutVars>
      </dgm:prSet>
      <dgm:spPr/>
    </dgm:pt>
    <dgm:pt modelId="{A98DE79B-050A-41BF-BFAD-8D7904C39B9B}" type="pres">
      <dgm:prSet presAssocID="{A64718D0-0463-40C8-AEEC-F17F1302CACF}" presName="level2hierChild" presStyleCnt="0"/>
      <dgm:spPr/>
    </dgm:pt>
    <dgm:pt modelId="{A9D8B915-3029-4FDE-91C4-5CC3C005FBF8}" type="pres">
      <dgm:prSet presAssocID="{6F951877-8F72-47E8-9FC8-C55BA13F8482}" presName="conn2-1" presStyleLbl="parChTrans1D2" presStyleIdx="0" presStyleCnt="3"/>
      <dgm:spPr/>
    </dgm:pt>
    <dgm:pt modelId="{0B26068D-05AA-4759-B515-0856DDB5CEC0}" type="pres">
      <dgm:prSet presAssocID="{6F951877-8F72-47E8-9FC8-C55BA13F8482}" presName="connTx" presStyleLbl="parChTrans1D2" presStyleIdx="0" presStyleCnt="3"/>
      <dgm:spPr/>
    </dgm:pt>
    <dgm:pt modelId="{E8E1C45B-738A-47D7-93F8-D2A866695BE2}" type="pres">
      <dgm:prSet presAssocID="{27491DCF-BB0E-442B-9494-1115D74F6609}" presName="root2" presStyleCnt="0"/>
      <dgm:spPr/>
    </dgm:pt>
    <dgm:pt modelId="{6D4BB244-B226-45CF-A87D-852A6722CF2F}" type="pres">
      <dgm:prSet presAssocID="{27491DCF-BB0E-442B-9494-1115D74F6609}" presName="LevelTwoTextNode" presStyleLbl="asst1" presStyleIdx="0" presStyleCnt="3">
        <dgm:presLayoutVars>
          <dgm:chPref val="3"/>
        </dgm:presLayoutVars>
      </dgm:prSet>
      <dgm:spPr/>
    </dgm:pt>
    <dgm:pt modelId="{3335481C-96C1-408D-8A73-52DFD9B5B419}" type="pres">
      <dgm:prSet presAssocID="{27491DCF-BB0E-442B-9494-1115D74F6609}" presName="level3hierChild" presStyleCnt="0"/>
      <dgm:spPr/>
    </dgm:pt>
    <dgm:pt modelId="{1A2B00A8-0CF5-4A4A-BE36-6E41176D642D}" type="pres">
      <dgm:prSet presAssocID="{53DCF5B6-3303-43CA-BC07-85529B16BC24}" presName="conn2-1" presStyleLbl="parChTrans1D2" presStyleIdx="1" presStyleCnt="3"/>
      <dgm:spPr/>
    </dgm:pt>
    <dgm:pt modelId="{DE8155B9-A80C-451E-AA57-3147BF6AA2B4}" type="pres">
      <dgm:prSet presAssocID="{53DCF5B6-3303-43CA-BC07-85529B16BC24}" presName="connTx" presStyleLbl="parChTrans1D2" presStyleIdx="1" presStyleCnt="3"/>
      <dgm:spPr/>
    </dgm:pt>
    <dgm:pt modelId="{C3B7A7B5-0EA4-4431-A5AC-613AF3DAFAA7}" type="pres">
      <dgm:prSet presAssocID="{6A7304A6-DB63-4E4C-9C82-967A222C1C14}" presName="root2" presStyleCnt="0"/>
      <dgm:spPr/>
    </dgm:pt>
    <dgm:pt modelId="{9795094B-AA17-4CBC-A6FC-2EC8640D54B8}" type="pres">
      <dgm:prSet presAssocID="{6A7304A6-DB63-4E4C-9C82-967A222C1C14}" presName="LevelTwoTextNode" presStyleLbl="asst1" presStyleIdx="1" presStyleCnt="3">
        <dgm:presLayoutVars>
          <dgm:chPref val="3"/>
        </dgm:presLayoutVars>
      </dgm:prSet>
      <dgm:spPr/>
    </dgm:pt>
    <dgm:pt modelId="{BDDE02BE-E76C-4D5E-8FA0-E1404EBBDA16}" type="pres">
      <dgm:prSet presAssocID="{6A7304A6-DB63-4E4C-9C82-967A222C1C14}" presName="level3hierChild" presStyleCnt="0"/>
      <dgm:spPr/>
    </dgm:pt>
    <dgm:pt modelId="{58CC65F6-78F5-4833-AC3E-04F5D5F79666}" type="pres">
      <dgm:prSet presAssocID="{14241921-DD83-437B-B308-2A15BD087478}" presName="conn2-1" presStyleLbl="parChTrans1D2" presStyleIdx="2" presStyleCnt="3"/>
      <dgm:spPr/>
    </dgm:pt>
    <dgm:pt modelId="{66A14306-087D-446A-ABB3-88D959D3FAB6}" type="pres">
      <dgm:prSet presAssocID="{14241921-DD83-437B-B308-2A15BD087478}" presName="connTx" presStyleLbl="parChTrans1D2" presStyleIdx="2" presStyleCnt="3"/>
      <dgm:spPr/>
    </dgm:pt>
    <dgm:pt modelId="{A9E4F292-FC9D-4BB4-9389-3E8069A87AFE}" type="pres">
      <dgm:prSet presAssocID="{4C774B81-A351-48A4-8EB4-C79D5664F27F}" presName="root2" presStyleCnt="0"/>
      <dgm:spPr/>
    </dgm:pt>
    <dgm:pt modelId="{C851A9CE-EB1C-4847-9531-D9B53F7443FA}" type="pres">
      <dgm:prSet presAssocID="{4C774B81-A351-48A4-8EB4-C79D5664F27F}" presName="LevelTwoTextNode" presStyleLbl="asst1" presStyleIdx="2" presStyleCnt="3">
        <dgm:presLayoutVars>
          <dgm:chPref val="3"/>
        </dgm:presLayoutVars>
      </dgm:prSet>
      <dgm:spPr/>
    </dgm:pt>
    <dgm:pt modelId="{3DA463D1-DA3A-4351-844D-BD273E8D4220}" type="pres">
      <dgm:prSet presAssocID="{4C774B81-A351-48A4-8EB4-C79D5664F27F}" presName="level3hierChild" presStyleCnt="0"/>
      <dgm:spPr/>
    </dgm:pt>
  </dgm:ptLst>
  <dgm:cxnLst>
    <dgm:cxn modelId="{9750ED02-7EA7-49F4-B27F-41A949F98BDB}" type="presOf" srcId="{6A7304A6-DB63-4E4C-9C82-967A222C1C14}" destId="{9795094B-AA17-4CBC-A6FC-2EC8640D54B8}" srcOrd="0" destOrd="0" presId="urn:microsoft.com/office/officeart/2005/8/layout/hierarchy2"/>
    <dgm:cxn modelId="{BDF49331-0D7F-4552-8C44-44FA265D6439}" type="presOf" srcId="{4C774B81-A351-48A4-8EB4-C79D5664F27F}" destId="{C851A9CE-EB1C-4847-9531-D9B53F7443FA}" srcOrd="0" destOrd="0" presId="urn:microsoft.com/office/officeart/2005/8/layout/hierarchy2"/>
    <dgm:cxn modelId="{CBEAD232-743F-492D-9881-C87708D59DC6}" type="presOf" srcId="{6F951877-8F72-47E8-9FC8-C55BA13F8482}" destId="{0B26068D-05AA-4759-B515-0856DDB5CEC0}" srcOrd="1" destOrd="0" presId="urn:microsoft.com/office/officeart/2005/8/layout/hierarchy2"/>
    <dgm:cxn modelId="{7809555D-3FEE-417A-A9F5-C28FBEAFFBE3}" srcId="{A64718D0-0463-40C8-AEEC-F17F1302CACF}" destId="{6A7304A6-DB63-4E4C-9C82-967A222C1C14}" srcOrd="1" destOrd="0" parTransId="{53DCF5B6-3303-43CA-BC07-85529B16BC24}" sibTransId="{DBFE63B9-C0E0-4AD6-9702-CCB946B45252}"/>
    <dgm:cxn modelId="{4803D15D-B7C6-424D-B4E9-B059F2C48311}" type="presOf" srcId="{A64718D0-0463-40C8-AEEC-F17F1302CACF}" destId="{50243D05-76CB-4311-A5B5-0E016FCC0775}" srcOrd="0" destOrd="0" presId="urn:microsoft.com/office/officeart/2005/8/layout/hierarchy2"/>
    <dgm:cxn modelId="{0060B96E-D989-4616-A03C-320240F25C94}" type="presOf" srcId="{BE99BD44-FD3B-4AC3-9E4C-B1984F6E0615}" destId="{A45E89C0-AEE8-4039-92D4-75EC089CBFD8}" srcOrd="0" destOrd="0" presId="urn:microsoft.com/office/officeart/2005/8/layout/hierarchy2"/>
    <dgm:cxn modelId="{77603852-20D8-4179-AA98-7F451009DBA7}" type="presOf" srcId="{53DCF5B6-3303-43CA-BC07-85529B16BC24}" destId="{DE8155B9-A80C-451E-AA57-3147BF6AA2B4}" srcOrd="1" destOrd="0" presId="urn:microsoft.com/office/officeart/2005/8/layout/hierarchy2"/>
    <dgm:cxn modelId="{151DD572-3D31-425E-B8D3-75F708D4C506}" srcId="{A64718D0-0463-40C8-AEEC-F17F1302CACF}" destId="{27491DCF-BB0E-442B-9494-1115D74F6609}" srcOrd="0" destOrd="0" parTransId="{6F951877-8F72-47E8-9FC8-C55BA13F8482}" sibTransId="{2AB2AEF1-A758-4709-9530-69F044127957}"/>
    <dgm:cxn modelId="{DF6E269E-B71F-44D6-9630-0A207D80A6D3}" type="presOf" srcId="{27491DCF-BB0E-442B-9494-1115D74F6609}" destId="{6D4BB244-B226-45CF-A87D-852A6722CF2F}" srcOrd="0" destOrd="0" presId="urn:microsoft.com/office/officeart/2005/8/layout/hierarchy2"/>
    <dgm:cxn modelId="{9BE7F3C6-11BF-480A-8FF9-2E77C27374E6}" srcId="{BE99BD44-FD3B-4AC3-9E4C-B1984F6E0615}" destId="{A64718D0-0463-40C8-AEEC-F17F1302CACF}" srcOrd="0" destOrd="0" parTransId="{1E578609-6915-4CED-864D-76871C3BF59E}" sibTransId="{C8540505-97DB-41AD-B9ED-2DB94FE2F152}"/>
    <dgm:cxn modelId="{BDC2ADD1-2532-4972-856A-FDF31459BBF0}" type="presOf" srcId="{6F951877-8F72-47E8-9FC8-C55BA13F8482}" destId="{A9D8B915-3029-4FDE-91C4-5CC3C005FBF8}" srcOrd="0" destOrd="0" presId="urn:microsoft.com/office/officeart/2005/8/layout/hierarchy2"/>
    <dgm:cxn modelId="{322CFBE7-0C8E-4ED9-967D-6A360F63DD0E}" srcId="{A64718D0-0463-40C8-AEEC-F17F1302CACF}" destId="{4C774B81-A351-48A4-8EB4-C79D5664F27F}" srcOrd="2" destOrd="0" parTransId="{14241921-DD83-437B-B308-2A15BD087478}" sibTransId="{AE3A82E9-B3D9-4DA5-A20F-05CC96A8049C}"/>
    <dgm:cxn modelId="{83A3C1EB-820A-4E54-867E-8530B8E19EA4}" type="presOf" srcId="{14241921-DD83-437B-B308-2A15BD087478}" destId="{58CC65F6-78F5-4833-AC3E-04F5D5F79666}" srcOrd="0" destOrd="0" presId="urn:microsoft.com/office/officeart/2005/8/layout/hierarchy2"/>
    <dgm:cxn modelId="{6ECABFF1-8C9D-4AAD-9665-AB08087A13BF}" type="presOf" srcId="{53DCF5B6-3303-43CA-BC07-85529B16BC24}" destId="{1A2B00A8-0CF5-4A4A-BE36-6E41176D642D}" srcOrd="0" destOrd="0" presId="urn:microsoft.com/office/officeart/2005/8/layout/hierarchy2"/>
    <dgm:cxn modelId="{8DA757FB-5286-432D-8357-FFB3FDAEEBBA}" type="presOf" srcId="{14241921-DD83-437B-B308-2A15BD087478}" destId="{66A14306-087D-446A-ABB3-88D959D3FAB6}" srcOrd="1" destOrd="0" presId="urn:microsoft.com/office/officeart/2005/8/layout/hierarchy2"/>
    <dgm:cxn modelId="{7F68AA3B-F10C-4B41-AC49-83FAD1A2C0D6}" type="presParOf" srcId="{A45E89C0-AEE8-4039-92D4-75EC089CBFD8}" destId="{A424577E-74C4-4736-BAE1-E6505578AAAF}" srcOrd="0" destOrd="0" presId="urn:microsoft.com/office/officeart/2005/8/layout/hierarchy2"/>
    <dgm:cxn modelId="{9A5E6C21-CB13-4C7C-B4FB-595C8072B795}" type="presParOf" srcId="{A424577E-74C4-4736-BAE1-E6505578AAAF}" destId="{50243D05-76CB-4311-A5B5-0E016FCC0775}" srcOrd="0" destOrd="0" presId="urn:microsoft.com/office/officeart/2005/8/layout/hierarchy2"/>
    <dgm:cxn modelId="{254B8F61-8D75-4CFA-99E4-0D34A21CCA92}" type="presParOf" srcId="{A424577E-74C4-4736-BAE1-E6505578AAAF}" destId="{A98DE79B-050A-41BF-BFAD-8D7904C39B9B}" srcOrd="1" destOrd="0" presId="urn:microsoft.com/office/officeart/2005/8/layout/hierarchy2"/>
    <dgm:cxn modelId="{2593FF45-9EE4-4CD1-92B8-32D03FA20641}" type="presParOf" srcId="{A98DE79B-050A-41BF-BFAD-8D7904C39B9B}" destId="{A9D8B915-3029-4FDE-91C4-5CC3C005FBF8}" srcOrd="0" destOrd="0" presId="urn:microsoft.com/office/officeart/2005/8/layout/hierarchy2"/>
    <dgm:cxn modelId="{EB97D660-D1CC-469D-9622-D1B8C243FF02}" type="presParOf" srcId="{A9D8B915-3029-4FDE-91C4-5CC3C005FBF8}" destId="{0B26068D-05AA-4759-B515-0856DDB5CEC0}" srcOrd="0" destOrd="0" presId="urn:microsoft.com/office/officeart/2005/8/layout/hierarchy2"/>
    <dgm:cxn modelId="{173DE06D-62B8-4EA0-A212-1F679DF85029}" type="presParOf" srcId="{A98DE79B-050A-41BF-BFAD-8D7904C39B9B}" destId="{E8E1C45B-738A-47D7-93F8-D2A866695BE2}" srcOrd="1" destOrd="0" presId="urn:microsoft.com/office/officeart/2005/8/layout/hierarchy2"/>
    <dgm:cxn modelId="{C1A28744-2AD6-4347-B471-68EDC29E68C5}" type="presParOf" srcId="{E8E1C45B-738A-47D7-93F8-D2A866695BE2}" destId="{6D4BB244-B226-45CF-A87D-852A6722CF2F}" srcOrd="0" destOrd="0" presId="urn:microsoft.com/office/officeart/2005/8/layout/hierarchy2"/>
    <dgm:cxn modelId="{24133BAB-DB51-45D6-8535-0F0758A9A2E8}" type="presParOf" srcId="{E8E1C45B-738A-47D7-93F8-D2A866695BE2}" destId="{3335481C-96C1-408D-8A73-52DFD9B5B419}" srcOrd="1" destOrd="0" presId="urn:microsoft.com/office/officeart/2005/8/layout/hierarchy2"/>
    <dgm:cxn modelId="{2809ECB0-A6B8-4411-BD83-28F44CD9365E}" type="presParOf" srcId="{A98DE79B-050A-41BF-BFAD-8D7904C39B9B}" destId="{1A2B00A8-0CF5-4A4A-BE36-6E41176D642D}" srcOrd="2" destOrd="0" presId="urn:microsoft.com/office/officeart/2005/8/layout/hierarchy2"/>
    <dgm:cxn modelId="{916715E6-AE73-4153-A420-EB225EAAB6E2}" type="presParOf" srcId="{1A2B00A8-0CF5-4A4A-BE36-6E41176D642D}" destId="{DE8155B9-A80C-451E-AA57-3147BF6AA2B4}" srcOrd="0" destOrd="0" presId="urn:microsoft.com/office/officeart/2005/8/layout/hierarchy2"/>
    <dgm:cxn modelId="{1438963C-F3A3-4DB6-9DE3-FF60D6ED6FF2}" type="presParOf" srcId="{A98DE79B-050A-41BF-BFAD-8D7904C39B9B}" destId="{C3B7A7B5-0EA4-4431-A5AC-613AF3DAFAA7}" srcOrd="3" destOrd="0" presId="urn:microsoft.com/office/officeart/2005/8/layout/hierarchy2"/>
    <dgm:cxn modelId="{D573E515-346B-4489-B848-8469B63C3292}" type="presParOf" srcId="{C3B7A7B5-0EA4-4431-A5AC-613AF3DAFAA7}" destId="{9795094B-AA17-4CBC-A6FC-2EC8640D54B8}" srcOrd="0" destOrd="0" presId="urn:microsoft.com/office/officeart/2005/8/layout/hierarchy2"/>
    <dgm:cxn modelId="{D246C8DD-2F14-4719-99B9-F9F13458D0FF}" type="presParOf" srcId="{C3B7A7B5-0EA4-4431-A5AC-613AF3DAFAA7}" destId="{BDDE02BE-E76C-4D5E-8FA0-E1404EBBDA16}" srcOrd="1" destOrd="0" presId="urn:microsoft.com/office/officeart/2005/8/layout/hierarchy2"/>
    <dgm:cxn modelId="{6D402387-347D-4E17-854A-5B76451D7E39}" type="presParOf" srcId="{A98DE79B-050A-41BF-BFAD-8D7904C39B9B}" destId="{58CC65F6-78F5-4833-AC3E-04F5D5F79666}" srcOrd="4" destOrd="0" presId="urn:microsoft.com/office/officeart/2005/8/layout/hierarchy2"/>
    <dgm:cxn modelId="{2961BCFB-4909-49F5-AE35-E23217F6D8E3}" type="presParOf" srcId="{58CC65F6-78F5-4833-AC3E-04F5D5F79666}" destId="{66A14306-087D-446A-ABB3-88D959D3FAB6}" srcOrd="0" destOrd="0" presId="urn:microsoft.com/office/officeart/2005/8/layout/hierarchy2"/>
    <dgm:cxn modelId="{290186D5-E6AD-44C9-B1CF-64FC8E3C7488}" type="presParOf" srcId="{A98DE79B-050A-41BF-BFAD-8D7904C39B9B}" destId="{A9E4F292-FC9D-4BB4-9389-3E8069A87AFE}" srcOrd="5" destOrd="0" presId="urn:microsoft.com/office/officeart/2005/8/layout/hierarchy2"/>
    <dgm:cxn modelId="{1D5DA36D-434F-474A-B33E-1D6F5E1D87CC}" type="presParOf" srcId="{A9E4F292-FC9D-4BB4-9389-3E8069A87AFE}" destId="{C851A9CE-EB1C-4847-9531-D9B53F7443FA}" srcOrd="0" destOrd="0" presId="urn:microsoft.com/office/officeart/2005/8/layout/hierarchy2"/>
    <dgm:cxn modelId="{5C9AF2F1-BC79-42A6-9455-8711851667B1}" type="presParOf" srcId="{A9E4F292-FC9D-4BB4-9389-3E8069A87AFE}" destId="{3DA463D1-DA3A-4351-844D-BD273E8D422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243D05-76CB-4311-A5B5-0E016FCC0775}">
      <dsp:nvSpPr>
        <dsp:cNvPr id="0" name=""/>
        <dsp:cNvSpPr/>
      </dsp:nvSpPr>
      <dsp:spPr>
        <a:xfrm>
          <a:off x="71438" y="1214447"/>
          <a:ext cx="4186097" cy="20716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Различают три способа копчения рыбы</a:t>
          </a:r>
        </a:p>
      </dsp:txBody>
      <dsp:txXfrm>
        <a:off x="132116" y="1275125"/>
        <a:ext cx="4064741" cy="1950342"/>
      </dsp:txXfrm>
    </dsp:sp>
    <dsp:sp modelId="{A9D8B915-3029-4FDE-91C4-5CC3C005FBF8}">
      <dsp:nvSpPr>
        <dsp:cNvPr id="0" name=""/>
        <dsp:cNvSpPr/>
      </dsp:nvSpPr>
      <dsp:spPr>
        <a:xfrm rot="18289469">
          <a:off x="3848182" y="1439622"/>
          <a:ext cx="190869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908694" y="272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4754812" y="1419151"/>
        <a:ext cx="95434" cy="95434"/>
      </dsp:txXfrm>
    </dsp:sp>
    <dsp:sp modelId="{6D4BB244-B226-45CF-A87D-852A6722CF2F}">
      <dsp:nvSpPr>
        <dsp:cNvPr id="0" name=""/>
        <dsp:cNvSpPr/>
      </dsp:nvSpPr>
      <dsp:spPr>
        <a:xfrm>
          <a:off x="5347523" y="2197"/>
          <a:ext cx="2724969" cy="13624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i="1" kern="1200" dirty="0"/>
            <a:t>горячее</a:t>
          </a:r>
          <a:r>
            <a:rPr lang="ru-RU" sz="3500" kern="1200" dirty="0"/>
            <a:t> (от 80 до 170 °С)</a:t>
          </a:r>
        </a:p>
      </dsp:txBody>
      <dsp:txXfrm>
        <a:off x="5387429" y="42103"/>
        <a:ext cx="2645157" cy="1282672"/>
      </dsp:txXfrm>
    </dsp:sp>
    <dsp:sp modelId="{1A2B00A8-0CF5-4A4A-BE36-6E41176D642D}">
      <dsp:nvSpPr>
        <dsp:cNvPr id="0" name=""/>
        <dsp:cNvSpPr/>
      </dsp:nvSpPr>
      <dsp:spPr>
        <a:xfrm>
          <a:off x="4257536" y="2223050"/>
          <a:ext cx="1089987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089987" y="272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775280" y="2223047"/>
        <a:ext cx="54499" cy="54499"/>
      </dsp:txXfrm>
    </dsp:sp>
    <dsp:sp modelId="{9795094B-AA17-4CBC-A6FC-2EC8640D54B8}">
      <dsp:nvSpPr>
        <dsp:cNvPr id="0" name=""/>
        <dsp:cNvSpPr/>
      </dsp:nvSpPr>
      <dsp:spPr>
        <a:xfrm>
          <a:off x="5347523" y="1569054"/>
          <a:ext cx="2724969" cy="13624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i="1" kern="1200" dirty="0"/>
            <a:t>полугорячее</a:t>
          </a:r>
          <a:r>
            <a:rPr lang="ru-RU" sz="3500" kern="1200" dirty="0"/>
            <a:t> (50—80 °С)</a:t>
          </a:r>
        </a:p>
      </dsp:txBody>
      <dsp:txXfrm>
        <a:off x="5387429" y="1608960"/>
        <a:ext cx="2645157" cy="1282672"/>
      </dsp:txXfrm>
    </dsp:sp>
    <dsp:sp modelId="{58CC65F6-78F5-4833-AC3E-04F5D5F79666}">
      <dsp:nvSpPr>
        <dsp:cNvPr id="0" name=""/>
        <dsp:cNvSpPr/>
      </dsp:nvSpPr>
      <dsp:spPr>
        <a:xfrm rot="3310531">
          <a:off x="3848182" y="3006479"/>
          <a:ext cx="190869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908694" y="272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4754812" y="2986008"/>
        <a:ext cx="95434" cy="95434"/>
      </dsp:txXfrm>
    </dsp:sp>
    <dsp:sp modelId="{C851A9CE-EB1C-4847-9531-D9B53F7443FA}">
      <dsp:nvSpPr>
        <dsp:cNvPr id="0" name=""/>
        <dsp:cNvSpPr/>
      </dsp:nvSpPr>
      <dsp:spPr>
        <a:xfrm>
          <a:off x="5347523" y="3135911"/>
          <a:ext cx="2724969" cy="13624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i="1" kern="1200" dirty="0"/>
            <a:t>холодное </a:t>
          </a:r>
          <a:r>
            <a:rPr lang="ru-RU" sz="3500" kern="1200" dirty="0"/>
            <a:t>(не выше 40 °С) </a:t>
          </a:r>
        </a:p>
      </dsp:txBody>
      <dsp:txXfrm>
        <a:off x="5387429" y="3175817"/>
        <a:ext cx="2645157" cy="128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#1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0_5ddb9_5124e938_XL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156946" y="-1143685"/>
            <a:ext cx="6858024" cy="914534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rgbClr val="003300"/>
                </a:solidFill>
                <a:latin typeface="Arial Black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22AF6-9ECC-4C1A-A70A-668637543D88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93F3-CE87-4AD3-A4D3-84F9934A8B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22AF6-9ECC-4C1A-A70A-668637543D88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93F3-CE87-4AD3-A4D3-84F9934A8B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22AF6-9ECC-4C1A-A70A-668637543D88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93F3-CE87-4AD3-A4D3-84F9934A8B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22AF6-9ECC-4C1A-A70A-668637543D88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93F3-CE87-4AD3-A4D3-84F9934A8B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22AF6-9ECC-4C1A-A70A-668637543D88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93F3-CE87-4AD3-A4D3-84F9934A8B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22AF6-9ECC-4C1A-A70A-668637543D88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93F3-CE87-4AD3-A4D3-84F9934A8B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22AF6-9ECC-4C1A-A70A-668637543D88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93F3-CE87-4AD3-A4D3-84F9934A8B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22AF6-9ECC-4C1A-A70A-668637543D88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93F3-CE87-4AD3-A4D3-84F9934A8B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22AF6-9ECC-4C1A-A70A-668637543D88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93F3-CE87-4AD3-A4D3-84F9934A8B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22AF6-9ECC-4C1A-A70A-668637543D88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93F3-CE87-4AD3-A4D3-84F9934A8B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22AF6-9ECC-4C1A-A70A-668637543D88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F93F3-CE87-4AD3-A4D3-84F9934A8B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9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prstGeom prst="rect">
            <a:avLst/>
          </a:prstGeom>
          <a:solidFill>
            <a:srgbClr val="97FFD5"/>
          </a:solidFill>
          <a:ln>
            <a:solidFill>
              <a:srgbClr val="00CC99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22AF6-9ECC-4C1A-A70A-668637543D88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F93F3-CE87-4AD3-A4D3-84F9934A8B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Багетная рамка 6"/>
          <p:cNvSpPr/>
          <p:nvPr userDrawn="1"/>
        </p:nvSpPr>
        <p:spPr>
          <a:xfrm>
            <a:off x="0" y="0"/>
            <a:ext cx="9144000" cy="6858000"/>
          </a:xfrm>
          <a:prstGeom prst="bevel">
            <a:avLst>
              <a:gd name="adj" fmla="val 2403"/>
            </a:avLst>
          </a:prstGeom>
          <a:noFill/>
          <a:ln>
            <a:solidFill>
              <a:srgbClr val="92D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1928802"/>
            <a:ext cx="7529538" cy="2643206"/>
          </a:xfrm>
        </p:spPr>
        <p:txBody>
          <a:bodyPr>
            <a:noAutofit/>
          </a:bodyPr>
          <a:lstStyle/>
          <a:p>
            <a:pPr algn="l"/>
            <a:r>
              <a:rPr lang="ru-RU" sz="3200" b="1" i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урока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:Рыба холодного и горячего копчения .Ассортимент , показатели качества, упаковка ,маркировка , условия и сроки транспортирования и хранения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57356" y="6000768"/>
            <a:ext cx="7286644" cy="857232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 мастер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п\о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КГБОУ НПО ПУ № 68 Архипова Татьяна Юрьевна</a:t>
            </a:r>
          </a:p>
        </p:txBody>
      </p:sp>
      <p:pic>
        <p:nvPicPr>
          <p:cNvPr id="4" name="Рисунок 3" descr="6243_image_big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499" y="-214338"/>
            <a:ext cx="3238501" cy="24288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a5d7f38b0a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14884"/>
            <a:ext cx="2474796" cy="18478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post728073_img1_70d11a5d4432b0b0401971440115016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7554" y="4214818"/>
            <a:ext cx="4262446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rmAutofit/>
          </a:bodyPr>
          <a:lstStyle/>
          <a:p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Копчение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— распространенный способ консервирования рыбы путем посола, высушивания и обработки продуктами неполного сгорания древесины.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64294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428596" y="1928802"/>
          <a:ext cx="8143932" cy="4500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225536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Полугорячим  способом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получают продукт с особыми свойствами.</a:t>
            </a:r>
            <a:r>
              <a:rPr lang="ru-RU" sz="2800" dirty="0"/>
              <a:t> Рыба полугорячего копчения имеет золотистую окраску кожи.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28803"/>
            <a:ext cx="9144000" cy="1143008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indent="274320"/>
            <a:r>
              <a:rPr lang="ru-RU" dirty="0">
                <a:latin typeface="Times New Roman" pitchFamily="18" charset="0"/>
                <a:cs typeface="Times New Roman" pitchFamily="18" charset="0"/>
              </a:rPr>
              <a:t>Для холодного копчения используют как соленую рыбу, охлажденную или мороженую рыбу</a:t>
            </a: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4000504"/>
            <a:ext cx="9144000" cy="135732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indent="27432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горячего копчения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используют в основном мороженую рыбу, охлажденную. Горячее копчение в известной мере консервирует продукт и делает его стерильным.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4357686" y="1500174"/>
            <a:ext cx="35719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4357686" y="3429000"/>
            <a:ext cx="428628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Рыба холодного копчения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357158" y="1357298"/>
            <a:ext cx="3786214" cy="1857388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1.Балычные изделия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2.Сельдь и сардинцы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3.Лососевые и сиговые рыбы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4.Прочая рыба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rot="5400000">
            <a:off x="2071670" y="1000108"/>
            <a:ext cx="571504" cy="571504"/>
          </a:xfrm>
          <a:prstGeom prst="straightConnector1">
            <a:avLst/>
          </a:prstGeom>
          <a:ln cmpd="thinThick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Блок-схема: перфолента 9"/>
          <p:cNvSpPr/>
          <p:nvPr/>
        </p:nvSpPr>
        <p:spPr>
          <a:xfrm>
            <a:off x="5000628" y="1214422"/>
            <a:ext cx="3429024" cy="2071702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1,2 сорт</a:t>
            </a:r>
          </a:p>
        </p:txBody>
      </p:sp>
      <p:sp>
        <p:nvSpPr>
          <p:cNvPr id="11" name="Блок-схема: перфолента 10"/>
          <p:cNvSpPr/>
          <p:nvPr/>
        </p:nvSpPr>
        <p:spPr>
          <a:xfrm>
            <a:off x="1857356" y="3714752"/>
            <a:ext cx="4572032" cy="2500330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По разделке :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1.неразделаная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2.Потрошенная с головой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Полупласт ,спинка (балык), филе, теша,  кусок и ломтики.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8" y="1785926"/>
            <a:ext cx="18954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качеству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8586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Ассортимент рыбы холодного копчения:</a:t>
            </a:r>
          </a:p>
        </p:txBody>
      </p:sp>
      <p:pic>
        <p:nvPicPr>
          <p:cNvPr id="5" name="Содержимое 4" descr="0_262ee_e34ba892_XL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142908" y="1071546"/>
            <a:ext cx="9286908" cy="6072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Рыба горячего копчения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2571736" y="1071546"/>
            <a:ext cx="3429024" cy="2000264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1.Осетровые</a:t>
            </a:r>
          </a:p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2.Сельди и сардины</a:t>
            </a:r>
          </a:p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3.Мелкая рыба и прочая рыба </a:t>
            </a:r>
            <a:r>
              <a:rPr lang="ru-RU" sz="2000" b="1" i="1" dirty="0"/>
              <a:t>.</a:t>
            </a: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571472" y="3214686"/>
            <a:ext cx="5286412" cy="3071834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По способу разделки для копчения :1.неразделаная</a:t>
            </a:r>
          </a:p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2.Потрошенная с головой или без</a:t>
            </a:r>
          </a:p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3.Жаброавя</a:t>
            </a:r>
          </a:p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4.Кусок</a:t>
            </a:r>
          </a:p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5.Филе кусок</a:t>
            </a:r>
          </a:p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6.рулет</a:t>
            </a:r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6072198" y="2857496"/>
            <a:ext cx="2857520" cy="2214578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1,2 сорт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15008" cy="358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1001117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6" y="3500438"/>
            <a:ext cx="3714744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0011639114.fi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71876"/>
            <a:ext cx="5810216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a5d7f38b0a9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6" y="0"/>
            <a:ext cx="4429124" cy="3705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Рыба полугорячего копчения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14423"/>
            <a:ext cx="8186766" cy="85725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Изготавливают из соленой кильки ,салаки ,мелких сельдевых и сиговых рыб.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2500298" y="2357430"/>
            <a:ext cx="3929090" cy="2357454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подсушивают при температуре 18-20С,в течении 2 часов ,затем при температуре 80 С коптят около 4 часов 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8b73891db4811a17f2dd218340af54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0"/>
            <a:ext cx="8929718" cy="66437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Дефекты копченых рыб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428737"/>
            <a:ext cx="8115328" cy="1143007"/>
          </a:xfrm>
          <a:solidFill>
            <a:srgbClr val="97FFD5"/>
          </a:solidFill>
        </p:spPr>
        <p:txBody>
          <a:bodyPr>
            <a:normAutofit/>
          </a:bodyPr>
          <a:lstStyle/>
          <a:p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Законспектировать в тетради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Содержимое 8" descr="887389_w200_h200_img0003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3071802" y="2643183"/>
            <a:ext cx="6072198" cy="39290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ost728073_img1_70d11a5d4432b0b0401971440115016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0100" y="500042"/>
            <a:ext cx="7562956" cy="8309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289</Words>
  <Application>Microsoft Office PowerPoint</Application>
  <PresentationFormat>Экран (4:3)</PresentationFormat>
  <Paragraphs>40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Calibri</vt:lpstr>
      <vt:lpstr>Times New Roman</vt:lpstr>
      <vt:lpstr>Тема Office</vt:lpstr>
      <vt:lpstr>Тема урока :Рыба холодного и горячего копчения .Ассортимент , показатели качества, упаковка ,маркировка , условия и сроки транспортирования и хранения. </vt:lpstr>
      <vt:lpstr>Копчение — распространенный способ консервирования рыбы путем посола, высушивания и обработки продуктами неполного сгорания древесины. </vt:lpstr>
      <vt:lpstr>Полугорячим  способом получают продукт с особыми свойствами. Рыба полугорячего копчения имеет золотистую окраску кожи.</vt:lpstr>
      <vt:lpstr>Рыба холодного копчения</vt:lpstr>
      <vt:lpstr>Ассортимент рыбы холодного копчения:</vt:lpstr>
      <vt:lpstr>Рыба горячего копчения</vt:lpstr>
      <vt:lpstr>Презентация PowerPoint</vt:lpstr>
      <vt:lpstr>Рыба полугорячего копчения</vt:lpstr>
      <vt:lpstr>Презентация PowerPoint</vt:lpstr>
      <vt:lpstr>Дефекты копченых рыб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42</cp:revision>
  <dcterms:created xsi:type="dcterms:W3CDTF">2013-03-27T16:07:12Z</dcterms:created>
  <dcterms:modified xsi:type="dcterms:W3CDTF">2026-09-01T10:29:21Z</dcterms:modified>
</cp:coreProperties>
</file>