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58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5143500" type="screen16x9"/>
  <p:notesSz cx="6858000" cy="9525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946" y="67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#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#2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32D6BF-BC03-4ACE-8C1C-53B7E78B2093}" type="doc">
      <dgm:prSet loTypeId="urn:microsoft.com/office/officeart/2008/layout/HorizontalMultiLevelHierarchy" loCatId="hierarchy" qsTypeId="urn:microsoft.com/office/officeart/2005/8/quickstyle/simple1#1" qsCatId="simple" csTypeId="urn:microsoft.com/office/officeart/2005/8/colors/accent1_1#1" csCatId="accent1" phldr="1"/>
      <dgm:spPr/>
      <dgm:t>
        <a:bodyPr/>
        <a:lstStyle/>
        <a:p>
          <a:endParaRPr lang="ru-RU"/>
        </a:p>
      </dgm:t>
    </dgm:pt>
    <dgm:pt modelId="{C67092DE-8BFE-4139-8DE0-595774E37EF0}">
      <dgm:prSet phldrT="[Текст]"/>
      <dgm:spPr/>
      <dgm:t>
        <a:bodyPr/>
        <a:lstStyle/>
        <a:p>
          <a:r>
            <a:rPr lang="ru-RU" dirty="0"/>
            <a:t>Заготавливаемая живая рыба</a:t>
          </a:r>
        </a:p>
      </dgm:t>
    </dgm:pt>
    <dgm:pt modelId="{E268746F-DF38-4197-8886-9FB4810EA668}" type="parTrans" cxnId="{0DE710D9-6246-407E-907F-3EAA8A2DCD3A}">
      <dgm:prSet/>
      <dgm:spPr/>
      <dgm:t>
        <a:bodyPr/>
        <a:lstStyle/>
        <a:p>
          <a:endParaRPr lang="ru-RU"/>
        </a:p>
      </dgm:t>
    </dgm:pt>
    <dgm:pt modelId="{25350F78-A495-46CC-8A9C-0CA9A84C086A}" type="sibTrans" cxnId="{0DE710D9-6246-407E-907F-3EAA8A2DCD3A}">
      <dgm:prSet/>
      <dgm:spPr/>
      <dgm:t>
        <a:bodyPr/>
        <a:lstStyle/>
        <a:p>
          <a:endParaRPr lang="ru-RU"/>
        </a:p>
      </dgm:t>
    </dgm:pt>
    <dgm:pt modelId="{25D8EF21-163A-4484-A9DB-C4080CB307D1}">
      <dgm:prSet phldrT="[Текст]"/>
      <dgm:spPr/>
      <dgm:t>
        <a:bodyPr/>
        <a:lstStyle/>
        <a:p>
          <a:pPr algn="l"/>
          <a:r>
            <a:rPr lang="ru-RU" dirty="0"/>
            <a:t>Пресноводная прудовая рыба – зеркальный карп, карась, сазан, амур, толстолобик  </a:t>
          </a:r>
        </a:p>
      </dgm:t>
    </dgm:pt>
    <dgm:pt modelId="{D44DEE2F-DF1F-474A-98FB-8898ED39C5DC}" type="parTrans" cxnId="{1D9862BA-A894-4839-8153-F56588EBB727}">
      <dgm:prSet/>
      <dgm:spPr/>
      <dgm:t>
        <a:bodyPr/>
        <a:lstStyle/>
        <a:p>
          <a:endParaRPr lang="ru-RU"/>
        </a:p>
      </dgm:t>
    </dgm:pt>
    <dgm:pt modelId="{771A5669-4048-44A6-9019-1A732C3A4BB5}" type="sibTrans" cxnId="{1D9862BA-A894-4839-8153-F56588EBB727}">
      <dgm:prSet/>
      <dgm:spPr/>
      <dgm:t>
        <a:bodyPr/>
        <a:lstStyle/>
        <a:p>
          <a:endParaRPr lang="ru-RU"/>
        </a:p>
      </dgm:t>
    </dgm:pt>
    <dgm:pt modelId="{D9A81BD2-3B1A-4720-9DDD-63390539D04F}">
      <dgm:prSet phldrT="[Текст]"/>
      <dgm:spPr/>
      <dgm:t>
        <a:bodyPr/>
        <a:lstStyle/>
        <a:p>
          <a:pPr algn="l"/>
          <a:r>
            <a:rPr lang="ru-RU" dirty="0"/>
            <a:t>Рыбы из естественных водоемов – осетр, севрюга, стерлядь,  сазан, сом, лещ, щука</a:t>
          </a:r>
        </a:p>
      </dgm:t>
    </dgm:pt>
    <dgm:pt modelId="{5E5C7AD3-0A76-42A4-8FBB-0A6E752A9177}" type="parTrans" cxnId="{236C5065-ADDB-447E-9E80-62B4EA1505ED}">
      <dgm:prSet/>
      <dgm:spPr/>
      <dgm:t>
        <a:bodyPr/>
        <a:lstStyle/>
        <a:p>
          <a:endParaRPr lang="ru-RU"/>
        </a:p>
      </dgm:t>
    </dgm:pt>
    <dgm:pt modelId="{C37110E4-FE67-4061-A376-1B9D7A39D8E9}" type="sibTrans" cxnId="{236C5065-ADDB-447E-9E80-62B4EA1505ED}">
      <dgm:prSet/>
      <dgm:spPr/>
      <dgm:t>
        <a:bodyPr/>
        <a:lstStyle/>
        <a:p>
          <a:endParaRPr lang="ru-RU"/>
        </a:p>
      </dgm:t>
    </dgm:pt>
    <dgm:pt modelId="{EFBD8D5D-160E-4312-9C64-E615E2A157F3}">
      <dgm:prSet phldrT="[Текст]"/>
      <dgm:spPr/>
      <dgm:t>
        <a:bodyPr/>
        <a:lstStyle/>
        <a:p>
          <a:pPr algn="l"/>
          <a:r>
            <a:rPr lang="ru-RU" dirty="0"/>
            <a:t>Морская рыба - треска</a:t>
          </a:r>
        </a:p>
      </dgm:t>
    </dgm:pt>
    <dgm:pt modelId="{207BC864-4172-413A-B998-BADE32BAB551}" type="parTrans" cxnId="{54055822-4F4F-49E1-AE56-52BCD65F19B6}">
      <dgm:prSet/>
      <dgm:spPr/>
      <dgm:t>
        <a:bodyPr/>
        <a:lstStyle/>
        <a:p>
          <a:endParaRPr lang="ru-RU"/>
        </a:p>
      </dgm:t>
    </dgm:pt>
    <dgm:pt modelId="{8600C568-C796-4A53-ACD7-F047730CAEA2}" type="sibTrans" cxnId="{54055822-4F4F-49E1-AE56-52BCD65F19B6}">
      <dgm:prSet/>
      <dgm:spPr/>
      <dgm:t>
        <a:bodyPr/>
        <a:lstStyle/>
        <a:p>
          <a:endParaRPr lang="ru-RU"/>
        </a:p>
      </dgm:t>
    </dgm:pt>
    <dgm:pt modelId="{FFDE2A36-401D-46DE-BF51-B517BE6A8D52}" type="pres">
      <dgm:prSet presAssocID="{6032D6BF-BC03-4ACE-8C1C-53B7E78B2093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433D6DE-045A-4CC2-BDF5-6868564D5D4D}" type="pres">
      <dgm:prSet presAssocID="{C67092DE-8BFE-4139-8DE0-595774E37EF0}" presName="root1" presStyleCnt="0"/>
      <dgm:spPr/>
    </dgm:pt>
    <dgm:pt modelId="{CD0A53DC-B3AF-4D3E-A1F4-89898D9AD54F}" type="pres">
      <dgm:prSet presAssocID="{C67092DE-8BFE-4139-8DE0-595774E37EF0}" presName="LevelOneTextNode" presStyleLbl="node0" presStyleIdx="0" presStyleCnt="1">
        <dgm:presLayoutVars>
          <dgm:chPref val="3"/>
        </dgm:presLayoutVars>
      </dgm:prSet>
      <dgm:spPr/>
    </dgm:pt>
    <dgm:pt modelId="{983D3B30-C375-4444-95B5-1CC7FA62DD47}" type="pres">
      <dgm:prSet presAssocID="{C67092DE-8BFE-4139-8DE0-595774E37EF0}" presName="level2hierChild" presStyleCnt="0"/>
      <dgm:spPr/>
    </dgm:pt>
    <dgm:pt modelId="{B4BDB815-90E3-4E13-9BFB-035C5236C190}" type="pres">
      <dgm:prSet presAssocID="{D44DEE2F-DF1F-474A-98FB-8898ED39C5DC}" presName="conn2-1" presStyleLbl="parChTrans1D2" presStyleIdx="0" presStyleCnt="3"/>
      <dgm:spPr/>
    </dgm:pt>
    <dgm:pt modelId="{BC9B6BDE-63EF-456B-A38E-EFB753555F54}" type="pres">
      <dgm:prSet presAssocID="{D44DEE2F-DF1F-474A-98FB-8898ED39C5DC}" presName="connTx" presStyleLbl="parChTrans1D2" presStyleIdx="0" presStyleCnt="3"/>
      <dgm:spPr/>
    </dgm:pt>
    <dgm:pt modelId="{A7B3D7CA-2FA7-4DA4-BF03-511036CC4BF1}" type="pres">
      <dgm:prSet presAssocID="{25D8EF21-163A-4484-A9DB-C4080CB307D1}" presName="root2" presStyleCnt="0"/>
      <dgm:spPr/>
    </dgm:pt>
    <dgm:pt modelId="{6563258D-F34F-423D-BDAF-7A3EA80C7682}" type="pres">
      <dgm:prSet presAssocID="{25D8EF21-163A-4484-A9DB-C4080CB307D1}" presName="LevelTwoTextNode" presStyleLbl="node2" presStyleIdx="0" presStyleCnt="3" custScaleX="179180" custScaleY="159450">
        <dgm:presLayoutVars>
          <dgm:chPref val="3"/>
        </dgm:presLayoutVars>
      </dgm:prSet>
      <dgm:spPr/>
    </dgm:pt>
    <dgm:pt modelId="{63B74276-2726-498C-A814-FA0D21471F90}" type="pres">
      <dgm:prSet presAssocID="{25D8EF21-163A-4484-A9DB-C4080CB307D1}" presName="level3hierChild" presStyleCnt="0"/>
      <dgm:spPr/>
    </dgm:pt>
    <dgm:pt modelId="{DC097391-8C7F-438F-A6BF-5815AEFC3AC7}" type="pres">
      <dgm:prSet presAssocID="{5E5C7AD3-0A76-42A4-8FBB-0A6E752A9177}" presName="conn2-1" presStyleLbl="parChTrans1D2" presStyleIdx="1" presStyleCnt="3"/>
      <dgm:spPr/>
    </dgm:pt>
    <dgm:pt modelId="{D8A73D34-98D4-48DF-AB0C-AEBF89CA82C8}" type="pres">
      <dgm:prSet presAssocID="{5E5C7AD3-0A76-42A4-8FBB-0A6E752A9177}" presName="connTx" presStyleLbl="parChTrans1D2" presStyleIdx="1" presStyleCnt="3"/>
      <dgm:spPr/>
    </dgm:pt>
    <dgm:pt modelId="{882438D7-199A-425A-8FD0-A317F98835E2}" type="pres">
      <dgm:prSet presAssocID="{D9A81BD2-3B1A-4720-9DDD-63390539D04F}" presName="root2" presStyleCnt="0"/>
      <dgm:spPr/>
    </dgm:pt>
    <dgm:pt modelId="{703870FA-7B4B-4BDD-A28A-BFF2FDB7E69D}" type="pres">
      <dgm:prSet presAssocID="{D9A81BD2-3B1A-4720-9DDD-63390539D04F}" presName="LevelTwoTextNode" presStyleLbl="node2" presStyleIdx="1" presStyleCnt="3" custScaleX="179180" custScaleY="158007">
        <dgm:presLayoutVars>
          <dgm:chPref val="3"/>
        </dgm:presLayoutVars>
      </dgm:prSet>
      <dgm:spPr/>
    </dgm:pt>
    <dgm:pt modelId="{83BEEAD8-466B-4BA2-BDF9-FE74D4FDCB9D}" type="pres">
      <dgm:prSet presAssocID="{D9A81BD2-3B1A-4720-9DDD-63390539D04F}" presName="level3hierChild" presStyleCnt="0"/>
      <dgm:spPr/>
    </dgm:pt>
    <dgm:pt modelId="{F265517B-697D-4281-B7B8-8F836E458DBE}" type="pres">
      <dgm:prSet presAssocID="{207BC864-4172-413A-B998-BADE32BAB551}" presName="conn2-1" presStyleLbl="parChTrans1D2" presStyleIdx="2" presStyleCnt="3"/>
      <dgm:spPr/>
    </dgm:pt>
    <dgm:pt modelId="{BA90F4F6-2743-48DC-9858-AEE2AF7A04A3}" type="pres">
      <dgm:prSet presAssocID="{207BC864-4172-413A-B998-BADE32BAB551}" presName="connTx" presStyleLbl="parChTrans1D2" presStyleIdx="2" presStyleCnt="3"/>
      <dgm:spPr/>
    </dgm:pt>
    <dgm:pt modelId="{1B9B1A8D-5464-4F0D-913F-48E7D398F8C4}" type="pres">
      <dgm:prSet presAssocID="{EFBD8D5D-160E-4312-9C64-E615E2A157F3}" presName="root2" presStyleCnt="0"/>
      <dgm:spPr/>
    </dgm:pt>
    <dgm:pt modelId="{66797399-9F12-4917-8345-E84A4DC43E05}" type="pres">
      <dgm:prSet presAssocID="{EFBD8D5D-160E-4312-9C64-E615E2A157F3}" presName="LevelTwoTextNode" presStyleLbl="node2" presStyleIdx="2" presStyleCnt="3" custScaleX="180809" custScaleY="156904">
        <dgm:presLayoutVars>
          <dgm:chPref val="3"/>
        </dgm:presLayoutVars>
      </dgm:prSet>
      <dgm:spPr/>
    </dgm:pt>
    <dgm:pt modelId="{5E7FDFD8-BB2B-44B4-838B-04DEC40E538D}" type="pres">
      <dgm:prSet presAssocID="{EFBD8D5D-160E-4312-9C64-E615E2A157F3}" presName="level3hierChild" presStyleCnt="0"/>
      <dgm:spPr/>
    </dgm:pt>
  </dgm:ptLst>
  <dgm:cxnLst>
    <dgm:cxn modelId="{54055822-4F4F-49E1-AE56-52BCD65F19B6}" srcId="{C67092DE-8BFE-4139-8DE0-595774E37EF0}" destId="{EFBD8D5D-160E-4312-9C64-E615E2A157F3}" srcOrd="2" destOrd="0" parTransId="{207BC864-4172-413A-B998-BADE32BAB551}" sibTransId="{8600C568-C796-4A53-ACD7-F047730CAEA2}"/>
    <dgm:cxn modelId="{69380A2F-B1A6-44C0-8957-DB8CD916C5F0}" type="presOf" srcId="{6032D6BF-BC03-4ACE-8C1C-53B7E78B2093}" destId="{FFDE2A36-401D-46DE-BF51-B517BE6A8D52}" srcOrd="0" destOrd="0" presId="urn:microsoft.com/office/officeart/2008/layout/HorizontalMultiLevelHierarchy"/>
    <dgm:cxn modelId="{C11F913B-B262-485A-A5F3-E0EDCA903421}" type="presOf" srcId="{207BC864-4172-413A-B998-BADE32BAB551}" destId="{F265517B-697D-4281-B7B8-8F836E458DBE}" srcOrd="0" destOrd="0" presId="urn:microsoft.com/office/officeart/2008/layout/HorizontalMultiLevelHierarchy"/>
    <dgm:cxn modelId="{BF0CDD5F-260B-4955-BAD4-4FAF4007FC9A}" type="presOf" srcId="{207BC864-4172-413A-B998-BADE32BAB551}" destId="{BA90F4F6-2743-48DC-9858-AEE2AF7A04A3}" srcOrd="1" destOrd="0" presId="urn:microsoft.com/office/officeart/2008/layout/HorizontalMultiLevelHierarchy"/>
    <dgm:cxn modelId="{236C5065-ADDB-447E-9E80-62B4EA1505ED}" srcId="{C67092DE-8BFE-4139-8DE0-595774E37EF0}" destId="{D9A81BD2-3B1A-4720-9DDD-63390539D04F}" srcOrd="1" destOrd="0" parTransId="{5E5C7AD3-0A76-42A4-8FBB-0A6E752A9177}" sibTransId="{C37110E4-FE67-4061-A376-1B9D7A39D8E9}"/>
    <dgm:cxn modelId="{72498069-29C0-4807-91FE-4EBD04597636}" type="presOf" srcId="{25D8EF21-163A-4484-A9DB-C4080CB307D1}" destId="{6563258D-F34F-423D-BDAF-7A3EA80C7682}" srcOrd="0" destOrd="0" presId="urn:microsoft.com/office/officeart/2008/layout/HorizontalMultiLevelHierarchy"/>
    <dgm:cxn modelId="{429C1671-2DC6-40CF-8B05-6E9E318347BF}" type="presOf" srcId="{5E5C7AD3-0A76-42A4-8FBB-0A6E752A9177}" destId="{DC097391-8C7F-438F-A6BF-5815AEFC3AC7}" srcOrd="0" destOrd="0" presId="urn:microsoft.com/office/officeart/2008/layout/HorizontalMultiLevelHierarchy"/>
    <dgm:cxn modelId="{A04F6952-22E9-4453-880B-31EB2C18C1FA}" type="presOf" srcId="{D44DEE2F-DF1F-474A-98FB-8898ED39C5DC}" destId="{BC9B6BDE-63EF-456B-A38E-EFB753555F54}" srcOrd="1" destOrd="0" presId="urn:microsoft.com/office/officeart/2008/layout/HorizontalMultiLevelHierarchy"/>
    <dgm:cxn modelId="{42A41F74-B7D6-44D0-81DC-FEC58947B865}" type="presOf" srcId="{D9A81BD2-3B1A-4720-9DDD-63390539D04F}" destId="{703870FA-7B4B-4BDD-A28A-BFF2FDB7E69D}" srcOrd="0" destOrd="0" presId="urn:microsoft.com/office/officeart/2008/layout/HorizontalMultiLevelHierarchy"/>
    <dgm:cxn modelId="{C304A78F-F28A-496A-BA61-33EBBD2206E7}" type="presOf" srcId="{C67092DE-8BFE-4139-8DE0-595774E37EF0}" destId="{CD0A53DC-B3AF-4D3E-A1F4-89898D9AD54F}" srcOrd="0" destOrd="0" presId="urn:microsoft.com/office/officeart/2008/layout/HorizontalMultiLevelHierarchy"/>
    <dgm:cxn modelId="{0A2A8B97-C3AD-4D7E-A6FC-DB672006E82E}" type="presOf" srcId="{5E5C7AD3-0A76-42A4-8FBB-0A6E752A9177}" destId="{D8A73D34-98D4-48DF-AB0C-AEBF89CA82C8}" srcOrd="1" destOrd="0" presId="urn:microsoft.com/office/officeart/2008/layout/HorizontalMultiLevelHierarchy"/>
    <dgm:cxn modelId="{6CBEE399-2F73-443D-B19C-B4EA58295C69}" type="presOf" srcId="{D44DEE2F-DF1F-474A-98FB-8898ED39C5DC}" destId="{B4BDB815-90E3-4E13-9BFB-035C5236C190}" srcOrd="0" destOrd="0" presId="urn:microsoft.com/office/officeart/2008/layout/HorizontalMultiLevelHierarchy"/>
    <dgm:cxn modelId="{B59EA7A5-572D-4D91-B432-749BD2818061}" type="presOf" srcId="{EFBD8D5D-160E-4312-9C64-E615E2A157F3}" destId="{66797399-9F12-4917-8345-E84A4DC43E05}" srcOrd="0" destOrd="0" presId="urn:microsoft.com/office/officeart/2008/layout/HorizontalMultiLevelHierarchy"/>
    <dgm:cxn modelId="{1D9862BA-A894-4839-8153-F56588EBB727}" srcId="{C67092DE-8BFE-4139-8DE0-595774E37EF0}" destId="{25D8EF21-163A-4484-A9DB-C4080CB307D1}" srcOrd="0" destOrd="0" parTransId="{D44DEE2F-DF1F-474A-98FB-8898ED39C5DC}" sibTransId="{771A5669-4048-44A6-9019-1A732C3A4BB5}"/>
    <dgm:cxn modelId="{0DE710D9-6246-407E-907F-3EAA8A2DCD3A}" srcId="{6032D6BF-BC03-4ACE-8C1C-53B7E78B2093}" destId="{C67092DE-8BFE-4139-8DE0-595774E37EF0}" srcOrd="0" destOrd="0" parTransId="{E268746F-DF38-4197-8886-9FB4810EA668}" sibTransId="{25350F78-A495-46CC-8A9C-0CA9A84C086A}"/>
    <dgm:cxn modelId="{A98593CC-29BC-4FA5-ABD3-7DBCBB6D95B6}" type="presParOf" srcId="{FFDE2A36-401D-46DE-BF51-B517BE6A8D52}" destId="{4433D6DE-045A-4CC2-BDF5-6868564D5D4D}" srcOrd="0" destOrd="0" presId="urn:microsoft.com/office/officeart/2008/layout/HorizontalMultiLevelHierarchy"/>
    <dgm:cxn modelId="{1EB2E128-85A6-4BE0-8B76-7BBD76CA6C43}" type="presParOf" srcId="{4433D6DE-045A-4CC2-BDF5-6868564D5D4D}" destId="{CD0A53DC-B3AF-4D3E-A1F4-89898D9AD54F}" srcOrd="0" destOrd="0" presId="urn:microsoft.com/office/officeart/2008/layout/HorizontalMultiLevelHierarchy"/>
    <dgm:cxn modelId="{48B57AA9-2B20-4CC9-A002-C9E3C3BA451E}" type="presParOf" srcId="{4433D6DE-045A-4CC2-BDF5-6868564D5D4D}" destId="{983D3B30-C375-4444-95B5-1CC7FA62DD47}" srcOrd="1" destOrd="0" presId="urn:microsoft.com/office/officeart/2008/layout/HorizontalMultiLevelHierarchy"/>
    <dgm:cxn modelId="{BAE60C1A-25ED-4EFE-838E-D404DD1FB89E}" type="presParOf" srcId="{983D3B30-C375-4444-95B5-1CC7FA62DD47}" destId="{B4BDB815-90E3-4E13-9BFB-035C5236C190}" srcOrd="0" destOrd="0" presId="urn:microsoft.com/office/officeart/2008/layout/HorizontalMultiLevelHierarchy"/>
    <dgm:cxn modelId="{35D99004-C5BE-4674-9F24-9668D053246F}" type="presParOf" srcId="{B4BDB815-90E3-4E13-9BFB-035C5236C190}" destId="{BC9B6BDE-63EF-456B-A38E-EFB753555F54}" srcOrd="0" destOrd="0" presId="urn:microsoft.com/office/officeart/2008/layout/HorizontalMultiLevelHierarchy"/>
    <dgm:cxn modelId="{FF446D9D-D675-4FF0-978E-4665D85E3A6D}" type="presParOf" srcId="{983D3B30-C375-4444-95B5-1CC7FA62DD47}" destId="{A7B3D7CA-2FA7-4DA4-BF03-511036CC4BF1}" srcOrd="1" destOrd="0" presId="urn:microsoft.com/office/officeart/2008/layout/HorizontalMultiLevelHierarchy"/>
    <dgm:cxn modelId="{266B0085-D762-4667-A40B-F5301FCD9DED}" type="presParOf" srcId="{A7B3D7CA-2FA7-4DA4-BF03-511036CC4BF1}" destId="{6563258D-F34F-423D-BDAF-7A3EA80C7682}" srcOrd="0" destOrd="0" presId="urn:microsoft.com/office/officeart/2008/layout/HorizontalMultiLevelHierarchy"/>
    <dgm:cxn modelId="{997A518C-4188-46BF-BC51-9C637934852A}" type="presParOf" srcId="{A7B3D7CA-2FA7-4DA4-BF03-511036CC4BF1}" destId="{63B74276-2726-498C-A814-FA0D21471F90}" srcOrd="1" destOrd="0" presId="urn:microsoft.com/office/officeart/2008/layout/HorizontalMultiLevelHierarchy"/>
    <dgm:cxn modelId="{99E67C5F-D00A-4B72-904D-9DBF36070A5B}" type="presParOf" srcId="{983D3B30-C375-4444-95B5-1CC7FA62DD47}" destId="{DC097391-8C7F-438F-A6BF-5815AEFC3AC7}" srcOrd="2" destOrd="0" presId="urn:microsoft.com/office/officeart/2008/layout/HorizontalMultiLevelHierarchy"/>
    <dgm:cxn modelId="{B07A5401-78BA-47C5-9740-C6D07E781FBF}" type="presParOf" srcId="{DC097391-8C7F-438F-A6BF-5815AEFC3AC7}" destId="{D8A73D34-98D4-48DF-AB0C-AEBF89CA82C8}" srcOrd="0" destOrd="0" presId="urn:microsoft.com/office/officeart/2008/layout/HorizontalMultiLevelHierarchy"/>
    <dgm:cxn modelId="{C5DD90C1-24A8-4D52-96FB-BF99C94A6553}" type="presParOf" srcId="{983D3B30-C375-4444-95B5-1CC7FA62DD47}" destId="{882438D7-199A-425A-8FD0-A317F98835E2}" srcOrd="3" destOrd="0" presId="urn:microsoft.com/office/officeart/2008/layout/HorizontalMultiLevelHierarchy"/>
    <dgm:cxn modelId="{2819A058-2F7F-429A-855A-10DC46BBBE9C}" type="presParOf" srcId="{882438D7-199A-425A-8FD0-A317F98835E2}" destId="{703870FA-7B4B-4BDD-A28A-BFF2FDB7E69D}" srcOrd="0" destOrd="0" presId="urn:microsoft.com/office/officeart/2008/layout/HorizontalMultiLevelHierarchy"/>
    <dgm:cxn modelId="{6898CBFD-3460-4C90-A808-CCD3429B2476}" type="presParOf" srcId="{882438D7-199A-425A-8FD0-A317F98835E2}" destId="{83BEEAD8-466B-4BA2-BDF9-FE74D4FDCB9D}" srcOrd="1" destOrd="0" presId="urn:microsoft.com/office/officeart/2008/layout/HorizontalMultiLevelHierarchy"/>
    <dgm:cxn modelId="{C2DCA01A-ABC6-456D-A990-836E6DFCE2A4}" type="presParOf" srcId="{983D3B30-C375-4444-95B5-1CC7FA62DD47}" destId="{F265517B-697D-4281-B7B8-8F836E458DBE}" srcOrd="4" destOrd="0" presId="urn:microsoft.com/office/officeart/2008/layout/HorizontalMultiLevelHierarchy"/>
    <dgm:cxn modelId="{223A1A1C-6DBF-469E-8B71-53077ACF66E5}" type="presParOf" srcId="{F265517B-697D-4281-B7B8-8F836E458DBE}" destId="{BA90F4F6-2743-48DC-9858-AEE2AF7A04A3}" srcOrd="0" destOrd="0" presId="urn:microsoft.com/office/officeart/2008/layout/HorizontalMultiLevelHierarchy"/>
    <dgm:cxn modelId="{D69B47F7-1091-4841-B535-2EEE02F3B9B7}" type="presParOf" srcId="{983D3B30-C375-4444-95B5-1CC7FA62DD47}" destId="{1B9B1A8D-5464-4F0D-913F-48E7D398F8C4}" srcOrd="5" destOrd="0" presId="urn:microsoft.com/office/officeart/2008/layout/HorizontalMultiLevelHierarchy"/>
    <dgm:cxn modelId="{578A88F4-ADDE-4E0C-9E59-AF1A9F0A15CE}" type="presParOf" srcId="{1B9B1A8D-5464-4F0D-913F-48E7D398F8C4}" destId="{66797399-9F12-4917-8345-E84A4DC43E05}" srcOrd="0" destOrd="0" presId="urn:microsoft.com/office/officeart/2008/layout/HorizontalMultiLevelHierarchy"/>
    <dgm:cxn modelId="{B4511EA8-C866-41D8-9E67-75DF7D4A9AB7}" type="presParOf" srcId="{1B9B1A8D-5464-4F0D-913F-48E7D398F8C4}" destId="{5E7FDFD8-BB2B-44B4-838B-04DEC40E538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4DDC12-D548-42C0-9406-3AAC5EB3C174}" type="doc">
      <dgm:prSet loTypeId="urn:microsoft.com/office/officeart/2008/layout/HorizontalMultiLevelHierarchy" loCatId="hierarchy" qsTypeId="urn:microsoft.com/office/officeart/2005/8/quickstyle/simple1#2" qsCatId="simple" csTypeId="urn:microsoft.com/office/officeart/2005/8/colors/accent1_1#2" csCatId="accent1" phldr="1"/>
      <dgm:spPr/>
      <dgm:t>
        <a:bodyPr/>
        <a:lstStyle/>
        <a:p>
          <a:endParaRPr lang="ru-RU"/>
        </a:p>
      </dgm:t>
    </dgm:pt>
    <dgm:pt modelId="{8B3B1BED-598D-4BCC-848B-DDB0FA15C509}">
      <dgm:prSet phldrT="[Текст]"/>
      <dgm:spPr/>
      <dgm:t>
        <a:bodyPr/>
        <a:lstStyle/>
        <a:p>
          <a:r>
            <a:rPr lang="ru-RU" dirty="0"/>
            <a:t>Охлажденная рыба по видам разделки</a:t>
          </a:r>
        </a:p>
      </dgm:t>
    </dgm:pt>
    <dgm:pt modelId="{8B7AD9B1-4E99-479C-AF8E-5C5FF22BBEC2}" type="parTrans" cxnId="{BD25E992-CB47-4960-83C7-39028E25DABF}">
      <dgm:prSet/>
      <dgm:spPr/>
      <dgm:t>
        <a:bodyPr/>
        <a:lstStyle/>
        <a:p>
          <a:endParaRPr lang="ru-RU"/>
        </a:p>
      </dgm:t>
    </dgm:pt>
    <dgm:pt modelId="{D559573B-A5F6-401A-90FD-F71BBABDCEE1}" type="sibTrans" cxnId="{BD25E992-CB47-4960-83C7-39028E25DABF}">
      <dgm:prSet/>
      <dgm:spPr/>
      <dgm:t>
        <a:bodyPr/>
        <a:lstStyle/>
        <a:p>
          <a:endParaRPr lang="ru-RU"/>
        </a:p>
      </dgm:t>
    </dgm:pt>
    <dgm:pt modelId="{398C7DCC-994F-4AC2-80F7-8FA28508D68D}">
      <dgm:prSet phldrT="[Текст]"/>
      <dgm:spPr/>
      <dgm:t>
        <a:bodyPr/>
        <a:lstStyle/>
        <a:p>
          <a:pPr algn="ctr"/>
          <a:r>
            <a:rPr lang="ru-RU" dirty="0"/>
            <a:t>Неразделанная – карповые, окуневые, салака, пикша, навага </a:t>
          </a:r>
        </a:p>
      </dgm:t>
    </dgm:pt>
    <dgm:pt modelId="{40E91557-FF97-4303-B273-BDD780677238}" type="parTrans" cxnId="{D35D23EF-6E85-4614-900F-E5FD39D1D0DA}">
      <dgm:prSet/>
      <dgm:spPr/>
      <dgm:t>
        <a:bodyPr/>
        <a:lstStyle/>
        <a:p>
          <a:endParaRPr lang="ru-RU"/>
        </a:p>
      </dgm:t>
    </dgm:pt>
    <dgm:pt modelId="{7AEEAC4E-D84D-4147-AFF1-67D52582D8E6}" type="sibTrans" cxnId="{D35D23EF-6E85-4614-900F-E5FD39D1D0DA}">
      <dgm:prSet/>
      <dgm:spPr/>
      <dgm:t>
        <a:bodyPr/>
        <a:lstStyle/>
        <a:p>
          <a:endParaRPr lang="ru-RU"/>
        </a:p>
      </dgm:t>
    </dgm:pt>
    <dgm:pt modelId="{519AE4DC-E885-4CCB-8796-E8C310EDA538}">
      <dgm:prSet phldrT="[Текст]"/>
      <dgm:spPr/>
      <dgm:t>
        <a:bodyPr/>
        <a:lstStyle/>
        <a:p>
          <a:r>
            <a:rPr lang="ru-RU" dirty="0"/>
            <a:t>Потрошеная с головой – крупный сом, камбала</a:t>
          </a:r>
        </a:p>
      </dgm:t>
    </dgm:pt>
    <dgm:pt modelId="{985601F2-5FDE-42FE-9DE3-FC0F126A1F2D}" type="parTrans" cxnId="{90B20C00-1BD3-44E9-B9E9-9D94F7CDB99C}">
      <dgm:prSet/>
      <dgm:spPr/>
      <dgm:t>
        <a:bodyPr/>
        <a:lstStyle/>
        <a:p>
          <a:endParaRPr lang="ru-RU"/>
        </a:p>
      </dgm:t>
    </dgm:pt>
    <dgm:pt modelId="{E6C8A8AA-2218-40A0-9B22-6F068BF4391A}" type="sibTrans" cxnId="{90B20C00-1BD3-44E9-B9E9-9D94F7CDB99C}">
      <dgm:prSet/>
      <dgm:spPr/>
      <dgm:t>
        <a:bodyPr/>
        <a:lstStyle/>
        <a:p>
          <a:endParaRPr lang="ru-RU"/>
        </a:p>
      </dgm:t>
    </dgm:pt>
    <dgm:pt modelId="{6E4C2E29-FCF6-4C78-82B5-FE4D2BC57172}">
      <dgm:prSet phldrT="[Текст]"/>
      <dgm:spPr/>
      <dgm:t>
        <a:bodyPr/>
        <a:lstStyle/>
        <a:p>
          <a:r>
            <a:rPr lang="ru-RU" dirty="0"/>
            <a:t>Потрошеная обезглавленная – тресковые, морской окунь, зубатка  </a:t>
          </a:r>
        </a:p>
      </dgm:t>
    </dgm:pt>
    <dgm:pt modelId="{7044D126-E88E-4ABB-8AFB-554263B9B47F}" type="parTrans" cxnId="{D820EB3E-1655-4E52-9470-AD87D351CE3F}">
      <dgm:prSet/>
      <dgm:spPr/>
      <dgm:t>
        <a:bodyPr/>
        <a:lstStyle/>
        <a:p>
          <a:endParaRPr lang="ru-RU"/>
        </a:p>
      </dgm:t>
    </dgm:pt>
    <dgm:pt modelId="{CBD0C254-24FE-4F2F-9CEB-D8F0572986BB}" type="sibTrans" cxnId="{D820EB3E-1655-4E52-9470-AD87D351CE3F}">
      <dgm:prSet/>
      <dgm:spPr/>
      <dgm:t>
        <a:bodyPr/>
        <a:lstStyle/>
        <a:p>
          <a:endParaRPr lang="ru-RU"/>
        </a:p>
      </dgm:t>
    </dgm:pt>
    <dgm:pt modelId="{B17DB254-4A7F-4D53-B4EF-58C5B44EF7FF}" type="pres">
      <dgm:prSet presAssocID="{254DDC12-D548-42C0-9406-3AAC5EB3C174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F67CE37-0CF2-4F0C-9356-F0AECDFEA9CE}" type="pres">
      <dgm:prSet presAssocID="{8B3B1BED-598D-4BCC-848B-DDB0FA15C509}" presName="root1" presStyleCnt="0"/>
      <dgm:spPr/>
    </dgm:pt>
    <dgm:pt modelId="{55D0F6C8-274E-4B2D-9AB4-ACA987197B11}" type="pres">
      <dgm:prSet presAssocID="{8B3B1BED-598D-4BCC-848B-DDB0FA15C509}" presName="LevelOneTextNode" presStyleLbl="node0" presStyleIdx="0" presStyleCnt="1" custScaleX="88539">
        <dgm:presLayoutVars>
          <dgm:chPref val="3"/>
        </dgm:presLayoutVars>
      </dgm:prSet>
      <dgm:spPr/>
    </dgm:pt>
    <dgm:pt modelId="{C506C24B-CBF1-44D9-864C-9FF04BC7157C}" type="pres">
      <dgm:prSet presAssocID="{8B3B1BED-598D-4BCC-848B-DDB0FA15C509}" presName="level2hierChild" presStyleCnt="0"/>
      <dgm:spPr/>
    </dgm:pt>
    <dgm:pt modelId="{0630E79B-4344-445A-9BCD-C357D9DA0F34}" type="pres">
      <dgm:prSet presAssocID="{40E91557-FF97-4303-B273-BDD780677238}" presName="conn2-1" presStyleLbl="parChTrans1D2" presStyleIdx="0" presStyleCnt="3"/>
      <dgm:spPr/>
    </dgm:pt>
    <dgm:pt modelId="{FFF1920D-627F-492D-9BB8-96B14DF38103}" type="pres">
      <dgm:prSet presAssocID="{40E91557-FF97-4303-B273-BDD780677238}" presName="connTx" presStyleLbl="parChTrans1D2" presStyleIdx="0" presStyleCnt="3"/>
      <dgm:spPr/>
    </dgm:pt>
    <dgm:pt modelId="{B569AF02-B74B-4610-89B3-F9E6508856BA}" type="pres">
      <dgm:prSet presAssocID="{398C7DCC-994F-4AC2-80F7-8FA28508D68D}" presName="root2" presStyleCnt="0"/>
      <dgm:spPr/>
    </dgm:pt>
    <dgm:pt modelId="{E3740E3C-4AB1-4F32-8ADD-D81E49DBD555}" type="pres">
      <dgm:prSet presAssocID="{398C7DCC-994F-4AC2-80F7-8FA28508D68D}" presName="LevelTwoTextNode" presStyleLbl="node2" presStyleIdx="0" presStyleCnt="3" custScaleX="234062" custScaleY="125230">
        <dgm:presLayoutVars>
          <dgm:chPref val="3"/>
        </dgm:presLayoutVars>
      </dgm:prSet>
      <dgm:spPr/>
    </dgm:pt>
    <dgm:pt modelId="{9FB6135C-4047-4CAC-98CE-05B677D6FA78}" type="pres">
      <dgm:prSet presAssocID="{398C7DCC-994F-4AC2-80F7-8FA28508D68D}" presName="level3hierChild" presStyleCnt="0"/>
      <dgm:spPr/>
    </dgm:pt>
    <dgm:pt modelId="{7CA92460-5623-40DD-BA90-7A325C7379A8}" type="pres">
      <dgm:prSet presAssocID="{985601F2-5FDE-42FE-9DE3-FC0F126A1F2D}" presName="conn2-1" presStyleLbl="parChTrans1D2" presStyleIdx="1" presStyleCnt="3"/>
      <dgm:spPr/>
    </dgm:pt>
    <dgm:pt modelId="{D526CD14-06E2-42C4-AEAC-3F06335968D5}" type="pres">
      <dgm:prSet presAssocID="{985601F2-5FDE-42FE-9DE3-FC0F126A1F2D}" presName="connTx" presStyleLbl="parChTrans1D2" presStyleIdx="1" presStyleCnt="3"/>
      <dgm:spPr/>
    </dgm:pt>
    <dgm:pt modelId="{E4F1D278-8B55-4C7C-9431-62100EB5D246}" type="pres">
      <dgm:prSet presAssocID="{519AE4DC-E885-4CCB-8796-E8C310EDA538}" presName="root2" presStyleCnt="0"/>
      <dgm:spPr/>
    </dgm:pt>
    <dgm:pt modelId="{F666BEEF-CB79-48FB-8D58-FF234A1A258E}" type="pres">
      <dgm:prSet presAssocID="{519AE4DC-E885-4CCB-8796-E8C310EDA538}" presName="LevelTwoTextNode" presStyleLbl="node2" presStyleIdx="1" presStyleCnt="3" custScaleX="235205" custScaleY="118016">
        <dgm:presLayoutVars>
          <dgm:chPref val="3"/>
        </dgm:presLayoutVars>
      </dgm:prSet>
      <dgm:spPr/>
    </dgm:pt>
    <dgm:pt modelId="{2FE6E5AE-8C7C-482C-B7B7-BAC63776896C}" type="pres">
      <dgm:prSet presAssocID="{519AE4DC-E885-4CCB-8796-E8C310EDA538}" presName="level3hierChild" presStyleCnt="0"/>
      <dgm:spPr/>
    </dgm:pt>
    <dgm:pt modelId="{55B415E6-F283-4F7E-B95E-5A75F215B707}" type="pres">
      <dgm:prSet presAssocID="{7044D126-E88E-4ABB-8AFB-554263B9B47F}" presName="conn2-1" presStyleLbl="parChTrans1D2" presStyleIdx="2" presStyleCnt="3"/>
      <dgm:spPr/>
    </dgm:pt>
    <dgm:pt modelId="{1ECF8137-0711-41CF-ABB6-177E8E747368}" type="pres">
      <dgm:prSet presAssocID="{7044D126-E88E-4ABB-8AFB-554263B9B47F}" presName="connTx" presStyleLbl="parChTrans1D2" presStyleIdx="2" presStyleCnt="3"/>
      <dgm:spPr/>
    </dgm:pt>
    <dgm:pt modelId="{59040816-BF3C-4AAE-BB71-14518E12DFB2}" type="pres">
      <dgm:prSet presAssocID="{6E4C2E29-FCF6-4C78-82B5-FE4D2BC57172}" presName="root2" presStyleCnt="0"/>
      <dgm:spPr/>
    </dgm:pt>
    <dgm:pt modelId="{28006AEC-5DBA-4E61-99C4-AC2A3CF06D8B}" type="pres">
      <dgm:prSet presAssocID="{6E4C2E29-FCF6-4C78-82B5-FE4D2BC57172}" presName="LevelTwoTextNode" presStyleLbl="node2" presStyleIdx="2" presStyleCnt="3" custScaleX="233444" custScaleY="133140">
        <dgm:presLayoutVars>
          <dgm:chPref val="3"/>
        </dgm:presLayoutVars>
      </dgm:prSet>
      <dgm:spPr/>
    </dgm:pt>
    <dgm:pt modelId="{6B4E3AA5-A6B4-4650-9622-28132A1635DF}" type="pres">
      <dgm:prSet presAssocID="{6E4C2E29-FCF6-4C78-82B5-FE4D2BC57172}" presName="level3hierChild" presStyleCnt="0"/>
      <dgm:spPr/>
    </dgm:pt>
  </dgm:ptLst>
  <dgm:cxnLst>
    <dgm:cxn modelId="{90B20C00-1BD3-44E9-B9E9-9D94F7CDB99C}" srcId="{8B3B1BED-598D-4BCC-848B-DDB0FA15C509}" destId="{519AE4DC-E885-4CCB-8796-E8C310EDA538}" srcOrd="1" destOrd="0" parTransId="{985601F2-5FDE-42FE-9DE3-FC0F126A1F2D}" sibTransId="{E6C8A8AA-2218-40A0-9B22-6F068BF4391A}"/>
    <dgm:cxn modelId="{406E7E12-1182-4657-AF25-E079F94B9AEC}" type="presOf" srcId="{7044D126-E88E-4ABB-8AFB-554263B9B47F}" destId="{55B415E6-F283-4F7E-B95E-5A75F215B707}" srcOrd="0" destOrd="0" presId="urn:microsoft.com/office/officeart/2008/layout/HorizontalMultiLevelHierarchy"/>
    <dgm:cxn modelId="{B443E11C-457F-48F8-8F92-8D6EE5BFDB5C}" type="presOf" srcId="{985601F2-5FDE-42FE-9DE3-FC0F126A1F2D}" destId="{7CA92460-5623-40DD-BA90-7A325C7379A8}" srcOrd="0" destOrd="0" presId="urn:microsoft.com/office/officeart/2008/layout/HorizontalMultiLevelHierarchy"/>
    <dgm:cxn modelId="{CC12C72F-E5CD-41EE-9C9E-B4A9F45A4D10}" type="presOf" srcId="{7044D126-E88E-4ABB-8AFB-554263B9B47F}" destId="{1ECF8137-0711-41CF-ABB6-177E8E747368}" srcOrd="1" destOrd="0" presId="urn:microsoft.com/office/officeart/2008/layout/HorizontalMultiLevelHierarchy"/>
    <dgm:cxn modelId="{D820EB3E-1655-4E52-9470-AD87D351CE3F}" srcId="{8B3B1BED-598D-4BCC-848B-DDB0FA15C509}" destId="{6E4C2E29-FCF6-4C78-82B5-FE4D2BC57172}" srcOrd="2" destOrd="0" parTransId="{7044D126-E88E-4ABB-8AFB-554263B9B47F}" sibTransId="{CBD0C254-24FE-4F2F-9CEB-D8F0572986BB}"/>
    <dgm:cxn modelId="{EFDDF54B-A27C-4F7F-A112-18CD4E151074}" type="presOf" srcId="{8B3B1BED-598D-4BCC-848B-DDB0FA15C509}" destId="{55D0F6C8-274E-4B2D-9AB4-ACA987197B11}" srcOrd="0" destOrd="0" presId="urn:microsoft.com/office/officeart/2008/layout/HorizontalMultiLevelHierarchy"/>
    <dgm:cxn modelId="{3FD7CE70-91C4-4331-8A1D-01152FA5D69C}" type="presOf" srcId="{40E91557-FF97-4303-B273-BDD780677238}" destId="{FFF1920D-627F-492D-9BB8-96B14DF38103}" srcOrd="1" destOrd="0" presId="urn:microsoft.com/office/officeart/2008/layout/HorizontalMultiLevelHierarchy"/>
    <dgm:cxn modelId="{BD25E992-CB47-4960-83C7-39028E25DABF}" srcId="{254DDC12-D548-42C0-9406-3AAC5EB3C174}" destId="{8B3B1BED-598D-4BCC-848B-DDB0FA15C509}" srcOrd="0" destOrd="0" parTransId="{8B7AD9B1-4E99-479C-AF8E-5C5FF22BBEC2}" sibTransId="{D559573B-A5F6-401A-90FD-F71BBABDCEE1}"/>
    <dgm:cxn modelId="{E4305495-D90B-4046-8F7F-63B6C5E3324E}" type="presOf" srcId="{40E91557-FF97-4303-B273-BDD780677238}" destId="{0630E79B-4344-445A-9BCD-C357D9DA0F34}" srcOrd="0" destOrd="0" presId="urn:microsoft.com/office/officeart/2008/layout/HorizontalMultiLevelHierarchy"/>
    <dgm:cxn modelId="{F9030198-D037-461C-878B-6EEBB044FC2B}" type="presOf" srcId="{398C7DCC-994F-4AC2-80F7-8FA28508D68D}" destId="{E3740E3C-4AB1-4F32-8ADD-D81E49DBD555}" srcOrd="0" destOrd="0" presId="urn:microsoft.com/office/officeart/2008/layout/HorizontalMultiLevelHierarchy"/>
    <dgm:cxn modelId="{B3B5D4AF-85CC-4DF0-90BF-BB3DF74E6DD3}" type="presOf" srcId="{985601F2-5FDE-42FE-9DE3-FC0F126A1F2D}" destId="{D526CD14-06E2-42C4-AEAC-3F06335968D5}" srcOrd="1" destOrd="0" presId="urn:microsoft.com/office/officeart/2008/layout/HorizontalMultiLevelHierarchy"/>
    <dgm:cxn modelId="{091255B7-3D11-4DE2-9501-852F39C36236}" type="presOf" srcId="{6E4C2E29-FCF6-4C78-82B5-FE4D2BC57172}" destId="{28006AEC-5DBA-4E61-99C4-AC2A3CF06D8B}" srcOrd="0" destOrd="0" presId="urn:microsoft.com/office/officeart/2008/layout/HorizontalMultiLevelHierarchy"/>
    <dgm:cxn modelId="{F445BAD1-67B2-416C-8BA8-C5E3E97455DF}" type="presOf" srcId="{254DDC12-D548-42C0-9406-3AAC5EB3C174}" destId="{B17DB254-4A7F-4D53-B4EF-58C5B44EF7FF}" srcOrd="0" destOrd="0" presId="urn:microsoft.com/office/officeart/2008/layout/HorizontalMultiLevelHierarchy"/>
    <dgm:cxn modelId="{04E538DE-C631-4133-9AF1-D76805E77F6A}" type="presOf" srcId="{519AE4DC-E885-4CCB-8796-E8C310EDA538}" destId="{F666BEEF-CB79-48FB-8D58-FF234A1A258E}" srcOrd="0" destOrd="0" presId="urn:microsoft.com/office/officeart/2008/layout/HorizontalMultiLevelHierarchy"/>
    <dgm:cxn modelId="{D35D23EF-6E85-4614-900F-E5FD39D1D0DA}" srcId="{8B3B1BED-598D-4BCC-848B-DDB0FA15C509}" destId="{398C7DCC-994F-4AC2-80F7-8FA28508D68D}" srcOrd="0" destOrd="0" parTransId="{40E91557-FF97-4303-B273-BDD780677238}" sibTransId="{7AEEAC4E-D84D-4147-AFF1-67D52582D8E6}"/>
    <dgm:cxn modelId="{67CCE273-2DEE-45E7-9CA0-FD371234CE86}" type="presParOf" srcId="{B17DB254-4A7F-4D53-B4EF-58C5B44EF7FF}" destId="{7F67CE37-0CF2-4F0C-9356-F0AECDFEA9CE}" srcOrd="0" destOrd="0" presId="urn:microsoft.com/office/officeart/2008/layout/HorizontalMultiLevelHierarchy"/>
    <dgm:cxn modelId="{A1DE06D2-E099-441E-9C50-70A26AE0BA31}" type="presParOf" srcId="{7F67CE37-0CF2-4F0C-9356-F0AECDFEA9CE}" destId="{55D0F6C8-274E-4B2D-9AB4-ACA987197B11}" srcOrd="0" destOrd="0" presId="urn:microsoft.com/office/officeart/2008/layout/HorizontalMultiLevelHierarchy"/>
    <dgm:cxn modelId="{047FA403-418C-4C19-948A-BCB31034B4C6}" type="presParOf" srcId="{7F67CE37-0CF2-4F0C-9356-F0AECDFEA9CE}" destId="{C506C24B-CBF1-44D9-864C-9FF04BC7157C}" srcOrd="1" destOrd="0" presId="urn:microsoft.com/office/officeart/2008/layout/HorizontalMultiLevelHierarchy"/>
    <dgm:cxn modelId="{F06460E8-1EA1-410D-97F0-897436D0802C}" type="presParOf" srcId="{C506C24B-CBF1-44D9-864C-9FF04BC7157C}" destId="{0630E79B-4344-445A-9BCD-C357D9DA0F34}" srcOrd="0" destOrd="0" presId="urn:microsoft.com/office/officeart/2008/layout/HorizontalMultiLevelHierarchy"/>
    <dgm:cxn modelId="{8DDC0953-B617-436C-8912-7919AEA9D7FC}" type="presParOf" srcId="{0630E79B-4344-445A-9BCD-C357D9DA0F34}" destId="{FFF1920D-627F-492D-9BB8-96B14DF38103}" srcOrd="0" destOrd="0" presId="urn:microsoft.com/office/officeart/2008/layout/HorizontalMultiLevelHierarchy"/>
    <dgm:cxn modelId="{D836BDDC-C455-4FB7-AD92-7AF97627F86E}" type="presParOf" srcId="{C506C24B-CBF1-44D9-864C-9FF04BC7157C}" destId="{B569AF02-B74B-4610-89B3-F9E6508856BA}" srcOrd="1" destOrd="0" presId="urn:microsoft.com/office/officeart/2008/layout/HorizontalMultiLevelHierarchy"/>
    <dgm:cxn modelId="{BBD8D5AC-EB5B-4A93-8FB0-8860D5E7E1E8}" type="presParOf" srcId="{B569AF02-B74B-4610-89B3-F9E6508856BA}" destId="{E3740E3C-4AB1-4F32-8ADD-D81E49DBD555}" srcOrd="0" destOrd="0" presId="urn:microsoft.com/office/officeart/2008/layout/HorizontalMultiLevelHierarchy"/>
    <dgm:cxn modelId="{F3B73EA3-EE3D-4E43-B024-A701B6492D21}" type="presParOf" srcId="{B569AF02-B74B-4610-89B3-F9E6508856BA}" destId="{9FB6135C-4047-4CAC-98CE-05B677D6FA78}" srcOrd="1" destOrd="0" presId="urn:microsoft.com/office/officeart/2008/layout/HorizontalMultiLevelHierarchy"/>
    <dgm:cxn modelId="{82E065DA-B693-4758-87A7-0C14C9FE5AD0}" type="presParOf" srcId="{C506C24B-CBF1-44D9-864C-9FF04BC7157C}" destId="{7CA92460-5623-40DD-BA90-7A325C7379A8}" srcOrd="2" destOrd="0" presId="urn:microsoft.com/office/officeart/2008/layout/HorizontalMultiLevelHierarchy"/>
    <dgm:cxn modelId="{BE758E56-0213-456E-8B0F-CA496E137541}" type="presParOf" srcId="{7CA92460-5623-40DD-BA90-7A325C7379A8}" destId="{D526CD14-06E2-42C4-AEAC-3F06335968D5}" srcOrd="0" destOrd="0" presId="urn:microsoft.com/office/officeart/2008/layout/HorizontalMultiLevelHierarchy"/>
    <dgm:cxn modelId="{206D0035-8204-4F64-98E8-0ACE506BF8CA}" type="presParOf" srcId="{C506C24B-CBF1-44D9-864C-9FF04BC7157C}" destId="{E4F1D278-8B55-4C7C-9431-62100EB5D246}" srcOrd="3" destOrd="0" presId="urn:microsoft.com/office/officeart/2008/layout/HorizontalMultiLevelHierarchy"/>
    <dgm:cxn modelId="{4C0CC414-85CE-428A-AF8B-9123B5DEF5FC}" type="presParOf" srcId="{E4F1D278-8B55-4C7C-9431-62100EB5D246}" destId="{F666BEEF-CB79-48FB-8D58-FF234A1A258E}" srcOrd="0" destOrd="0" presId="urn:microsoft.com/office/officeart/2008/layout/HorizontalMultiLevelHierarchy"/>
    <dgm:cxn modelId="{28E44A38-0E09-42FA-8028-8B0720E6C7CF}" type="presParOf" srcId="{E4F1D278-8B55-4C7C-9431-62100EB5D246}" destId="{2FE6E5AE-8C7C-482C-B7B7-BAC63776896C}" srcOrd="1" destOrd="0" presId="urn:microsoft.com/office/officeart/2008/layout/HorizontalMultiLevelHierarchy"/>
    <dgm:cxn modelId="{884EC072-94DB-4417-A822-FB70900CF0AB}" type="presParOf" srcId="{C506C24B-CBF1-44D9-864C-9FF04BC7157C}" destId="{55B415E6-F283-4F7E-B95E-5A75F215B707}" srcOrd="4" destOrd="0" presId="urn:microsoft.com/office/officeart/2008/layout/HorizontalMultiLevelHierarchy"/>
    <dgm:cxn modelId="{42C83C73-6718-444A-A1CC-976A119F3946}" type="presParOf" srcId="{55B415E6-F283-4F7E-B95E-5A75F215B707}" destId="{1ECF8137-0711-41CF-ABB6-177E8E747368}" srcOrd="0" destOrd="0" presId="urn:microsoft.com/office/officeart/2008/layout/HorizontalMultiLevelHierarchy"/>
    <dgm:cxn modelId="{02801E58-5631-49DA-ADAF-B3995DEA258F}" type="presParOf" srcId="{C506C24B-CBF1-44D9-864C-9FF04BC7157C}" destId="{59040816-BF3C-4AAE-BB71-14518E12DFB2}" srcOrd="5" destOrd="0" presId="urn:microsoft.com/office/officeart/2008/layout/HorizontalMultiLevelHierarchy"/>
    <dgm:cxn modelId="{C99A5F6D-52B3-4547-A498-8AD61E01C868}" type="presParOf" srcId="{59040816-BF3C-4AAE-BB71-14518E12DFB2}" destId="{28006AEC-5DBA-4E61-99C4-AC2A3CF06D8B}" srcOrd="0" destOrd="0" presId="urn:microsoft.com/office/officeart/2008/layout/HorizontalMultiLevelHierarchy"/>
    <dgm:cxn modelId="{7115FD73-209D-4B61-A139-E451E49C3F8A}" type="presParOf" srcId="{59040816-BF3C-4AAE-BB71-14518E12DFB2}" destId="{6B4E3AA5-A6B4-4650-9622-28132A1635D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65517B-697D-4281-B7B8-8F836E458DBE}">
      <dsp:nvSpPr>
        <dsp:cNvPr id="0" name=""/>
        <dsp:cNvSpPr/>
      </dsp:nvSpPr>
      <dsp:spPr>
        <a:xfrm>
          <a:off x="1952059" y="2037550"/>
          <a:ext cx="507920" cy="14225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3960" y="0"/>
              </a:lnTo>
              <a:lnTo>
                <a:pt x="253960" y="1422552"/>
              </a:lnTo>
              <a:lnTo>
                <a:pt x="507920" y="142255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168256" y="2711063"/>
        <a:ext cx="75525" cy="75525"/>
      </dsp:txXfrm>
    </dsp:sp>
    <dsp:sp modelId="{DC097391-8C7F-438F-A6BF-5815AEFC3AC7}">
      <dsp:nvSpPr>
        <dsp:cNvPr id="0" name=""/>
        <dsp:cNvSpPr/>
      </dsp:nvSpPr>
      <dsp:spPr>
        <a:xfrm>
          <a:off x="1952059" y="1991830"/>
          <a:ext cx="50792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53960" y="45720"/>
              </a:lnTo>
              <a:lnTo>
                <a:pt x="253960" y="55576"/>
              </a:lnTo>
              <a:lnTo>
                <a:pt x="507920" y="555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193319" y="2024849"/>
        <a:ext cx="25400" cy="25400"/>
      </dsp:txXfrm>
    </dsp:sp>
    <dsp:sp modelId="{B4BDB815-90E3-4E13-9BFB-035C5236C190}">
      <dsp:nvSpPr>
        <dsp:cNvPr id="0" name=""/>
        <dsp:cNvSpPr/>
      </dsp:nvSpPr>
      <dsp:spPr>
        <a:xfrm>
          <a:off x="1952059" y="624853"/>
          <a:ext cx="507920" cy="1412696"/>
        </a:xfrm>
        <a:custGeom>
          <a:avLst/>
          <a:gdLst/>
          <a:ahLst/>
          <a:cxnLst/>
          <a:rect l="0" t="0" r="0" b="0"/>
          <a:pathLst>
            <a:path>
              <a:moveTo>
                <a:pt x="0" y="1412696"/>
              </a:moveTo>
              <a:lnTo>
                <a:pt x="253960" y="1412696"/>
              </a:lnTo>
              <a:lnTo>
                <a:pt x="253960" y="0"/>
              </a:lnTo>
              <a:lnTo>
                <a:pt x="50792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168488" y="1293671"/>
        <a:ext cx="75061" cy="75061"/>
      </dsp:txXfrm>
    </dsp:sp>
    <dsp:sp modelId="{CD0A53DC-B3AF-4D3E-A1F4-89898D9AD54F}">
      <dsp:nvSpPr>
        <dsp:cNvPr id="0" name=""/>
        <dsp:cNvSpPr/>
      </dsp:nvSpPr>
      <dsp:spPr>
        <a:xfrm rot="16200000">
          <a:off x="-472625" y="1650415"/>
          <a:ext cx="4075100" cy="7742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Заготавливаемая живая рыба</a:t>
          </a:r>
        </a:p>
      </dsp:txBody>
      <dsp:txXfrm>
        <a:off x="-472625" y="1650415"/>
        <a:ext cx="4075100" cy="774269"/>
      </dsp:txXfrm>
    </dsp:sp>
    <dsp:sp modelId="{6563258D-F34F-423D-BDAF-7A3EA80C7682}">
      <dsp:nvSpPr>
        <dsp:cNvPr id="0" name=""/>
        <dsp:cNvSpPr/>
      </dsp:nvSpPr>
      <dsp:spPr>
        <a:xfrm>
          <a:off x="2459979" y="7567"/>
          <a:ext cx="4550459" cy="123457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Пресноводная прудовая рыба – зеркальный карп, карась, сазан, амур, толстолобик  </a:t>
          </a:r>
        </a:p>
      </dsp:txBody>
      <dsp:txXfrm>
        <a:off x="2459979" y="7567"/>
        <a:ext cx="4550459" cy="1234571"/>
      </dsp:txXfrm>
    </dsp:sp>
    <dsp:sp modelId="{703870FA-7B4B-4BDD-A28A-BFF2FDB7E69D}">
      <dsp:nvSpPr>
        <dsp:cNvPr id="0" name=""/>
        <dsp:cNvSpPr/>
      </dsp:nvSpPr>
      <dsp:spPr>
        <a:xfrm>
          <a:off x="2459979" y="1435706"/>
          <a:ext cx="4550459" cy="12233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Рыбы из естественных водоемов – осетр, севрюга, стерлядь,  сазан, сом, лещ, щука</a:t>
          </a:r>
        </a:p>
      </dsp:txBody>
      <dsp:txXfrm>
        <a:off x="2459979" y="1435706"/>
        <a:ext cx="4550459" cy="1223399"/>
      </dsp:txXfrm>
    </dsp:sp>
    <dsp:sp modelId="{66797399-9F12-4917-8345-E84A4DC43E05}">
      <dsp:nvSpPr>
        <dsp:cNvPr id="0" name=""/>
        <dsp:cNvSpPr/>
      </dsp:nvSpPr>
      <dsp:spPr>
        <a:xfrm>
          <a:off x="2459979" y="2852673"/>
          <a:ext cx="4591829" cy="12148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Морская рыба - треска</a:t>
          </a:r>
        </a:p>
      </dsp:txBody>
      <dsp:txXfrm>
        <a:off x="2459979" y="2852673"/>
        <a:ext cx="4591829" cy="12148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B415E6-F283-4F7E-B95E-5A75F215B707}">
      <dsp:nvSpPr>
        <dsp:cNvPr id="0" name=""/>
        <dsp:cNvSpPr/>
      </dsp:nvSpPr>
      <dsp:spPr>
        <a:xfrm>
          <a:off x="1175501" y="2037755"/>
          <a:ext cx="507971" cy="11353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3985" y="0"/>
              </a:lnTo>
              <a:lnTo>
                <a:pt x="253985" y="1135370"/>
              </a:lnTo>
              <a:lnTo>
                <a:pt x="507971" y="113537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398391" y="2574344"/>
        <a:ext cx="62191" cy="62191"/>
      </dsp:txXfrm>
    </dsp:sp>
    <dsp:sp modelId="{7CA92460-5623-40DD-BA90-7A325C7379A8}">
      <dsp:nvSpPr>
        <dsp:cNvPr id="0" name=""/>
        <dsp:cNvSpPr/>
      </dsp:nvSpPr>
      <dsp:spPr>
        <a:xfrm>
          <a:off x="1175501" y="1961409"/>
          <a:ext cx="50797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76345"/>
              </a:moveTo>
              <a:lnTo>
                <a:pt x="253985" y="76345"/>
              </a:lnTo>
              <a:lnTo>
                <a:pt x="253985" y="45720"/>
              </a:lnTo>
              <a:lnTo>
                <a:pt x="507971" y="45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416764" y="1994407"/>
        <a:ext cx="25444" cy="25444"/>
      </dsp:txXfrm>
    </dsp:sp>
    <dsp:sp modelId="{0630E79B-4344-445A-9BCD-C357D9DA0F34}">
      <dsp:nvSpPr>
        <dsp:cNvPr id="0" name=""/>
        <dsp:cNvSpPr/>
      </dsp:nvSpPr>
      <dsp:spPr>
        <a:xfrm>
          <a:off x="1175501" y="871758"/>
          <a:ext cx="507971" cy="1165996"/>
        </a:xfrm>
        <a:custGeom>
          <a:avLst/>
          <a:gdLst/>
          <a:ahLst/>
          <a:cxnLst/>
          <a:rect l="0" t="0" r="0" b="0"/>
          <a:pathLst>
            <a:path>
              <a:moveTo>
                <a:pt x="0" y="1165996"/>
              </a:moveTo>
              <a:lnTo>
                <a:pt x="253985" y="1165996"/>
              </a:lnTo>
              <a:lnTo>
                <a:pt x="253985" y="0"/>
              </a:lnTo>
              <a:lnTo>
                <a:pt x="507971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397691" y="1422960"/>
        <a:ext cx="63592" cy="63592"/>
      </dsp:txXfrm>
    </dsp:sp>
    <dsp:sp modelId="{55D0F6C8-274E-4B2D-9AB4-ACA987197B11}">
      <dsp:nvSpPr>
        <dsp:cNvPr id="0" name=""/>
        <dsp:cNvSpPr/>
      </dsp:nvSpPr>
      <dsp:spPr>
        <a:xfrm rot="16200000">
          <a:off x="-1205053" y="1694955"/>
          <a:ext cx="4075510" cy="6855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Охлажденная рыба по видам разделки</a:t>
          </a:r>
        </a:p>
      </dsp:txBody>
      <dsp:txXfrm>
        <a:off x="-1205053" y="1694955"/>
        <a:ext cx="4075510" cy="685599"/>
      </dsp:txXfrm>
    </dsp:sp>
    <dsp:sp modelId="{E3740E3C-4AB1-4F32-8ADD-D81E49DBD555}">
      <dsp:nvSpPr>
        <dsp:cNvPr id="0" name=""/>
        <dsp:cNvSpPr/>
      </dsp:nvSpPr>
      <dsp:spPr>
        <a:xfrm>
          <a:off x="1683472" y="386901"/>
          <a:ext cx="5944842" cy="9697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Неразделанная – карповые, окуневые, салака, пикша, навага </a:t>
          </a:r>
        </a:p>
      </dsp:txBody>
      <dsp:txXfrm>
        <a:off x="1683472" y="386901"/>
        <a:ext cx="5944842" cy="969714"/>
      </dsp:txXfrm>
    </dsp:sp>
    <dsp:sp modelId="{F666BEEF-CB79-48FB-8D58-FF234A1A258E}">
      <dsp:nvSpPr>
        <dsp:cNvPr id="0" name=""/>
        <dsp:cNvSpPr/>
      </dsp:nvSpPr>
      <dsp:spPr>
        <a:xfrm>
          <a:off x="1683472" y="1550202"/>
          <a:ext cx="5973872" cy="91385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Потрошеная с головой – крупный сом, камбала</a:t>
          </a:r>
        </a:p>
      </dsp:txBody>
      <dsp:txXfrm>
        <a:off x="1683472" y="1550202"/>
        <a:ext cx="5973872" cy="913853"/>
      </dsp:txXfrm>
    </dsp:sp>
    <dsp:sp modelId="{28006AEC-5DBA-4E61-99C4-AC2A3CF06D8B}">
      <dsp:nvSpPr>
        <dsp:cNvPr id="0" name=""/>
        <dsp:cNvSpPr/>
      </dsp:nvSpPr>
      <dsp:spPr>
        <a:xfrm>
          <a:off x="1683472" y="2657642"/>
          <a:ext cx="5929145" cy="10309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Потрошеная обезглавленная – тресковые, морской окунь, зубатка  </a:t>
          </a:r>
        </a:p>
      </dsp:txBody>
      <dsp:txXfrm>
        <a:off x="1683472" y="2657642"/>
        <a:ext cx="5929145" cy="10309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762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4" y="0"/>
            <a:ext cx="2971800" cy="4762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41EFB6-5A5F-41B7-9398-8EEBEF363659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047097"/>
            <a:ext cx="2971800" cy="476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4" y="9047097"/>
            <a:ext cx="2971800" cy="476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DE389F-0200-4F13-8C0E-CEBA463181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6597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762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762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1EFF3C-7A03-45AB-965F-CDDC312A2465}" type="datetimeFigureOut">
              <a:rPr lang="ru-RU" smtClean="0"/>
              <a:pPr/>
              <a:t>01.09.2026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4000" y="714375"/>
            <a:ext cx="6350000" cy="3571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524375"/>
            <a:ext cx="5486400" cy="42862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047097"/>
            <a:ext cx="2971800" cy="476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4" y="9047097"/>
            <a:ext cx="2971800" cy="476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0C534E-4D1D-49BC-A22B-3161527ECB3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7109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269923"/>
            <a:ext cx="7406640" cy="1104138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387548"/>
            <a:ext cx="7406640" cy="131445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01.09.2026</a:t>
            </a:fld>
            <a:endParaRPr lang="ru-RU" dirty="0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921433" y="1060352"/>
            <a:ext cx="210312" cy="157734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008762"/>
            <a:ext cx="64008" cy="48006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41"/>
            <a:ext cx="6858000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1950244"/>
            <a:ext cx="6400800" cy="17145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800100"/>
            <a:ext cx="6400800" cy="1132284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110992"/>
            <a:ext cx="210312" cy="157734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059403"/>
            <a:ext cx="64008" cy="48006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05740"/>
            <a:ext cx="7498080" cy="85725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143000"/>
            <a:ext cx="3657600" cy="34975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143000"/>
            <a:ext cx="3657600" cy="34975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01.09.2026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70252"/>
            <a:ext cx="8229600" cy="85725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46209"/>
            <a:ext cx="4023360" cy="48006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246209"/>
            <a:ext cx="4023360" cy="48006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727002"/>
            <a:ext cx="4023360" cy="30861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727002"/>
            <a:ext cx="4023360" cy="30861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01.09.2026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05740"/>
            <a:ext cx="7498080" cy="85725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01.09.2026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51435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01.09.2026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41"/>
            <a:ext cx="73152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2583"/>
            <a:ext cx="3810000" cy="871538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055223"/>
            <a:ext cx="3810000" cy="523875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153400" cy="299442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01.09.2026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800100"/>
            <a:ext cx="2743200" cy="14859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01.09.2026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800100"/>
            <a:ext cx="4572000" cy="3429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857253"/>
            <a:ext cx="4419600" cy="2635898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715756"/>
            <a:ext cx="685800" cy="153233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702589"/>
            <a:ext cx="649224" cy="153233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3600450"/>
            <a:ext cx="4419600" cy="5715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05980"/>
            <a:ext cx="1828800" cy="4388644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05980"/>
            <a:ext cx="5562600" cy="4388644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611941"/>
            <a:ext cx="1638887" cy="1229165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7" y="15827"/>
            <a:ext cx="1702191" cy="1276643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2" y="791308"/>
            <a:ext cx="1125717" cy="826968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4" y="-41"/>
            <a:ext cx="8131127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05979"/>
            <a:ext cx="7498080" cy="85725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085850"/>
            <a:ext cx="7498080" cy="36004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4729162"/>
            <a:ext cx="2133600" cy="357188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DC2C59B-8A4F-4CEA-96A8-004439786B5C}" type="datetimeFigureOut">
              <a:rPr lang="ru-RU" smtClean="0"/>
              <a:pPr/>
              <a:t>01.09.2026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4729162"/>
            <a:ext cx="2895600" cy="357188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4729162"/>
            <a:ext cx="457200" cy="357188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41"/>
            <a:ext cx="73152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file/d/0B4DfUZzGaQxcQy00YUpwYWhad2s/view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drive.google.com/file/d/0B4DfUZzGaQxcVUd1dEQ1MlUwSjA/view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cntd.ru/document/1200105891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drive.google.com/file/d/0B4DfUZzGaQxcRTZEcUh0U0p0c0k/view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Живая рыба</a:t>
            </a: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611560" y="951571"/>
            <a:ext cx="8229600" cy="723527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dirty="0"/>
              <a:t>Живая рыба является ценным пищевым сырьем, из которой получают кулинарные изделия с высокими пищевыми и вкусовыми достоинствами. </a:t>
            </a:r>
          </a:p>
        </p:txBody>
      </p:sp>
      <p:pic>
        <p:nvPicPr>
          <p:cNvPr id="3074" name="Picture 2" descr="Картинки по запросу аквариум в рыбном магазин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923" y="1783947"/>
            <a:ext cx="4652471" cy="261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066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5520608"/>
              </p:ext>
            </p:extLst>
          </p:nvPr>
        </p:nvGraphicFramePr>
        <p:xfrm>
          <a:off x="457200" y="519523"/>
          <a:ext cx="8229600" cy="4075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7655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Картинки по запросу аквариум в рыбном магазин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0" y="2928940"/>
            <a:ext cx="3007804" cy="1505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G:\Московская\Товароведение продтоварови и продукции общественного питания\учебная литература\Товароведение пищевых продуктов Матюхина\по страницам\131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969" y="857238"/>
            <a:ext cx="7487389" cy="1789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3652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Требования к качеству живой рыбы </a:t>
            </a:r>
            <a:br>
              <a:rPr lang="ru-RU" sz="2400" dirty="0"/>
            </a:br>
            <a:r>
              <a:rPr lang="ru-RU" sz="2400" b="1" dirty="0">
                <a:hlinkClick r:id="rId2"/>
              </a:rPr>
              <a:t>ГОСТ 24896-81 - Рыба живая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4414" y="1200151"/>
            <a:ext cx="7472386" cy="3369821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Наличие всех признаков жизнедеятельности и нормального движения.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Плавает спиной вверх.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Поверхность – чистая, естественной окраски, с тонким слоем слизи.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Чешуя – блестящая, плотно прилегающая к телу рыбы.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Жабры – красные.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Глаза – светлые, выпуклые, без повреждений.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Запах – свойственный живой рабе. </a:t>
            </a:r>
          </a:p>
        </p:txBody>
      </p:sp>
    </p:spTree>
    <p:extLst>
      <p:ext uri="{BB962C8B-B14F-4D97-AF65-F5344CB8AC3E}">
        <p14:creationId xmlns:p14="http://schemas.microsoft.com/office/powerpoint/2010/main" val="3909018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G:\Московская\Товароведение продтоварови и продукции общественного питания\учебная литература\Товароведение пищевых продуктов Матюхина\по страницам\131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298" y="928676"/>
            <a:ext cx="7113003" cy="359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79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28" y="823854"/>
            <a:ext cx="6863958" cy="1522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 descr="http://analyticco.ru/abenz/ruba%20oxl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16" y="2857502"/>
            <a:ext cx="294322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780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Дефекты живой рыбы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Снулость.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Посторонние запахи.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Признаки наружных паразитов.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Механические повреждения. 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0" indent="0">
              <a:buNone/>
            </a:pPr>
            <a:r>
              <a:rPr lang="ru-RU" sz="2200" dirty="0"/>
              <a:t>Причиной снулости могут быть неправильный кислородный режим (кислородное голодание), слишком интенсивная мускульная деятельность и болезни. Преждевременное превращение товарной живой рыбы в снулую рыбу приводит к большим убыткам. </a:t>
            </a:r>
          </a:p>
          <a:p>
            <a:pPr marL="0" indent="0">
              <a:buNone/>
            </a:pPr>
            <a:r>
              <a:rPr lang="ru-RU" sz="2200" dirty="0"/>
              <a:t>Снулая рыба, долго не вылавливаемая из воды, имеет определенный внешний вид: у нее набухают и обесцвечиваются жабры, вздувается брюшко, набухает мясо. При этом увеличивается ее масса до 10% . Такая рыба называется плавуном и относится к нестандартной. Снулую и засыпающую рыбу немедленно достают из воды, охлаждают и по возможности быстро реализуют. Снулая рыба должна быть заморожена или направлена на посол.</a:t>
            </a:r>
          </a:p>
        </p:txBody>
      </p:sp>
    </p:spTree>
    <p:extLst>
      <p:ext uri="{BB962C8B-B14F-4D97-AF65-F5344CB8AC3E}">
        <p14:creationId xmlns:p14="http://schemas.microsoft.com/office/powerpoint/2010/main" val="2885279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G:\Московская\Товароведение продтоварови и продукции общественного питания\учебная литература\Товароведение пищевых продуктов Матюхина\по страницам\132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52" y="2500312"/>
            <a:ext cx="7433886" cy="2421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Хранение и транспортирование живой рыбы</a:t>
            </a:r>
          </a:p>
        </p:txBody>
      </p:sp>
      <p:pic>
        <p:nvPicPr>
          <p:cNvPr id="10244" name="Picture 4" descr="G:\Московская\Товароведение продтоварови и продукции общественного питания\учебная литература\Товароведение пищевых продуктов Матюхина\по страницам\131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28" y="1500180"/>
            <a:ext cx="7272808" cy="100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7769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albor-rus.ru/files/IMG_00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402" y="1000114"/>
            <a:ext cx="6782165" cy="3388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542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Охлажденная рыба</a:t>
            </a:r>
          </a:p>
        </p:txBody>
      </p:sp>
      <p:pic>
        <p:nvPicPr>
          <p:cNvPr id="2050" name="Picture 2" descr="Картинки по запросу живая рыба в магазин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457" y="1275606"/>
            <a:ext cx="5804052" cy="3264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049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Охлажденная рыба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0166" y="2857502"/>
            <a:ext cx="7258642" cy="178792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Охлажденной называют рыбу, температура которой в толще мяса составляет от -1 до +5 и постоянно поддерживается на этом уровне. Для охлаждения пригодна исключительно живая, только что выловленная рыба.</a:t>
            </a:r>
            <a:br>
              <a:rPr lang="ru-RU" dirty="0"/>
            </a:br>
            <a:endParaRPr lang="ru-RU" dirty="0"/>
          </a:p>
        </p:txBody>
      </p:sp>
      <p:pic>
        <p:nvPicPr>
          <p:cNvPr id="13314" name="Picture 2" descr="http://www.rigma.info/upload/iblock/833/8336f9ccfcc08d5a71598d0738b51b9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0" y="1285866"/>
            <a:ext cx="2334133" cy="135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554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G:\Московская\Товароведение продтоварови и продукции общественного питания\учебная литература\Товароведение пищевых продуктов Матюхина\по страницам\132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480" y="824039"/>
            <a:ext cx="6651390" cy="2044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sfera.fm/content/e8c9186b63e30c8e549c4bcccb52b4c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386" y="3165816"/>
            <a:ext cx="2866484" cy="143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5823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4388063"/>
              </p:ext>
            </p:extLst>
          </p:nvPr>
        </p:nvGraphicFramePr>
        <p:xfrm>
          <a:off x="714348" y="285734"/>
          <a:ext cx="8147248" cy="4075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70" y="4214824"/>
            <a:ext cx="1822667" cy="684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48" y="4143386"/>
            <a:ext cx="2300999" cy="602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 descr="http://prcl.ru/sites/default/files/w400h300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92" y="4000510"/>
            <a:ext cx="1800200" cy="898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2439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Требования к качеству охлажденной рыбы </a:t>
            </a:r>
            <a:br>
              <a:rPr lang="ru-RU" sz="2400" dirty="0"/>
            </a:br>
            <a:r>
              <a:rPr lang="ru-RU" sz="2400" dirty="0">
                <a:hlinkClick r:id="rId2"/>
              </a:rPr>
              <a:t>ГОСТ 814-96 Рыба охлажденная ТУ </a:t>
            </a:r>
            <a:endParaRPr lang="ru-RU" sz="2400" dirty="0"/>
          </a:p>
        </p:txBody>
      </p:sp>
      <p:pic>
        <p:nvPicPr>
          <p:cNvPr id="15362" name="Picture 2" descr="G:\Московская\Товароведение продтоварови и продукции общественного питания\учебная литература\Товароведение пищевых продуктов Матюхина\по страницам\132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66" y="1468342"/>
            <a:ext cx="7045670" cy="216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969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G:\Московская\Товароведение продтоварови и продукции общественного питания\учебная литература\Товароведение пищевых продуктов Матюхина\по страницам\133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27" y="893460"/>
            <a:ext cx="7110421" cy="224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://doma-em.ru/wp-content/uploads/2014/02/ekzoticheskuyu-ryb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68" y="3214692"/>
            <a:ext cx="2304256" cy="1497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7261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Мороженая рыба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Самостоятельно изучить материал по учебнику (стр. 133-135) или по карточке «Мороженая рыба», составить опорный конспект. </a:t>
            </a:r>
          </a:p>
          <a:p>
            <a:pPr marL="0" indent="0">
              <a:buNone/>
            </a:pPr>
            <a:r>
              <a:rPr lang="ru-RU" dirty="0"/>
              <a:t>Ознакомиться с </a:t>
            </a:r>
            <a:r>
              <a:rPr lang="ru-RU" dirty="0">
                <a:hlinkClick r:id="rId2"/>
              </a:rPr>
              <a:t>ГОСТ 32366-2013 Рыба мороженая. Технические условия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4794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Практическое задание</a:t>
            </a:r>
            <a:r>
              <a:rPr lang="en-US" dirty="0"/>
              <a:t>              </a:t>
            </a:r>
            <a:r>
              <a:rPr lang="ru-RU" dirty="0"/>
              <a:t> "Семейство рыб</a:t>
            </a:r>
            <a:r>
              <a:rPr lang="ru-RU" dirty="0">
                <a:hlinkClick r:id="rId2"/>
              </a:rPr>
              <a:t>"</a:t>
            </a: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570" y="1643056"/>
            <a:ext cx="7120973" cy="2704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30164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1601</TotalTime>
  <Words>367</Words>
  <Application>Microsoft Office PowerPoint</Application>
  <PresentationFormat>Экран (16:9)</PresentationFormat>
  <Paragraphs>35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Calibri</vt:lpstr>
      <vt:lpstr>Corbel</vt:lpstr>
      <vt:lpstr>Gill Sans MT</vt:lpstr>
      <vt:lpstr>Verdana</vt:lpstr>
      <vt:lpstr>Wingdings 2</vt:lpstr>
      <vt:lpstr>Солнцестояние</vt:lpstr>
      <vt:lpstr>Живая рыба</vt:lpstr>
      <vt:lpstr>Презентация PowerPoint</vt:lpstr>
      <vt:lpstr>Презентация PowerPoint</vt:lpstr>
      <vt:lpstr>Требования к качеству живой рыбы  ГОСТ 24896-81 - Рыба живая</vt:lpstr>
      <vt:lpstr>Презентация PowerPoint</vt:lpstr>
      <vt:lpstr>Презентация PowerPoint</vt:lpstr>
      <vt:lpstr>Дефекты живой рыбы</vt:lpstr>
      <vt:lpstr>Хранение и транспортирование живой рыбы</vt:lpstr>
      <vt:lpstr>Презентация PowerPoint</vt:lpstr>
      <vt:lpstr>Охлажденная рыба</vt:lpstr>
      <vt:lpstr>Охлажденная рыба</vt:lpstr>
      <vt:lpstr>Презентация PowerPoint</vt:lpstr>
      <vt:lpstr>Презентация PowerPoint</vt:lpstr>
      <vt:lpstr>Требования к качеству охлажденной рыбы  ГОСТ 814-96 Рыба охлажденная ТУ </vt:lpstr>
      <vt:lpstr>Презентация PowerPoint</vt:lpstr>
      <vt:lpstr>Мороженая рыба</vt:lpstr>
      <vt:lpstr>Практическое задание               "Семейство рыб"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Семечковые и косточковые плоды. Субтропические и тропические плоды</dc:title>
  <dc:creator>User</dc:creator>
  <cp:lastModifiedBy>Пользователь</cp:lastModifiedBy>
  <cp:revision>152</cp:revision>
  <cp:lastPrinted>2016-10-08T03:11:43Z</cp:lastPrinted>
  <dcterms:created xsi:type="dcterms:W3CDTF">2016-09-23T21:43:30Z</dcterms:created>
  <dcterms:modified xsi:type="dcterms:W3CDTF">2026-09-01T10:27:16Z</dcterms:modified>
</cp:coreProperties>
</file>