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61" r:id="rId2"/>
    <p:sldId id="257" r:id="rId3"/>
    <p:sldId id="258" r:id="rId4"/>
    <p:sldId id="259" r:id="rId5"/>
    <p:sldId id="260" r:id="rId6"/>
    <p:sldId id="264" r:id="rId7"/>
    <p:sldId id="265" r:id="rId8"/>
    <p:sldId id="266" r:id="rId9"/>
    <p:sldId id="267" r:id="rId10"/>
    <p:sldId id="268" r:id="rId11"/>
    <p:sldId id="269" r:id="rId12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946" y="67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#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769309-1C72-473F-976F-027130D4BC9D}" type="doc">
      <dgm:prSet loTypeId="urn:microsoft.com/office/officeart/2005/8/layout/radial4" loCatId="relationship" qsTypeId="urn:microsoft.com/office/officeart/2005/8/quickstyle/simple1#1" qsCatId="simple" csTypeId="urn:microsoft.com/office/officeart/2005/8/colors/accent1_1#1" csCatId="accent1" phldr="1"/>
      <dgm:spPr/>
      <dgm:t>
        <a:bodyPr/>
        <a:lstStyle/>
        <a:p>
          <a:endParaRPr lang="ru-RU"/>
        </a:p>
      </dgm:t>
    </dgm:pt>
    <dgm:pt modelId="{CE7EA89A-E699-4C07-851E-FE99E90C1428}">
      <dgm:prSet phldrT="[Текст]" custT="1"/>
      <dgm:spPr/>
      <dgm:t>
        <a:bodyPr/>
        <a:lstStyle/>
        <a:p>
          <a:r>
            <a:rPr lang="ru-RU" sz="2000" b="1" dirty="0"/>
            <a:t>Рыбы</a:t>
          </a:r>
        </a:p>
        <a:p>
          <a:r>
            <a:rPr lang="ru-RU" sz="1400" b="1" dirty="0"/>
            <a:t>Химический состав</a:t>
          </a:r>
        </a:p>
      </dgm:t>
    </dgm:pt>
    <dgm:pt modelId="{2ABC6404-242D-43A9-B3D7-303D7C6BEE0D}" type="parTrans" cxnId="{275EE9B7-70C6-4E0E-826F-18F60A3105AE}">
      <dgm:prSet/>
      <dgm:spPr/>
      <dgm:t>
        <a:bodyPr/>
        <a:lstStyle/>
        <a:p>
          <a:endParaRPr lang="ru-RU"/>
        </a:p>
      </dgm:t>
    </dgm:pt>
    <dgm:pt modelId="{DEFE59AA-7E53-424C-A16A-A741BBBD7B6E}" type="sibTrans" cxnId="{275EE9B7-70C6-4E0E-826F-18F60A3105AE}">
      <dgm:prSet/>
      <dgm:spPr/>
      <dgm:t>
        <a:bodyPr/>
        <a:lstStyle/>
        <a:p>
          <a:endParaRPr lang="ru-RU"/>
        </a:p>
      </dgm:t>
    </dgm:pt>
    <dgm:pt modelId="{64269F87-3AB4-4582-8430-7F01FCD356C8}">
      <dgm:prSet phldrT="[Текст]" custT="1"/>
      <dgm:spPr/>
      <dgm:t>
        <a:bodyPr/>
        <a:lstStyle/>
        <a:p>
          <a:r>
            <a:rPr lang="ru-RU" sz="2000" b="1" dirty="0"/>
            <a:t>Белки –        18 - 23 %</a:t>
          </a:r>
        </a:p>
      </dgm:t>
    </dgm:pt>
    <dgm:pt modelId="{CE59198A-2CE2-4C38-9E1E-AFD565AD8DC7}" type="parTrans" cxnId="{486BBC48-C3E9-4BDC-A308-EA75450E478D}">
      <dgm:prSet/>
      <dgm:spPr/>
      <dgm:t>
        <a:bodyPr/>
        <a:lstStyle/>
        <a:p>
          <a:endParaRPr lang="ru-RU"/>
        </a:p>
      </dgm:t>
    </dgm:pt>
    <dgm:pt modelId="{86BC3B51-E43E-4ED1-AE02-AFEC1B70898C}" type="sibTrans" cxnId="{486BBC48-C3E9-4BDC-A308-EA75450E478D}">
      <dgm:prSet/>
      <dgm:spPr/>
      <dgm:t>
        <a:bodyPr/>
        <a:lstStyle/>
        <a:p>
          <a:endParaRPr lang="ru-RU"/>
        </a:p>
      </dgm:t>
    </dgm:pt>
    <dgm:pt modelId="{868C49B7-733E-48D2-93D7-3B6586CC2280}">
      <dgm:prSet phldrT="[Текст]" custT="1"/>
      <dgm:spPr/>
      <dgm:t>
        <a:bodyPr/>
        <a:lstStyle/>
        <a:p>
          <a:r>
            <a:rPr lang="ru-RU" sz="2000" b="1" dirty="0"/>
            <a:t>Жиры –       0</a:t>
          </a:r>
          <a:r>
            <a:rPr lang="en-US" sz="2000" b="1" dirty="0"/>
            <a:t>,</a:t>
          </a:r>
          <a:r>
            <a:rPr lang="ru-RU" sz="2000" b="1" dirty="0"/>
            <a:t>5 -  30</a:t>
          </a:r>
          <a:r>
            <a:rPr lang="en-US" sz="2000" b="1" dirty="0"/>
            <a:t>,3 </a:t>
          </a:r>
          <a:r>
            <a:rPr lang="ru-RU" sz="2000" b="1" dirty="0"/>
            <a:t>%</a:t>
          </a:r>
        </a:p>
      </dgm:t>
    </dgm:pt>
    <dgm:pt modelId="{CE903E41-9778-4E55-BE21-57DDBA9422F3}" type="parTrans" cxnId="{87AA1794-4A6D-46DC-866B-9A946058712A}">
      <dgm:prSet/>
      <dgm:spPr/>
      <dgm:t>
        <a:bodyPr/>
        <a:lstStyle/>
        <a:p>
          <a:endParaRPr lang="ru-RU"/>
        </a:p>
      </dgm:t>
    </dgm:pt>
    <dgm:pt modelId="{A42E10A5-1B68-4BCE-BABA-2C3D8B6818B7}" type="sibTrans" cxnId="{87AA1794-4A6D-46DC-866B-9A946058712A}">
      <dgm:prSet/>
      <dgm:spPr/>
      <dgm:t>
        <a:bodyPr/>
        <a:lstStyle/>
        <a:p>
          <a:endParaRPr lang="ru-RU"/>
        </a:p>
      </dgm:t>
    </dgm:pt>
    <dgm:pt modelId="{B123E5F6-B675-433E-A23A-A326B4D98318}">
      <dgm:prSet phldrT="[Текст]" custT="1"/>
      <dgm:spPr/>
      <dgm:t>
        <a:bodyPr/>
        <a:lstStyle/>
        <a:p>
          <a:r>
            <a:rPr lang="ru-RU" sz="1800" b="1" dirty="0"/>
            <a:t>Витамины – </a:t>
          </a:r>
          <a:r>
            <a:rPr lang="en-US" sz="1800" b="1" dirty="0"/>
            <a:t> A, D, E, K, F </a:t>
          </a:r>
          <a:r>
            <a:rPr lang="ru-RU" sz="1800" b="1" dirty="0"/>
            <a:t>и группы </a:t>
          </a:r>
          <a:r>
            <a:rPr lang="en-US" sz="1800" b="1" dirty="0"/>
            <a:t>B</a:t>
          </a:r>
          <a:endParaRPr lang="ru-RU" sz="1800" b="1" dirty="0"/>
        </a:p>
      </dgm:t>
    </dgm:pt>
    <dgm:pt modelId="{A9F26A97-7E48-40CB-984E-C93C7F55A47E}" type="parTrans" cxnId="{2E1ADFD0-A11A-4CFE-BD1C-B5949F6594BF}">
      <dgm:prSet/>
      <dgm:spPr/>
      <dgm:t>
        <a:bodyPr/>
        <a:lstStyle/>
        <a:p>
          <a:endParaRPr lang="ru-RU"/>
        </a:p>
      </dgm:t>
    </dgm:pt>
    <dgm:pt modelId="{87442CFA-72D5-4BDA-9D78-5E93DFE210AC}" type="sibTrans" cxnId="{2E1ADFD0-A11A-4CFE-BD1C-B5949F6594BF}">
      <dgm:prSet/>
      <dgm:spPr/>
      <dgm:t>
        <a:bodyPr/>
        <a:lstStyle/>
        <a:p>
          <a:endParaRPr lang="ru-RU"/>
        </a:p>
      </dgm:t>
    </dgm:pt>
    <dgm:pt modelId="{EDEB09CB-24CD-4B7D-8DED-D06F8549996E}">
      <dgm:prSet custT="1"/>
      <dgm:spPr/>
      <dgm:t>
        <a:bodyPr/>
        <a:lstStyle/>
        <a:p>
          <a:r>
            <a:rPr lang="ru-RU" sz="1800" b="1" dirty="0"/>
            <a:t>Минеральные  вещества – </a:t>
          </a:r>
          <a:r>
            <a:rPr lang="en-US" sz="1800" b="1" dirty="0"/>
            <a:t>2 %</a:t>
          </a:r>
          <a:endParaRPr lang="ru-RU" sz="1800" b="1" dirty="0"/>
        </a:p>
      </dgm:t>
    </dgm:pt>
    <dgm:pt modelId="{1A93DFB6-AE66-4134-B491-730126367B8F}" type="parTrans" cxnId="{793B7191-6994-427E-8E55-D1D724B3E8D4}">
      <dgm:prSet/>
      <dgm:spPr/>
      <dgm:t>
        <a:bodyPr/>
        <a:lstStyle/>
        <a:p>
          <a:endParaRPr lang="ru-RU"/>
        </a:p>
      </dgm:t>
    </dgm:pt>
    <dgm:pt modelId="{7F471973-7EDE-49F5-A229-F5F598E6C945}" type="sibTrans" cxnId="{793B7191-6994-427E-8E55-D1D724B3E8D4}">
      <dgm:prSet/>
      <dgm:spPr/>
      <dgm:t>
        <a:bodyPr/>
        <a:lstStyle/>
        <a:p>
          <a:endParaRPr lang="ru-RU"/>
        </a:p>
      </dgm:t>
    </dgm:pt>
    <dgm:pt modelId="{8BE3708A-90D4-41AC-B267-8E67DC97146C}">
      <dgm:prSet custT="1"/>
      <dgm:spPr/>
      <dgm:t>
        <a:bodyPr/>
        <a:lstStyle/>
        <a:p>
          <a:r>
            <a:rPr lang="ru-RU" sz="2000" b="1" dirty="0"/>
            <a:t>Углеводы – 0,05 %  </a:t>
          </a:r>
        </a:p>
      </dgm:t>
    </dgm:pt>
    <dgm:pt modelId="{FF21ADAA-864D-44C5-AE11-F782C735FE9A}" type="parTrans" cxnId="{A2C3FA4E-ABE0-45F9-B5D5-B5CCFE7F6046}">
      <dgm:prSet/>
      <dgm:spPr/>
      <dgm:t>
        <a:bodyPr/>
        <a:lstStyle/>
        <a:p>
          <a:endParaRPr lang="ru-RU"/>
        </a:p>
      </dgm:t>
    </dgm:pt>
    <dgm:pt modelId="{2A04BC93-7092-4F2F-8CB6-58A1F25DC3DA}" type="sibTrans" cxnId="{A2C3FA4E-ABE0-45F9-B5D5-B5CCFE7F6046}">
      <dgm:prSet/>
      <dgm:spPr/>
      <dgm:t>
        <a:bodyPr/>
        <a:lstStyle/>
        <a:p>
          <a:endParaRPr lang="ru-RU"/>
        </a:p>
      </dgm:t>
    </dgm:pt>
    <dgm:pt modelId="{9EAA5D04-259B-4D36-8D71-9F98ED72985C}">
      <dgm:prSet custT="1"/>
      <dgm:spPr/>
      <dgm:t>
        <a:bodyPr/>
        <a:lstStyle/>
        <a:p>
          <a:r>
            <a:rPr lang="ru-RU" sz="2000" b="1" dirty="0"/>
            <a:t>Вода – </a:t>
          </a:r>
          <a:r>
            <a:rPr lang="en-US" sz="2000" b="1" dirty="0"/>
            <a:t>    </a:t>
          </a:r>
          <a:r>
            <a:rPr lang="ru-RU" sz="2000" b="1" dirty="0"/>
            <a:t>57</a:t>
          </a:r>
          <a:r>
            <a:rPr lang="en-US" sz="2000" b="1" dirty="0"/>
            <a:t>,6 – 82,1 </a:t>
          </a:r>
          <a:r>
            <a:rPr lang="ru-RU" sz="2000" b="1" dirty="0"/>
            <a:t>%</a:t>
          </a:r>
          <a:r>
            <a:rPr lang="ru-RU" sz="2000" b="0" dirty="0"/>
            <a:t> </a:t>
          </a:r>
        </a:p>
      </dgm:t>
    </dgm:pt>
    <dgm:pt modelId="{0DA9060C-D14B-4DEA-AAC1-A5C63C09A870}" type="parTrans" cxnId="{ADB2169F-6EAE-4FE6-91C0-29A149D8DDCC}">
      <dgm:prSet/>
      <dgm:spPr/>
      <dgm:t>
        <a:bodyPr/>
        <a:lstStyle/>
        <a:p>
          <a:endParaRPr lang="ru-RU"/>
        </a:p>
      </dgm:t>
    </dgm:pt>
    <dgm:pt modelId="{E7DE3B1C-6424-4CB9-9C9B-743E1974C478}" type="sibTrans" cxnId="{ADB2169F-6EAE-4FE6-91C0-29A149D8DDCC}">
      <dgm:prSet/>
      <dgm:spPr/>
      <dgm:t>
        <a:bodyPr/>
        <a:lstStyle/>
        <a:p>
          <a:endParaRPr lang="ru-RU"/>
        </a:p>
      </dgm:t>
    </dgm:pt>
    <dgm:pt modelId="{D1694E8D-3805-4A2D-BF69-E405CA1101BF}" type="pres">
      <dgm:prSet presAssocID="{7C769309-1C72-473F-976F-027130D4BC9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F9D810D-CB22-4398-80DC-DA09E6AAEF99}" type="pres">
      <dgm:prSet presAssocID="{CE7EA89A-E699-4C07-851E-FE99E90C1428}" presName="centerShape" presStyleLbl="node0" presStyleIdx="0" presStyleCnt="1"/>
      <dgm:spPr/>
    </dgm:pt>
    <dgm:pt modelId="{7302363D-6917-4855-AD05-FFB0E2D4C22B}" type="pres">
      <dgm:prSet presAssocID="{CE59198A-2CE2-4C38-9E1E-AFD565AD8DC7}" presName="parTrans" presStyleLbl="bgSibTrans2D1" presStyleIdx="0" presStyleCnt="6"/>
      <dgm:spPr/>
    </dgm:pt>
    <dgm:pt modelId="{AF21E23B-1496-4195-8E0F-D9875EC73A09}" type="pres">
      <dgm:prSet presAssocID="{64269F87-3AB4-4582-8430-7F01FCD356C8}" presName="node" presStyleLbl="node1" presStyleIdx="0" presStyleCnt="6">
        <dgm:presLayoutVars>
          <dgm:bulletEnabled val="1"/>
        </dgm:presLayoutVars>
      </dgm:prSet>
      <dgm:spPr/>
    </dgm:pt>
    <dgm:pt modelId="{2E269DE1-3BC7-4788-B494-EF124BDD44BA}" type="pres">
      <dgm:prSet presAssocID="{CE903E41-9778-4E55-BE21-57DDBA9422F3}" presName="parTrans" presStyleLbl="bgSibTrans2D1" presStyleIdx="1" presStyleCnt="6"/>
      <dgm:spPr/>
    </dgm:pt>
    <dgm:pt modelId="{94690110-AB3F-4F21-A465-3D46304469E9}" type="pres">
      <dgm:prSet presAssocID="{868C49B7-733E-48D2-93D7-3B6586CC2280}" presName="node" presStyleLbl="node1" presStyleIdx="1" presStyleCnt="6">
        <dgm:presLayoutVars>
          <dgm:bulletEnabled val="1"/>
        </dgm:presLayoutVars>
      </dgm:prSet>
      <dgm:spPr/>
    </dgm:pt>
    <dgm:pt modelId="{E441752B-A5E9-42A6-A51D-31D044119AFA}" type="pres">
      <dgm:prSet presAssocID="{A9F26A97-7E48-40CB-984E-C93C7F55A47E}" presName="parTrans" presStyleLbl="bgSibTrans2D1" presStyleIdx="2" presStyleCnt="6"/>
      <dgm:spPr/>
    </dgm:pt>
    <dgm:pt modelId="{76E45ECB-E436-4FFB-84A8-C806179537C3}" type="pres">
      <dgm:prSet presAssocID="{B123E5F6-B675-433E-A23A-A326B4D98318}" presName="node" presStyleLbl="node1" presStyleIdx="2" presStyleCnt="6" custScaleX="115190">
        <dgm:presLayoutVars>
          <dgm:bulletEnabled val="1"/>
        </dgm:presLayoutVars>
      </dgm:prSet>
      <dgm:spPr/>
    </dgm:pt>
    <dgm:pt modelId="{8AE62291-079A-4C83-8315-4430C002DEC5}" type="pres">
      <dgm:prSet presAssocID="{1A93DFB6-AE66-4134-B491-730126367B8F}" presName="parTrans" presStyleLbl="bgSibTrans2D1" presStyleIdx="3" presStyleCnt="6" custLinFactNeighborX="-374" custLinFactNeighborY="732"/>
      <dgm:spPr/>
    </dgm:pt>
    <dgm:pt modelId="{B8346EC5-0222-47EC-9D7E-460CD0DD5A41}" type="pres">
      <dgm:prSet presAssocID="{EDEB09CB-24CD-4B7D-8DED-D06F8549996E}" presName="node" presStyleLbl="node1" presStyleIdx="3" presStyleCnt="6" custScaleX="128779">
        <dgm:presLayoutVars>
          <dgm:bulletEnabled val="1"/>
        </dgm:presLayoutVars>
      </dgm:prSet>
      <dgm:spPr/>
    </dgm:pt>
    <dgm:pt modelId="{03CC259F-7C49-4139-9C19-D5B472C8A4C7}" type="pres">
      <dgm:prSet presAssocID="{FF21ADAA-864D-44C5-AE11-F782C735FE9A}" presName="parTrans" presStyleLbl="bgSibTrans2D1" presStyleIdx="4" presStyleCnt="6"/>
      <dgm:spPr/>
    </dgm:pt>
    <dgm:pt modelId="{3F7FA2B5-E6F2-470B-94EA-43122801A8A0}" type="pres">
      <dgm:prSet presAssocID="{8BE3708A-90D4-41AC-B267-8E67DC97146C}" presName="node" presStyleLbl="node1" presStyleIdx="4" presStyleCnt="6">
        <dgm:presLayoutVars>
          <dgm:bulletEnabled val="1"/>
        </dgm:presLayoutVars>
      </dgm:prSet>
      <dgm:spPr/>
    </dgm:pt>
    <dgm:pt modelId="{1031E99A-6FB9-45AD-A698-1511C81FEE71}" type="pres">
      <dgm:prSet presAssocID="{0DA9060C-D14B-4DEA-AAC1-A5C63C09A870}" presName="parTrans" presStyleLbl="bgSibTrans2D1" presStyleIdx="5" presStyleCnt="6"/>
      <dgm:spPr/>
    </dgm:pt>
    <dgm:pt modelId="{C9A0FC4A-8E20-46D8-9EB2-B07A11514FC6}" type="pres">
      <dgm:prSet presAssocID="{9EAA5D04-259B-4D36-8D71-9F98ED72985C}" presName="node" presStyleLbl="node1" presStyleIdx="5" presStyleCnt="6">
        <dgm:presLayoutVars>
          <dgm:bulletEnabled val="1"/>
        </dgm:presLayoutVars>
      </dgm:prSet>
      <dgm:spPr/>
    </dgm:pt>
  </dgm:ptLst>
  <dgm:cxnLst>
    <dgm:cxn modelId="{E3704423-AD4C-4C8C-B762-1F7F8B607A52}" type="presOf" srcId="{A9F26A97-7E48-40CB-984E-C93C7F55A47E}" destId="{E441752B-A5E9-42A6-A51D-31D044119AFA}" srcOrd="0" destOrd="0" presId="urn:microsoft.com/office/officeart/2005/8/layout/radial4"/>
    <dgm:cxn modelId="{25C7213C-8BA2-4A15-A1C6-3FB6B922A2D8}" type="presOf" srcId="{FF21ADAA-864D-44C5-AE11-F782C735FE9A}" destId="{03CC259F-7C49-4139-9C19-D5B472C8A4C7}" srcOrd="0" destOrd="0" presId="urn:microsoft.com/office/officeart/2005/8/layout/radial4"/>
    <dgm:cxn modelId="{A135943E-F1A1-4447-8A76-3522679136CC}" type="presOf" srcId="{868C49B7-733E-48D2-93D7-3B6586CC2280}" destId="{94690110-AB3F-4F21-A465-3D46304469E9}" srcOrd="0" destOrd="0" presId="urn:microsoft.com/office/officeart/2005/8/layout/radial4"/>
    <dgm:cxn modelId="{486BBC48-C3E9-4BDC-A308-EA75450E478D}" srcId="{CE7EA89A-E699-4C07-851E-FE99E90C1428}" destId="{64269F87-3AB4-4582-8430-7F01FCD356C8}" srcOrd="0" destOrd="0" parTransId="{CE59198A-2CE2-4C38-9E1E-AFD565AD8DC7}" sibTransId="{86BC3B51-E43E-4ED1-AE02-AFEC1B70898C}"/>
    <dgm:cxn modelId="{A2C3FA4E-ABE0-45F9-B5D5-B5CCFE7F6046}" srcId="{CE7EA89A-E699-4C07-851E-FE99E90C1428}" destId="{8BE3708A-90D4-41AC-B267-8E67DC97146C}" srcOrd="4" destOrd="0" parTransId="{FF21ADAA-864D-44C5-AE11-F782C735FE9A}" sibTransId="{2A04BC93-7092-4F2F-8CB6-58A1F25DC3DA}"/>
    <dgm:cxn modelId="{6B433772-7972-4C92-A840-14ADA457EEF8}" type="presOf" srcId="{CE59198A-2CE2-4C38-9E1E-AFD565AD8DC7}" destId="{7302363D-6917-4855-AD05-FFB0E2D4C22B}" srcOrd="0" destOrd="0" presId="urn:microsoft.com/office/officeart/2005/8/layout/radial4"/>
    <dgm:cxn modelId="{4F4B5E57-CE41-4039-A163-CFB285104704}" type="presOf" srcId="{0DA9060C-D14B-4DEA-AAC1-A5C63C09A870}" destId="{1031E99A-6FB9-45AD-A698-1511C81FEE71}" srcOrd="0" destOrd="0" presId="urn:microsoft.com/office/officeart/2005/8/layout/radial4"/>
    <dgm:cxn modelId="{B2BBC758-66B4-4403-A791-7F538BB76D5D}" type="presOf" srcId="{1A93DFB6-AE66-4134-B491-730126367B8F}" destId="{8AE62291-079A-4C83-8315-4430C002DEC5}" srcOrd="0" destOrd="0" presId="urn:microsoft.com/office/officeart/2005/8/layout/radial4"/>
    <dgm:cxn modelId="{3E6FFB5A-78B4-4949-9367-51C08C1484A2}" type="presOf" srcId="{EDEB09CB-24CD-4B7D-8DED-D06F8549996E}" destId="{B8346EC5-0222-47EC-9D7E-460CD0DD5A41}" srcOrd="0" destOrd="0" presId="urn:microsoft.com/office/officeart/2005/8/layout/radial4"/>
    <dgm:cxn modelId="{793B7191-6994-427E-8E55-D1D724B3E8D4}" srcId="{CE7EA89A-E699-4C07-851E-FE99E90C1428}" destId="{EDEB09CB-24CD-4B7D-8DED-D06F8549996E}" srcOrd="3" destOrd="0" parTransId="{1A93DFB6-AE66-4134-B491-730126367B8F}" sibTransId="{7F471973-7EDE-49F5-A229-F5F598E6C945}"/>
    <dgm:cxn modelId="{87AA1794-4A6D-46DC-866B-9A946058712A}" srcId="{CE7EA89A-E699-4C07-851E-FE99E90C1428}" destId="{868C49B7-733E-48D2-93D7-3B6586CC2280}" srcOrd="1" destOrd="0" parTransId="{CE903E41-9778-4E55-BE21-57DDBA9422F3}" sibTransId="{A42E10A5-1B68-4BCE-BABA-2C3D8B6818B7}"/>
    <dgm:cxn modelId="{ADB2169F-6EAE-4FE6-91C0-29A149D8DDCC}" srcId="{CE7EA89A-E699-4C07-851E-FE99E90C1428}" destId="{9EAA5D04-259B-4D36-8D71-9F98ED72985C}" srcOrd="5" destOrd="0" parTransId="{0DA9060C-D14B-4DEA-AAC1-A5C63C09A870}" sibTransId="{E7DE3B1C-6424-4CB9-9C9B-743E1974C478}"/>
    <dgm:cxn modelId="{02207AB5-6DEF-40DF-B015-CD6D08B017E6}" type="presOf" srcId="{CE903E41-9778-4E55-BE21-57DDBA9422F3}" destId="{2E269DE1-3BC7-4788-B494-EF124BDD44BA}" srcOrd="0" destOrd="0" presId="urn:microsoft.com/office/officeart/2005/8/layout/radial4"/>
    <dgm:cxn modelId="{7291B1B5-804F-43E9-90ED-7AA2F4AA8DE1}" type="presOf" srcId="{64269F87-3AB4-4582-8430-7F01FCD356C8}" destId="{AF21E23B-1496-4195-8E0F-D9875EC73A09}" srcOrd="0" destOrd="0" presId="urn:microsoft.com/office/officeart/2005/8/layout/radial4"/>
    <dgm:cxn modelId="{275EE9B7-70C6-4E0E-826F-18F60A3105AE}" srcId="{7C769309-1C72-473F-976F-027130D4BC9D}" destId="{CE7EA89A-E699-4C07-851E-FE99E90C1428}" srcOrd="0" destOrd="0" parTransId="{2ABC6404-242D-43A9-B3D7-303D7C6BEE0D}" sibTransId="{DEFE59AA-7E53-424C-A16A-A741BBBD7B6E}"/>
    <dgm:cxn modelId="{C7B393CA-634A-4E44-9E9A-4BFE0EFD9C29}" type="presOf" srcId="{7C769309-1C72-473F-976F-027130D4BC9D}" destId="{D1694E8D-3805-4A2D-BF69-E405CA1101BF}" srcOrd="0" destOrd="0" presId="urn:microsoft.com/office/officeart/2005/8/layout/radial4"/>
    <dgm:cxn modelId="{2E1ADFD0-A11A-4CFE-BD1C-B5949F6594BF}" srcId="{CE7EA89A-E699-4C07-851E-FE99E90C1428}" destId="{B123E5F6-B675-433E-A23A-A326B4D98318}" srcOrd="2" destOrd="0" parTransId="{A9F26A97-7E48-40CB-984E-C93C7F55A47E}" sibTransId="{87442CFA-72D5-4BDA-9D78-5E93DFE210AC}"/>
    <dgm:cxn modelId="{977258D5-9BD8-41C4-AD6F-F6F9FE5BA53A}" type="presOf" srcId="{B123E5F6-B675-433E-A23A-A326B4D98318}" destId="{76E45ECB-E436-4FFB-84A8-C806179537C3}" srcOrd="0" destOrd="0" presId="urn:microsoft.com/office/officeart/2005/8/layout/radial4"/>
    <dgm:cxn modelId="{708024DD-F935-4ABC-AB40-1574198422A2}" type="presOf" srcId="{8BE3708A-90D4-41AC-B267-8E67DC97146C}" destId="{3F7FA2B5-E6F2-470B-94EA-43122801A8A0}" srcOrd="0" destOrd="0" presId="urn:microsoft.com/office/officeart/2005/8/layout/radial4"/>
    <dgm:cxn modelId="{778897E0-673F-4F7C-9F27-75EBB998EC17}" type="presOf" srcId="{CE7EA89A-E699-4C07-851E-FE99E90C1428}" destId="{CF9D810D-CB22-4398-80DC-DA09E6AAEF99}" srcOrd="0" destOrd="0" presId="urn:microsoft.com/office/officeart/2005/8/layout/radial4"/>
    <dgm:cxn modelId="{7C447CE9-A828-4C77-9299-C90A3D589A6F}" type="presOf" srcId="{9EAA5D04-259B-4D36-8D71-9F98ED72985C}" destId="{C9A0FC4A-8E20-46D8-9EB2-B07A11514FC6}" srcOrd="0" destOrd="0" presId="urn:microsoft.com/office/officeart/2005/8/layout/radial4"/>
    <dgm:cxn modelId="{13E11A85-C49A-47DF-9A38-C10566B37ED3}" type="presParOf" srcId="{D1694E8D-3805-4A2D-BF69-E405CA1101BF}" destId="{CF9D810D-CB22-4398-80DC-DA09E6AAEF99}" srcOrd="0" destOrd="0" presId="urn:microsoft.com/office/officeart/2005/8/layout/radial4"/>
    <dgm:cxn modelId="{C3E25E80-0AC9-44C0-877D-4C68A6E638ED}" type="presParOf" srcId="{D1694E8D-3805-4A2D-BF69-E405CA1101BF}" destId="{7302363D-6917-4855-AD05-FFB0E2D4C22B}" srcOrd="1" destOrd="0" presId="urn:microsoft.com/office/officeart/2005/8/layout/radial4"/>
    <dgm:cxn modelId="{4DB80CD0-41AC-4B06-9E73-227B7B376D9D}" type="presParOf" srcId="{D1694E8D-3805-4A2D-BF69-E405CA1101BF}" destId="{AF21E23B-1496-4195-8E0F-D9875EC73A09}" srcOrd="2" destOrd="0" presId="urn:microsoft.com/office/officeart/2005/8/layout/radial4"/>
    <dgm:cxn modelId="{01BCBBED-7B7C-40EC-BAF7-BB5A34700FC6}" type="presParOf" srcId="{D1694E8D-3805-4A2D-BF69-E405CA1101BF}" destId="{2E269DE1-3BC7-4788-B494-EF124BDD44BA}" srcOrd="3" destOrd="0" presId="urn:microsoft.com/office/officeart/2005/8/layout/radial4"/>
    <dgm:cxn modelId="{E7942EFB-484C-4AC2-BE7E-1C9E012D9031}" type="presParOf" srcId="{D1694E8D-3805-4A2D-BF69-E405CA1101BF}" destId="{94690110-AB3F-4F21-A465-3D46304469E9}" srcOrd="4" destOrd="0" presId="urn:microsoft.com/office/officeart/2005/8/layout/radial4"/>
    <dgm:cxn modelId="{D3EA8F1D-2C82-4E20-A785-5B49FBC64FC0}" type="presParOf" srcId="{D1694E8D-3805-4A2D-BF69-E405CA1101BF}" destId="{E441752B-A5E9-42A6-A51D-31D044119AFA}" srcOrd="5" destOrd="0" presId="urn:microsoft.com/office/officeart/2005/8/layout/radial4"/>
    <dgm:cxn modelId="{18F7DC9A-CE88-47EE-9F52-0B8F12A7700F}" type="presParOf" srcId="{D1694E8D-3805-4A2D-BF69-E405CA1101BF}" destId="{76E45ECB-E436-4FFB-84A8-C806179537C3}" srcOrd="6" destOrd="0" presId="urn:microsoft.com/office/officeart/2005/8/layout/radial4"/>
    <dgm:cxn modelId="{12B46E15-7820-46CD-BF2B-725A7A35FC5E}" type="presParOf" srcId="{D1694E8D-3805-4A2D-BF69-E405CA1101BF}" destId="{8AE62291-079A-4C83-8315-4430C002DEC5}" srcOrd="7" destOrd="0" presId="urn:microsoft.com/office/officeart/2005/8/layout/radial4"/>
    <dgm:cxn modelId="{2E7C5E5C-DFBA-4DDF-8C0F-C6822A88B673}" type="presParOf" srcId="{D1694E8D-3805-4A2D-BF69-E405CA1101BF}" destId="{B8346EC5-0222-47EC-9D7E-460CD0DD5A41}" srcOrd="8" destOrd="0" presId="urn:microsoft.com/office/officeart/2005/8/layout/radial4"/>
    <dgm:cxn modelId="{CD566C29-F098-4349-BFCD-C236678C54BB}" type="presParOf" srcId="{D1694E8D-3805-4A2D-BF69-E405CA1101BF}" destId="{03CC259F-7C49-4139-9C19-D5B472C8A4C7}" srcOrd="9" destOrd="0" presId="urn:microsoft.com/office/officeart/2005/8/layout/radial4"/>
    <dgm:cxn modelId="{E221BAE5-C877-4194-A2E0-93351A4671F4}" type="presParOf" srcId="{D1694E8D-3805-4A2D-BF69-E405CA1101BF}" destId="{3F7FA2B5-E6F2-470B-94EA-43122801A8A0}" srcOrd="10" destOrd="0" presId="urn:microsoft.com/office/officeart/2005/8/layout/radial4"/>
    <dgm:cxn modelId="{2CEA7455-D627-4A1B-BA44-FDB8F65A2844}" type="presParOf" srcId="{D1694E8D-3805-4A2D-BF69-E405CA1101BF}" destId="{1031E99A-6FB9-45AD-A698-1511C81FEE71}" srcOrd="11" destOrd="0" presId="urn:microsoft.com/office/officeart/2005/8/layout/radial4"/>
    <dgm:cxn modelId="{4FA6AFDF-5612-427A-A901-5A4E93C57485}" type="presParOf" srcId="{D1694E8D-3805-4A2D-BF69-E405CA1101BF}" destId="{C9A0FC4A-8E20-46D8-9EB2-B07A11514FC6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9D810D-CB22-4398-80DC-DA09E6AAEF99}">
      <dsp:nvSpPr>
        <dsp:cNvPr id="0" name=""/>
        <dsp:cNvSpPr/>
      </dsp:nvSpPr>
      <dsp:spPr>
        <a:xfrm>
          <a:off x="3196926" y="2239081"/>
          <a:ext cx="1835747" cy="18357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Рыбы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Химический состав</a:t>
          </a:r>
        </a:p>
      </dsp:txBody>
      <dsp:txXfrm>
        <a:off x="3465765" y="2507920"/>
        <a:ext cx="1298069" cy="1298069"/>
      </dsp:txXfrm>
    </dsp:sp>
    <dsp:sp modelId="{7302363D-6917-4855-AD05-FFB0E2D4C22B}">
      <dsp:nvSpPr>
        <dsp:cNvPr id="0" name=""/>
        <dsp:cNvSpPr/>
      </dsp:nvSpPr>
      <dsp:spPr>
        <a:xfrm rot="10800000">
          <a:off x="1336558" y="2895361"/>
          <a:ext cx="1758047" cy="52318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21E23B-1496-4195-8E0F-D9875EC73A09}">
      <dsp:nvSpPr>
        <dsp:cNvPr id="0" name=""/>
        <dsp:cNvSpPr/>
      </dsp:nvSpPr>
      <dsp:spPr>
        <a:xfrm>
          <a:off x="694046" y="2642945"/>
          <a:ext cx="1285023" cy="10280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Белки –        18 - 23 %</a:t>
          </a:r>
        </a:p>
      </dsp:txBody>
      <dsp:txXfrm>
        <a:off x="724156" y="2673055"/>
        <a:ext cx="1224803" cy="967798"/>
      </dsp:txXfrm>
    </dsp:sp>
    <dsp:sp modelId="{2E269DE1-3BC7-4788-B494-EF124BDD44BA}">
      <dsp:nvSpPr>
        <dsp:cNvPr id="0" name=""/>
        <dsp:cNvSpPr/>
      </dsp:nvSpPr>
      <dsp:spPr>
        <a:xfrm rot="12960000">
          <a:off x="1699276" y="1779029"/>
          <a:ext cx="1758047" cy="52318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690110-AB3F-4F21-A465-3D46304469E9}">
      <dsp:nvSpPr>
        <dsp:cNvPr id="0" name=""/>
        <dsp:cNvSpPr/>
      </dsp:nvSpPr>
      <dsp:spPr>
        <a:xfrm>
          <a:off x="1224643" y="1009936"/>
          <a:ext cx="1285023" cy="10280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Жиры –       0</a:t>
          </a:r>
          <a:r>
            <a:rPr lang="en-US" sz="2000" b="1" kern="1200" dirty="0"/>
            <a:t>,</a:t>
          </a:r>
          <a:r>
            <a:rPr lang="ru-RU" sz="2000" b="1" kern="1200" dirty="0"/>
            <a:t>5 -  30</a:t>
          </a:r>
          <a:r>
            <a:rPr lang="en-US" sz="2000" b="1" kern="1200" dirty="0"/>
            <a:t>,3 </a:t>
          </a:r>
          <a:r>
            <a:rPr lang="ru-RU" sz="2000" b="1" kern="1200" dirty="0"/>
            <a:t>%</a:t>
          </a:r>
        </a:p>
      </dsp:txBody>
      <dsp:txXfrm>
        <a:off x="1254753" y="1040046"/>
        <a:ext cx="1224803" cy="967798"/>
      </dsp:txXfrm>
    </dsp:sp>
    <dsp:sp modelId="{E441752B-A5E9-42A6-A51D-31D044119AFA}">
      <dsp:nvSpPr>
        <dsp:cNvPr id="0" name=""/>
        <dsp:cNvSpPr/>
      </dsp:nvSpPr>
      <dsp:spPr>
        <a:xfrm rot="15120000">
          <a:off x="2648885" y="1089097"/>
          <a:ext cx="1758047" cy="52318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E45ECB-E436-4FFB-84A8-C806179537C3}">
      <dsp:nvSpPr>
        <dsp:cNvPr id="0" name=""/>
        <dsp:cNvSpPr/>
      </dsp:nvSpPr>
      <dsp:spPr>
        <a:xfrm>
          <a:off x="2516167" y="681"/>
          <a:ext cx="1480218" cy="10280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Витамины – </a:t>
          </a:r>
          <a:r>
            <a:rPr lang="en-US" sz="1800" b="1" kern="1200" dirty="0"/>
            <a:t> A, D, E, K, F </a:t>
          </a:r>
          <a:r>
            <a:rPr lang="ru-RU" sz="1800" b="1" kern="1200" dirty="0"/>
            <a:t>и группы </a:t>
          </a:r>
          <a:r>
            <a:rPr lang="en-US" sz="1800" b="1" kern="1200" dirty="0"/>
            <a:t>B</a:t>
          </a:r>
          <a:endParaRPr lang="ru-RU" sz="1800" b="1" kern="1200" dirty="0"/>
        </a:p>
      </dsp:txBody>
      <dsp:txXfrm>
        <a:off x="2546277" y="30791"/>
        <a:ext cx="1419998" cy="967798"/>
      </dsp:txXfrm>
    </dsp:sp>
    <dsp:sp modelId="{8AE62291-079A-4C83-8315-4430C002DEC5}">
      <dsp:nvSpPr>
        <dsp:cNvPr id="0" name=""/>
        <dsp:cNvSpPr/>
      </dsp:nvSpPr>
      <dsp:spPr>
        <a:xfrm rot="17280000">
          <a:off x="3816091" y="1092927"/>
          <a:ext cx="1758047" cy="52318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346EC5-0222-47EC-9D7E-460CD0DD5A41}">
      <dsp:nvSpPr>
        <dsp:cNvPr id="0" name=""/>
        <dsp:cNvSpPr/>
      </dsp:nvSpPr>
      <dsp:spPr>
        <a:xfrm>
          <a:off x="4145903" y="681"/>
          <a:ext cx="1654839" cy="10280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Минеральные  вещества – </a:t>
          </a:r>
          <a:r>
            <a:rPr lang="en-US" sz="1800" b="1" kern="1200" dirty="0"/>
            <a:t>2 %</a:t>
          </a:r>
          <a:endParaRPr lang="ru-RU" sz="1800" b="1" kern="1200" dirty="0"/>
        </a:p>
      </dsp:txBody>
      <dsp:txXfrm>
        <a:off x="4176013" y="30791"/>
        <a:ext cx="1594619" cy="967798"/>
      </dsp:txXfrm>
    </dsp:sp>
    <dsp:sp modelId="{03CC259F-7C49-4139-9C19-D5B472C8A4C7}">
      <dsp:nvSpPr>
        <dsp:cNvPr id="0" name=""/>
        <dsp:cNvSpPr/>
      </dsp:nvSpPr>
      <dsp:spPr>
        <a:xfrm rot="19440000">
          <a:off x="4772275" y="1779029"/>
          <a:ext cx="1758047" cy="52318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7FA2B5-E6F2-470B-94EA-43122801A8A0}">
      <dsp:nvSpPr>
        <dsp:cNvPr id="0" name=""/>
        <dsp:cNvSpPr/>
      </dsp:nvSpPr>
      <dsp:spPr>
        <a:xfrm>
          <a:off x="5719933" y="1009936"/>
          <a:ext cx="1285023" cy="10280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Углеводы – 0,05 %  </a:t>
          </a:r>
        </a:p>
      </dsp:txBody>
      <dsp:txXfrm>
        <a:off x="5750043" y="1040046"/>
        <a:ext cx="1224803" cy="967798"/>
      </dsp:txXfrm>
    </dsp:sp>
    <dsp:sp modelId="{1031E99A-6FB9-45AD-A698-1511C81FEE71}">
      <dsp:nvSpPr>
        <dsp:cNvPr id="0" name=""/>
        <dsp:cNvSpPr/>
      </dsp:nvSpPr>
      <dsp:spPr>
        <a:xfrm>
          <a:off x="5134993" y="2895361"/>
          <a:ext cx="1758047" cy="52318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A0FC4A-8E20-46D8-9EB2-B07A11514FC6}">
      <dsp:nvSpPr>
        <dsp:cNvPr id="0" name=""/>
        <dsp:cNvSpPr/>
      </dsp:nvSpPr>
      <dsp:spPr>
        <a:xfrm>
          <a:off x="6250530" y="2642945"/>
          <a:ext cx="1285023" cy="10280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Вода – </a:t>
          </a:r>
          <a:r>
            <a:rPr lang="en-US" sz="2000" b="1" kern="1200" dirty="0"/>
            <a:t>    </a:t>
          </a:r>
          <a:r>
            <a:rPr lang="ru-RU" sz="2000" b="1" kern="1200" dirty="0"/>
            <a:t>57</a:t>
          </a:r>
          <a:r>
            <a:rPr lang="en-US" sz="2000" b="1" kern="1200" dirty="0"/>
            <a:t>,6 – 82,1 </a:t>
          </a:r>
          <a:r>
            <a:rPr lang="ru-RU" sz="2000" b="1" kern="1200" dirty="0"/>
            <a:t>%</a:t>
          </a:r>
          <a:r>
            <a:rPr lang="ru-RU" sz="2000" b="0" kern="1200" dirty="0"/>
            <a:t> </a:t>
          </a:r>
        </a:p>
      </dsp:txBody>
      <dsp:txXfrm>
        <a:off x="6280640" y="2673055"/>
        <a:ext cx="1224803" cy="9677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48DE86-CEDE-463A-98BE-9648186A4B91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ADA7B9-6748-4046-A9B3-230DF5552F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697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1EFF3C-7A03-45AB-965F-CDDC312A2465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C534E-4D1D-49BC-A22B-3161527ECB3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7109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0C534E-4D1D-49BC-A22B-3161527ECB33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4811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69923"/>
            <a:ext cx="7406640" cy="1104138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387548"/>
            <a:ext cx="7406640" cy="131445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06035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008762"/>
            <a:ext cx="64008" cy="4800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1"/>
            <a:ext cx="6858000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1950244"/>
            <a:ext cx="6400800" cy="17145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00100"/>
            <a:ext cx="6400800" cy="1132284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11099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059403"/>
            <a:ext cx="64008" cy="4800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143000"/>
            <a:ext cx="3657600" cy="34975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143000"/>
            <a:ext cx="3657600" cy="34975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70252"/>
            <a:ext cx="8229600" cy="85725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1435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1"/>
            <a:ext cx="73152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583"/>
            <a:ext cx="3810000" cy="871538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055223"/>
            <a:ext cx="3810000" cy="523875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153400" cy="299442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00100"/>
            <a:ext cx="2743200" cy="14859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00100"/>
            <a:ext cx="4572000" cy="3429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857253"/>
            <a:ext cx="4419600" cy="2635898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15756"/>
            <a:ext cx="685800" cy="15323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02589"/>
            <a:ext cx="649224" cy="15323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3600450"/>
            <a:ext cx="4419600" cy="5715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05980"/>
            <a:ext cx="1828800" cy="4388644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05980"/>
            <a:ext cx="5562600" cy="4388644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11941"/>
            <a:ext cx="1638887" cy="1229165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7" y="15827"/>
            <a:ext cx="1702191" cy="127664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2" y="791308"/>
            <a:ext cx="1125717" cy="826968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4" y="-41"/>
            <a:ext cx="8131127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05979"/>
            <a:ext cx="7498080" cy="85725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085850"/>
            <a:ext cx="7498080" cy="36004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4729162"/>
            <a:ext cx="2133600" cy="357188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DC2C59B-8A4F-4CEA-96A8-004439786B5C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4729162"/>
            <a:ext cx="2895600" cy="357188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4729162"/>
            <a:ext cx="457200" cy="357188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FDD9B57-9DAB-459D-AE22-BE4C08F8694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1"/>
            <a:ext cx="73152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0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2976" y="573529"/>
            <a:ext cx="7543824" cy="4021094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Рыбы – это …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Сколько видов рыб существует</a:t>
            </a:r>
            <a:r>
              <a:rPr lang="en-US" dirty="0"/>
              <a:t>?</a:t>
            </a:r>
            <a:r>
              <a:rPr lang="ru-RU" dirty="0"/>
              <a:t> Какие виды вы знаете</a:t>
            </a:r>
            <a:r>
              <a:rPr lang="en-US" dirty="0"/>
              <a:t>?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 каком виде рыба поступает в продажу</a:t>
            </a:r>
            <a:r>
              <a:rPr lang="en-US" dirty="0"/>
              <a:t>?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Какие части рыбы являются несъедобными</a:t>
            </a:r>
            <a:r>
              <a:rPr lang="en-US" dirty="0"/>
              <a:t>?</a:t>
            </a:r>
            <a:r>
              <a:rPr lang="ru-RU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Какие блюда готовятся из рыбы в предприятиях общественного питания</a:t>
            </a:r>
            <a:r>
              <a:rPr lang="en-US" dirty="0"/>
              <a:t>?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 чем пищевая ценность рыбы</a:t>
            </a:r>
            <a:r>
              <a:rPr lang="en-US" dirty="0"/>
              <a:t>?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 чем преимущества блюди из рыбы по сравнению с мясными</a:t>
            </a:r>
            <a:r>
              <a:rPr lang="en-US" dirty="0"/>
              <a:t>?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Кому полезны блюда из рыбы</a:t>
            </a:r>
            <a:r>
              <a:rPr lang="en-US" dirty="0"/>
              <a:t>?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1993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14" y="1285866"/>
            <a:ext cx="6966048" cy="340033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Значение рыбы и рыбных продуктов в питании человека</a:t>
            </a:r>
          </a:p>
        </p:txBody>
      </p:sp>
    </p:spTree>
    <p:extLst>
      <p:ext uri="{BB962C8B-B14F-4D97-AF65-F5344CB8AC3E}">
        <p14:creationId xmlns:p14="http://schemas.microsoft.com/office/powerpoint/2010/main" val="1273730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290" y="357504"/>
            <a:ext cx="7392852" cy="415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91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Строение рыбы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1167594"/>
            <a:ext cx="7586686" cy="19716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5852" y="3159843"/>
            <a:ext cx="7558110" cy="69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432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Строение рыбы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1079519"/>
            <a:ext cx="7610498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207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1895860"/>
              </p:ext>
            </p:extLst>
          </p:nvPr>
        </p:nvGraphicFramePr>
        <p:xfrm>
          <a:off x="914400" y="285734"/>
          <a:ext cx="8229600" cy="4075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2" descr="&amp;Kcy;&amp;acy;&amp;rcy;&amp;tcy;&amp;icy;&amp;ncy;&amp;kcy;&amp;icy; &amp;pcy;&amp;ocy; &amp;zcy;&amp;acy;&amp;pcy;&amp;rcy;&amp;ocy;&amp;scy;&amp;ucy; &amp;khcy;&amp;icy;&amp;mcy;&amp;icy;&amp;chcy;&amp;iecy;&amp;scy;&amp;kcy;&amp;icy;&amp;jcy; &amp;scy;&amp;ocy;&amp;scy;&amp;tcy;&amp;acy;&amp;vcy; &amp;rcy;&amp;ycy;&amp;bcy;&amp;ycy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8" y="4000510"/>
            <a:ext cx="3024336" cy="952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&amp;Kcy;&amp;acy;&amp;rcy;&amp;tcy;&amp;icy;&amp;ncy;&amp;kcy;&amp;icy; &amp;pcy;&amp;ocy; &amp;zcy;&amp;acy;&amp;pcy;&amp;rcy;&amp;ocy;&amp;scy;&amp;ucy; &amp;rcy;&amp;ycy;&amp;bcy;&amp;acy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66" y="3929072"/>
            <a:ext cx="2832249" cy="95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&amp;Kcy;&amp;acy;&amp;rcy;&amp;tcy;&amp;icy;&amp;ncy;&amp;kcy;&amp;icy; &amp;pcy;&amp;ocy; &amp;zcy;&amp;acy;&amp;pcy;&amp;rcy;&amp;ocy;&amp;scy;&amp;ucy; &amp;rcy;&amp;ycy;&amp;bcy;&amp;acy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921" y="214296"/>
            <a:ext cx="1915079" cy="1026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&amp;Kcy;&amp;acy;&amp;rcy;&amp;tcy;&amp;icy;&amp;ncy;&amp;kcy;&amp;icy; &amp;pcy;&amp;ocy; &amp;zcy;&amp;acy;&amp;pcy;&amp;rcy;&amp;ocy;&amp;scy;&amp;ucy; &amp;rcy;&amp;ycy;&amp;bcy;&amp;acy;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142858"/>
            <a:ext cx="2172209" cy="106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153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Белки рыбы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012" y="1285866"/>
            <a:ext cx="7546862" cy="14990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14" y="2714626"/>
            <a:ext cx="7620024" cy="150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580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Экстрактивные вещества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164" y="1214428"/>
            <a:ext cx="7646285" cy="111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87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Жиры рыбы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14" y="1142990"/>
            <a:ext cx="7700985" cy="322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320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500048"/>
            <a:ext cx="7498080" cy="857250"/>
          </a:xfrm>
        </p:spPr>
        <p:txBody>
          <a:bodyPr>
            <a:normAutofit fontScale="90000"/>
          </a:bodyPr>
          <a:lstStyle/>
          <a:p>
            <a:r>
              <a:rPr lang="ru-RU" dirty="0"/>
              <a:t>Витамины и минеральные вещества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28" y="1571618"/>
            <a:ext cx="7420342" cy="190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936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76" y="2357436"/>
            <a:ext cx="7858180" cy="200786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Углеводы рыбы</a:t>
            </a:r>
            <a:r>
              <a:rPr lang="en-US" dirty="0"/>
              <a:t>,</a:t>
            </a:r>
            <a:r>
              <a:rPr lang="ru-RU" dirty="0"/>
              <a:t> вода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76" y="1000114"/>
            <a:ext cx="7886371" cy="142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1159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1217</TotalTime>
  <Words>136</Words>
  <Application>Microsoft Office PowerPoint</Application>
  <PresentationFormat>Экран (16:9)</PresentationFormat>
  <Paragraphs>26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Calibri</vt:lpstr>
      <vt:lpstr>Corbel</vt:lpstr>
      <vt:lpstr>Gill Sans MT</vt:lpstr>
      <vt:lpstr>Verdana</vt:lpstr>
      <vt:lpstr>Wingdings 2</vt:lpstr>
      <vt:lpstr>Солнцестояние</vt:lpstr>
      <vt:lpstr>Презентация PowerPoint</vt:lpstr>
      <vt:lpstr>Значение рыбы и рыбных продуктов в питании человека</vt:lpstr>
      <vt:lpstr>Презентация PowerPoint</vt:lpstr>
      <vt:lpstr>Строение рыбы</vt:lpstr>
      <vt:lpstr>Строение рыбы</vt:lpstr>
      <vt:lpstr>Презентация PowerPoint</vt:lpstr>
      <vt:lpstr>Белки рыбы</vt:lpstr>
      <vt:lpstr>Экстрактивные вещества</vt:lpstr>
      <vt:lpstr>Жиры рыбы</vt:lpstr>
      <vt:lpstr>Витамины и минеральные вещества</vt:lpstr>
      <vt:lpstr>Углеводы рыбы, вода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Семечковые и косточковые плоды. Субтропические и тропические плоды</dc:title>
  <dc:creator>User</dc:creator>
  <cp:lastModifiedBy>Пользователь</cp:lastModifiedBy>
  <cp:revision>114</cp:revision>
  <cp:lastPrinted>2016-10-07T04:42:50Z</cp:lastPrinted>
  <dcterms:created xsi:type="dcterms:W3CDTF">2016-09-23T21:43:30Z</dcterms:created>
  <dcterms:modified xsi:type="dcterms:W3CDTF">2026-09-01T10:26:41Z</dcterms:modified>
</cp:coreProperties>
</file>