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2" r:id="rId1"/>
  </p:sldMasterIdLst>
  <p:sldIdLst>
    <p:sldId id="256" r:id="rId2"/>
    <p:sldId id="302" r:id="rId3"/>
    <p:sldId id="266" r:id="rId4"/>
    <p:sldId id="277" r:id="rId5"/>
    <p:sldId id="282" r:id="rId6"/>
    <p:sldId id="257" r:id="rId7"/>
    <p:sldId id="258" r:id="rId8"/>
    <p:sldId id="260" r:id="rId9"/>
    <p:sldId id="271" r:id="rId10"/>
    <p:sldId id="272" r:id="rId11"/>
    <p:sldId id="273" r:id="rId12"/>
    <p:sldId id="278" r:id="rId13"/>
    <p:sldId id="279" r:id="rId14"/>
    <p:sldId id="270" r:id="rId15"/>
    <p:sldId id="261" r:id="rId16"/>
    <p:sldId id="262" r:id="rId17"/>
    <p:sldId id="263" r:id="rId18"/>
    <p:sldId id="264" r:id="rId19"/>
    <p:sldId id="265" r:id="rId20"/>
    <p:sldId id="280" r:id="rId21"/>
    <p:sldId id="286" r:id="rId22"/>
    <p:sldId id="289" r:id="rId23"/>
    <p:sldId id="274" r:id="rId24"/>
    <p:sldId id="291" r:id="rId25"/>
    <p:sldId id="292" r:id="rId26"/>
    <p:sldId id="301" r:id="rId27"/>
    <p:sldId id="293" r:id="rId28"/>
    <p:sldId id="296" r:id="rId29"/>
    <p:sldId id="294" r:id="rId30"/>
    <p:sldId id="295" r:id="rId31"/>
    <p:sldId id="305" r:id="rId32"/>
    <p:sldId id="297" r:id="rId33"/>
    <p:sldId id="298" r:id="rId34"/>
    <p:sldId id="300" r:id="rId35"/>
    <p:sldId id="299" r:id="rId36"/>
    <p:sldId id="303" r:id="rId37"/>
    <p:sldId id="304" r:id="rId38"/>
    <p:sldId id="306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210257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840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 title="left scallop shape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 title="left scallop inline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3349326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5236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008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40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176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704747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7193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80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4D819-9F07-4261-B09B-9E467E5D9002}" type="datetimeFigureOut">
              <a:rPr lang="en-US" dirty="0"/>
              <a:t>9/23/21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766878-3199-4EAB-94E7-2D6D11070E14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4301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9334D819-9F07-4261-B09B-9E467E5D9002}" type="datetimeFigureOut">
              <a:rPr lang="en-US" dirty="0"/>
              <a:pPr/>
              <a:t>9/23/21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1766878-3199-4EAB-94E7-2D6D11070E14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 title="right edge border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708997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pos="594">
          <p15:clr>
            <a:srgbClr val="F26B43"/>
          </p15:clr>
        </p15:guide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pos="5400">
          <p15:clr>
            <a:srgbClr val="F26B43"/>
          </p15:clr>
        </p15:guide>
        <p15:guide id="4" orient="horz" pos="4008">
          <p15:clr>
            <a:srgbClr val="F26B43"/>
          </p15:clr>
        </p15:guide>
        <p15:guide id="5" orient="horz" pos="1440">
          <p15:clr>
            <a:srgbClr val="F26B43"/>
          </p15:clr>
        </p15:guide>
        <p15:guide id="6" orient="horz" pos="3720">
          <p15:clr>
            <a:srgbClr val="F26B43"/>
          </p15:clr>
        </p15:guide>
        <p15:guide id="7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937252-AAF0-4504-BF47-C970A6367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12953" y="1708635"/>
            <a:ext cx="5518093" cy="3133807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cs typeface="Times New Roman" pitchFamily="18" charset="0"/>
              </a:rPr>
              <a:t> </a:t>
            </a:r>
            <a:r>
              <a:rPr lang="ru-RU" sz="3200">
                <a:cs typeface="Times New Roman" pitchFamily="18" charset="0"/>
              </a:rPr>
              <a:t>безалкогольные напитки</a:t>
            </a:r>
            <a:endParaRPr lang="ru-RU" sz="3200" dirty="0">
              <a:cs typeface="Times New Roman" pitchFamily="18" charset="0"/>
            </a:endParaRPr>
          </a:p>
        </p:txBody>
      </p:sp>
      <p:sp>
        <p:nvSpPr>
          <p:cNvPr id="9219" name="Подзаголовок 2">
            <a:extLst>
              <a:ext uri="{FF2B5EF4-FFF2-40B4-BE49-F238E27FC236}">
                <a16:creationId xmlns:a16="http://schemas.microsoft.com/office/drawing/2014/main" id="{D38FC285-B9F9-4272-AB16-C202D66915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3808" y="6046448"/>
            <a:ext cx="6034030" cy="1111734"/>
          </a:xfrm>
        </p:spPr>
        <p:txBody>
          <a:bodyPr>
            <a:noAutofit/>
          </a:bodyPr>
          <a:lstStyle/>
          <a:p>
            <a:pPr marR="0" eaLnBrk="1" hangingPunct="1"/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:Доскара дильназ </a:t>
            </a:r>
          </a:p>
          <a:p>
            <a:pPr marR="0" eaLnBrk="1" hangingPunct="1"/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Группы:Оз-19-003-1</a:t>
            </a:r>
          </a:p>
          <a:p>
            <a:pPr marR="0" eaLnBrk="1" hangingPunct="1"/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Проверила :</a:t>
            </a:r>
            <a:r>
              <a:rPr lang="ru-RU" alt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Бакыбаева</a:t>
            </a:r>
            <a:r>
              <a:rPr lang="ru-RU" alt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С.А.</a:t>
            </a:r>
            <a:endParaRPr lang="en-US" altLang="en-US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748CE4-7646-1447-8467-26AF7EA33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0A5CF9-F5E2-554E-AA7D-4CAA4E83D3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+mj-lt"/>
              </a:rPr>
              <a:t>1</a:t>
            </a:r>
            <a:r>
              <a:rPr lang="kk-KZ" dirty="0">
                <a:latin typeface="+mj-lt"/>
              </a:rPr>
              <a:t>.Безалкогольные на</a:t>
            </a:r>
            <a:r>
              <a:rPr lang="ru-RU" dirty="0" err="1">
                <a:latin typeface="+mj-lt"/>
              </a:rPr>
              <a:t>питки.Классификация</a:t>
            </a:r>
            <a:r>
              <a:rPr lang="ru-RU" dirty="0">
                <a:latin typeface="+mj-lt"/>
              </a:rPr>
              <a:t>.</a:t>
            </a:r>
          </a:p>
          <a:p>
            <a:r>
              <a:rPr lang="ru-RU" dirty="0" err="1">
                <a:latin typeface="+mj-lt"/>
              </a:rPr>
              <a:t>2.Негазированные</a:t>
            </a:r>
            <a:r>
              <a:rPr lang="ru-RU" dirty="0">
                <a:latin typeface="+mj-lt"/>
              </a:rPr>
              <a:t> безалкогольные напитки</a:t>
            </a:r>
          </a:p>
          <a:p>
            <a:r>
              <a:rPr lang="ru-RU" dirty="0">
                <a:latin typeface="+mj-lt"/>
              </a:rPr>
              <a:t>3.Пути обсеменения</a:t>
            </a:r>
          </a:p>
          <a:p>
            <a:r>
              <a:rPr lang="ru-RU" dirty="0">
                <a:latin typeface="+mj-lt"/>
              </a:rPr>
              <a:t>4.Основные причины порчи.Виды порчи</a:t>
            </a:r>
          </a:p>
          <a:p>
            <a:r>
              <a:rPr lang="ru-RU" dirty="0">
                <a:latin typeface="+mj-lt"/>
              </a:rPr>
              <a:t>5.Газированные безалкогольные напитки</a:t>
            </a:r>
          </a:p>
          <a:p>
            <a:r>
              <a:rPr lang="ru-RU" dirty="0">
                <a:latin typeface="+mj-lt"/>
              </a:rPr>
              <a:t>6.Напитки брожения</a:t>
            </a:r>
          </a:p>
          <a:p>
            <a:r>
              <a:rPr lang="ru-RU" dirty="0">
                <a:latin typeface="+mj-lt"/>
              </a:rPr>
              <a:t>7.Пиво</a:t>
            </a:r>
          </a:p>
          <a:p>
            <a:r>
              <a:rPr lang="ru-RU" dirty="0">
                <a:latin typeface="+mj-lt"/>
              </a:rPr>
              <a:t>8.Пищевое отравление</a:t>
            </a:r>
          </a:p>
          <a:p>
            <a:r>
              <a:rPr lang="ru-RU" dirty="0">
                <a:latin typeface="+mj-lt"/>
              </a:rPr>
              <a:t>9.Клинические проявления</a:t>
            </a:r>
          </a:p>
        </p:txBody>
      </p:sp>
    </p:spTree>
    <p:extLst>
      <p:ext uri="{BB962C8B-B14F-4D97-AF65-F5344CB8AC3E}">
        <p14:creationId xmlns:p14="http://schemas.microsoft.com/office/powerpoint/2010/main" val="4021753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4E5543-2599-42C2-BE53-A4101D26A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394" y="474749"/>
            <a:ext cx="7633742" cy="149213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>
                <a:latin typeface="Impact" panose="020B0806030902050204" pitchFamily="34" charset="0"/>
                <a:cs typeface="Times New Roman" pitchFamily="18" charset="0"/>
              </a:rPr>
              <a:t>Безалкогольные напитки</a:t>
            </a:r>
          </a:p>
        </p:txBody>
      </p:sp>
      <p:sp>
        <p:nvSpPr>
          <p:cNvPr id="10242" name="Содержимое 2">
            <a:extLst>
              <a:ext uri="{FF2B5EF4-FFF2-40B4-BE49-F238E27FC236}">
                <a16:creationId xmlns:a16="http://schemas.microsoft.com/office/drawing/2014/main" id="{0DEB3CE6-9F99-4C14-9370-5A252C253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Безалкогольный напиток - напиток, не содержащий алкоголя или содержащий его в очень малых количествах.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 ним относят напитки различной природы, состава, технологии приготовления, которые объединяют по основному назначению — утолять жажду и оказывать тонизирующее действие.</a:t>
            </a:r>
            <a:r>
              <a:rPr lang="ru-RU" alt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eaLnBrk="1" hangingPunct="1"/>
            <a:endParaRPr lang="ru-RU" altLang="en-US"/>
          </a:p>
          <a:p>
            <a:pPr eaLnBrk="1" hangingPunct="1"/>
            <a:endParaRPr lang="ru-RU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D39E71-6724-49BE-878E-A99904B94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latin typeface="Impact" panose="020B0806030902050204" pitchFamily="34" charset="0"/>
                <a:cs typeface="Times New Roman" pitchFamily="18" charset="0"/>
              </a:rPr>
              <a:t>Классификация безалкогольных напитков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1B68FA3-6131-4DC6-8D65-FAD552D147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dirty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Негазированные безалкогольные напитки: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Плодово-ягодные и овощные соки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Экстракты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Сиропы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Морсы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Газированные  безалкогольные напитки: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Минеральные воды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Газированные напитки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Напитки брожения: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Квас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Пиво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None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14F022-E92A-48F7-BB4C-459D93606C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3455" y="1680648"/>
            <a:ext cx="6157089" cy="3496703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dirty="0">
                <a:latin typeface="Impact" panose="020B0806030902050204" pitchFamily="34" charset="0"/>
                <a:cs typeface="Times New Roman" pitchFamily="18" charset="0"/>
              </a:rPr>
              <a:t>Негазированные безалкогольные напитки</a:t>
            </a:r>
            <a:r>
              <a:rPr lang="ru-RU" sz="3200" dirty="0">
                <a:latin typeface="Impact" panose="020B0806030902050204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3ED4ECB8-0FE6-4F82-9785-EB344D08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7" y="645105"/>
            <a:ext cx="3268125" cy="1320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z="2900" spc="200"/>
              <a:t>Плодово-ягодные и овощные соки</a:t>
            </a:r>
          </a:p>
        </p:txBody>
      </p:sp>
      <p:sp>
        <p:nvSpPr>
          <p:cNvPr id="13314" name="Содержимое 2">
            <a:extLst>
              <a:ext uri="{FF2B5EF4-FFF2-40B4-BE49-F238E27FC236}">
                <a16:creationId xmlns:a16="http://schemas.microsoft.com/office/drawing/2014/main" id="{961F9B85-C998-4CE9-92BD-866F6AA7BE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8758" y="2286001"/>
            <a:ext cx="3272696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en-US" altLang="en-US" sz="1700"/>
              <a:t>напиток, популярный практически во всех странах мира.</a:t>
            </a:r>
          </a:p>
          <a:p>
            <a:pPr defTabSz="914400">
              <a:lnSpc>
                <a:spcPct val="100000"/>
              </a:lnSpc>
            </a:pPr>
            <a:r>
              <a:rPr lang="en-US" altLang="en-US" sz="1700"/>
              <a:t> Наиболее распространены соки, выжатые из съедобных плодов растений (фруктов, овощей, ягод).</a:t>
            </a:r>
          </a:p>
          <a:p>
            <a:pPr defTabSz="914400">
              <a:lnSpc>
                <a:spcPct val="100000"/>
              </a:lnSpc>
            </a:pPr>
            <a:r>
              <a:rPr lang="en-US" altLang="en-US" sz="1700"/>
              <a:t> Однако существуют соки, полученные из стеблей, корней, листьев различных, употребляемых в пищу трав</a:t>
            </a:r>
          </a:p>
          <a:p>
            <a:pPr defTabSz="914400">
              <a:lnSpc>
                <a:spcPct val="100000"/>
              </a:lnSpc>
            </a:pPr>
            <a:endParaRPr lang="en-US" altLang="en-US" sz="1700"/>
          </a:p>
        </p:txBody>
      </p:sp>
      <p:pic>
        <p:nvPicPr>
          <p:cNvPr id="4" name="Объект 4">
            <a:extLst>
              <a:ext uri="{FF2B5EF4-FFF2-40B4-BE49-F238E27FC236}">
                <a16:creationId xmlns:a16="http://schemas.microsoft.com/office/drawing/2014/main" id="{A95E4D51-9C13-4246-9711-BC7355595E7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0960" r="22157" b="-2"/>
          <a:stretch/>
        </p:blipFill>
        <p:spPr>
          <a:xfrm>
            <a:off x="4572000" y="580713"/>
            <a:ext cx="4060728" cy="5407737"/>
          </a:xfrm>
          <a:custGeom>
            <a:avLst/>
            <a:gdLst/>
            <a:ahLst/>
            <a:cxnLst/>
            <a:rect l="l" t="t" r="r" b="b"/>
            <a:pathLst>
              <a:path w="3860171" h="3855489">
                <a:moveTo>
                  <a:pt x="1930086" y="0"/>
                </a:moveTo>
                <a:lnTo>
                  <a:pt x="1967540" y="3511"/>
                </a:lnTo>
                <a:lnTo>
                  <a:pt x="2003824" y="12875"/>
                </a:lnTo>
                <a:lnTo>
                  <a:pt x="2038938" y="26920"/>
                </a:lnTo>
                <a:lnTo>
                  <a:pt x="2075222" y="44477"/>
                </a:lnTo>
                <a:lnTo>
                  <a:pt x="2109166" y="64375"/>
                </a:lnTo>
                <a:lnTo>
                  <a:pt x="2144279" y="85443"/>
                </a:lnTo>
                <a:lnTo>
                  <a:pt x="2179393" y="104171"/>
                </a:lnTo>
                <a:lnTo>
                  <a:pt x="2214507" y="122898"/>
                </a:lnTo>
                <a:lnTo>
                  <a:pt x="2248450" y="136943"/>
                </a:lnTo>
                <a:lnTo>
                  <a:pt x="2285905" y="146307"/>
                </a:lnTo>
                <a:lnTo>
                  <a:pt x="2322189" y="150989"/>
                </a:lnTo>
                <a:lnTo>
                  <a:pt x="2360814" y="150989"/>
                </a:lnTo>
                <a:lnTo>
                  <a:pt x="2400610" y="148648"/>
                </a:lnTo>
                <a:lnTo>
                  <a:pt x="2440405" y="143966"/>
                </a:lnTo>
                <a:lnTo>
                  <a:pt x="2480201" y="138114"/>
                </a:lnTo>
                <a:lnTo>
                  <a:pt x="2519996" y="133432"/>
                </a:lnTo>
                <a:lnTo>
                  <a:pt x="2559792" y="129921"/>
                </a:lnTo>
                <a:lnTo>
                  <a:pt x="2597247" y="131091"/>
                </a:lnTo>
                <a:lnTo>
                  <a:pt x="2633531" y="135773"/>
                </a:lnTo>
                <a:lnTo>
                  <a:pt x="2668644" y="146307"/>
                </a:lnTo>
                <a:lnTo>
                  <a:pt x="2697906" y="161523"/>
                </a:lnTo>
                <a:lnTo>
                  <a:pt x="2725997" y="181421"/>
                </a:lnTo>
                <a:lnTo>
                  <a:pt x="2750577" y="204830"/>
                </a:lnTo>
                <a:lnTo>
                  <a:pt x="2775156" y="231750"/>
                </a:lnTo>
                <a:lnTo>
                  <a:pt x="2797395" y="259841"/>
                </a:lnTo>
                <a:lnTo>
                  <a:pt x="2819634" y="289103"/>
                </a:lnTo>
                <a:lnTo>
                  <a:pt x="2841872" y="318364"/>
                </a:lnTo>
                <a:lnTo>
                  <a:pt x="2864111" y="346455"/>
                </a:lnTo>
                <a:lnTo>
                  <a:pt x="2887520" y="373376"/>
                </a:lnTo>
                <a:lnTo>
                  <a:pt x="2914441" y="396785"/>
                </a:lnTo>
                <a:lnTo>
                  <a:pt x="2940191" y="417853"/>
                </a:lnTo>
                <a:lnTo>
                  <a:pt x="2969452" y="434240"/>
                </a:lnTo>
                <a:lnTo>
                  <a:pt x="3001055" y="448285"/>
                </a:lnTo>
                <a:lnTo>
                  <a:pt x="3034998" y="459990"/>
                </a:lnTo>
                <a:lnTo>
                  <a:pt x="3070112" y="470524"/>
                </a:lnTo>
                <a:lnTo>
                  <a:pt x="3105226" y="479888"/>
                </a:lnTo>
                <a:lnTo>
                  <a:pt x="3141510" y="489251"/>
                </a:lnTo>
                <a:lnTo>
                  <a:pt x="3175453" y="499785"/>
                </a:lnTo>
                <a:lnTo>
                  <a:pt x="3209396" y="511490"/>
                </a:lnTo>
                <a:lnTo>
                  <a:pt x="3240999" y="525535"/>
                </a:lnTo>
                <a:lnTo>
                  <a:pt x="3269090" y="543092"/>
                </a:lnTo>
                <a:lnTo>
                  <a:pt x="3294840" y="564161"/>
                </a:lnTo>
                <a:lnTo>
                  <a:pt x="3315908" y="589911"/>
                </a:lnTo>
                <a:lnTo>
                  <a:pt x="3333465" y="618002"/>
                </a:lnTo>
                <a:lnTo>
                  <a:pt x="3347510" y="649604"/>
                </a:lnTo>
                <a:lnTo>
                  <a:pt x="3359215" y="683547"/>
                </a:lnTo>
                <a:lnTo>
                  <a:pt x="3369749" y="717491"/>
                </a:lnTo>
                <a:lnTo>
                  <a:pt x="3379113" y="753775"/>
                </a:lnTo>
                <a:lnTo>
                  <a:pt x="3388476" y="788889"/>
                </a:lnTo>
                <a:lnTo>
                  <a:pt x="3399010" y="824002"/>
                </a:lnTo>
                <a:lnTo>
                  <a:pt x="3410715" y="857946"/>
                </a:lnTo>
                <a:lnTo>
                  <a:pt x="3424760" y="889548"/>
                </a:lnTo>
                <a:lnTo>
                  <a:pt x="3441147" y="918809"/>
                </a:lnTo>
                <a:lnTo>
                  <a:pt x="3462215" y="944560"/>
                </a:lnTo>
                <a:lnTo>
                  <a:pt x="3485624" y="971480"/>
                </a:lnTo>
                <a:lnTo>
                  <a:pt x="3512545" y="994889"/>
                </a:lnTo>
                <a:lnTo>
                  <a:pt x="3540636" y="1017128"/>
                </a:lnTo>
                <a:lnTo>
                  <a:pt x="3571068" y="1039367"/>
                </a:lnTo>
                <a:lnTo>
                  <a:pt x="3600329" y="1061605"/>
                </a:lnTo>
                <a:lnTo>
                  <a:pt x="3628420" y="1083844"/>
                </a:lnTo>
                <a:lnTo>
                  <a:pt x="3655341" y="1108424"/>
                </a:lnTo>
                <a:lnTo>
                  <a:pt x="3678750" y="1133003"/>
                </a:lnTo>
                <a:lnTo>
                  <a:pt x="3698648" y="1161094"/>
                </a:lnTo>
                <a:lnTo>
                  <a:pt x="3713864" y="1190356"/>
                </a:lnTo>
                <a:lnTo>
                  <a:pt x="3724398" y="1225469"/>
                </a:lnTo>
                <a:lnTo>
                  <a:pt x="3729080" y="1261754"/>
                </a:lnTo>
                <a:lnTo>
                  <a:pt x="3730250" y="1299208"/>
                </a:lnTo>
                <a:lnTo>
                  <a:pt x="3726739" y="1339004"/>
                </a:lnTo>
                <a:lnTo>
                  <a:pt x="3722057" y="1378799"/>
                </a:lnTo>
                <a:lnTo>
                  <a:pt x="3716205" y="1418595"/>
                </a:lnTo>
                <a:lnTo>
                  <a:pt x="3711523" y="1458391"/>
                </a:lnTo>
                <a:lnTo>
                  <a:pt x="3709182" y="1498186"/>
                </a:lnTo>
                <a:lnTo>
                  <a:pt x="3709182" y="1536811"/>
                </a:lnTo>
                <a:lnTo>
                  <a:pt x="3713864" y="1573096"/>
                </a:lnTo>
                <a:lnTo>
                  <a:pt x="3723228" y="1609380"/>
                </a:lnTo>
                <a:lnTo>
                  <a:pt x="3737273" y="1643323"/>
                </a:lnTo>
                <a:lnTo>
                  <a:pt x="3756000" y="1678437"/>
                </a:lnTo>
                <a:lnTo>
                  <a:pt x="3774728" y="1713550"/>
                </a:lnTo>
                <a:lnTo>
                  <a:pt x="3795796" y="1748664"/>
                </a:lnTo>
                <a:lnTo>
                  <a:pt x="3815694" y="1782608"/>
                </a:lnTo>
                <a:lnTo>
                  <a:pt x="3833250" y="1818892"/>
                </a:lnTo>
                <a:lnTo>
                  <a:pt x="3847296" y="1854005"/>
                </a:lnTo>
                <a:lnTo>
                  <a:pt x="3856660" y="1890290"/>
                </a:lnTo>
                <a:lnTo>
                  <a:pt x="3860171" y="1927744"/>
                </a:lnTo>
                <a:lnTo>
                  <a:pt x="3856660" y="1965199"/>
                </a:lnTo>
                <a:lnTo>
                  <a:pt x="3847296" y="2001483"/>
                </a:lnTo>
                <a:lnTo>
                  <a:pt x="3833250" y="2036597"/>
                </a:lnTo>
                <a:lnTo>
                  <a:pt x="3815694" y="2072881"/>
                </a:lnTo>
                <a:lnTo>
                  <a:pt x="3795796" y="2106824"/>
                </a:lnTo>
                <a:lnTo>
                  <a:pt x="3774728" y="2141938"/>
                </a:lnTo>
                <a:lnTo>
                  <a:pt x="3756000" y="2177052"/>
                </a:lnTo>
                <a:lnTo>
                  <a:pt x="3737273" y="2212166"/>
                </a:lnTo>
                <a:lnTo>
                  <a:pt x="3723228" y="2246109"/>
                </a:lnTo>
                <a:lnTo>
                  <a:pt x="3713864" y="2282393"/>
                </a:lnTo>
                <a:lnTo>
                  <a:pt x="3709182" y="2318677"/>
                </a:lnTo>
                <a:lnTo>
                  <a:pt x="3709182" y="2357302"/>
                </a:lnTo>
                <a:lnTo>
                  <a:pt x="3711523" y="2397098"/>
                </a:lnTo>
                <a:lnTo>
                  <a:pt x="3716205" y="2436894"/>
                </a:lnTo>
                <a:lnTo>
                  <a:pt x="3722057" y="2476689"/>
                </a:lnTo>
                <a:lnTo>
                  <a:pt x="3726739" y="2516485"/>
                </a:lnTo>
                <a:lnTo>
                  <a:pt x="3730250" y="2556280"/>
                </a:lnTo>
                <a:lnTo>
                  <a:pt x="3729080" y="2593735"/>
                </a:lnTo>
                <a:lnTo>
                  <a:pt x="3724398" y="2630019"/>
                </a:lnTo>
                <a:lnTo>
                  <a:pt x="3713864" y="2665133"/>
                </a:lnTo>
                <a:lnTo>
                  <a:pt x="3698648" y="2694394"/>
                </a:lnTo>
                <a:lnTo>
                  <a:pt x="3678750" y="2722485"/>
                </a:lnTo>
                <a:lnTo>
                  <a:pt x="3655341" y="2747065"/>
                </a:lnTo>
                <a:lnTo>
                  <a:pt x="3628420" y="2771645"/>
                </a:lnTo>
                <a:lnTo>
                  <a:pt x="3600329" y="2793883"/>
                </a:lnTo>
                <a:lnTo>
                  <a:pt x="3571068" y="2816122"/>
                </a:lnTo>
                <a:lnTo>
                  <a:pt x="3540636" y="2838361"/>
                </a:lnTo>
                <a:lnTo>
                  <a:pt x="3512545" y="2860599"/>
                </a:lnTo>
                <a:lnTo>
                  <a:pt x="3485624" y="2884009"/>
                </a:lnTo>
                <a:lnTo>
                  <a:pt x="3462215" y="2910929"/>
                </a:lnTo>
                <a:lnTo>
                  <a:pt x="3441147" y="2936679"/>
                </a:lnTo>
                <a:lnTo>
                  <a:pt x="3424760" y="2965941"/>
                </a:lnTo>
                <a:lnTo>
                  <a:pt x="3410715" y="2997543"/>
                </a:lnTo>
                <a:lnTo>
                  <a:pt x="3399010" y="3031486"/>
                </a:lnTo>
                <a:lnTo>
                  <a:pt x="3388476" y="3066600"/>
                </a:lnTo>
                <a:lnTo>
                  <a:pt x="3379113" y="3101714"/>
                </a:lnTo>
                <a:lnTo>
                  <a:pt x="3369749" y="3137998"/>
                </a:lnTo>
                <a:lnTo>
                  <a:pt x="3359215" y="3171941"/>
                </a:lnTo>
                <a:lnTo>
                  <a:pt x="3347510" y="3205885"/>
                </a:lnTo>
                <a:lnTo>
                  <a:pt x="3333465" y="3237487"/>
                </a:lnTo>
                <a:lnTo>
                  <a:pt x="3315908" y="3265578"/>
                </a:lnTo>
                <a:lnTo>
                  <a:pt x="3294840" y="3291328"/>
                </a:lnTo>
                <a:lnTo>
                  <a:pt x="3269090" y="3312396"/>
                </a:lnTo>
                <a:lnTo>
                  <a:pt x="3240999" y="3329953"/>
                </a:lnTo>
                <a:lnTo>
                  <a:pt x="3209396" y="3343999"/>
                </a:lnTo>
                <a:lnTo>
                  <a:pt x="3175453" y="3355703"/>
                </a:lnTo>
                <a:lnTo>
                  <a:pt x="3141510" y="3366237"/>
                </a:lnTo>
                <a:lnTo>
                  <a:pt x="3105226" y="3375601"/>
                </a:lnTo>
                <a:lnTo>
                  <a:pt x="3070112" y="3384965"/>
                </a:lnTo>
                <a:lnTo>
                  <a:pt x="3034998" y="3395499"/>
                </a:lnTo>
                <a:lnTo>
                  <a:pt x="3001055" y="3407203"/>
                </a:lnTo>
                <a:lnTo>
                  <a:pt x="2969452" y="3421249"/>
                </a:lnTo>
                <a:lnTo>
                  <a:pt x="2940191" y="3437635"/>
                </a:lnTo>
                <a:lnTo>
                  <a:pt x="2914441" y="3458704"/>
                </a:lnTo>
                <a:lnTo>
                  <a:pt x="2887520" y="3482113"/>
                </a:lnTo>
                <a:lnTo>
                  <a:pt x="2864111" y="3509033"/>
                </a:lnTo>
                <a:lnTo>
                  <a:pt x="2841872" y="3537124"/>
                </a:lnTo>
                <a:lnTo>
                  <a:pt x="2819634" y="3566386"/>
                </a:lnTo>
                <a:lnTo>
                  <a:pt x="2797395" y="3595647"/>
                </a:lnTo>
                <a:lnTo>
                  <a:pt x="2775156" y="3623738"/>
                </a:lnTo>
                <a:lnTo>
                  <a:pt x="2750577" y="3650659"/>
                </a:lnTo>
                <a:lnTo>
                  <a:pt x="2725997" y="3674068"/>
                </a:lnTo>
                <a:lnTo>
                  <a:pt x="2697906" y="3693966"/>
                </a:lnTo>
                <a:lnTo>
                  <a:pt x="2668644" y="3709182"/>
                </a:lnTo>
                <a:lnTo>
                  <a:pt x="2633531" y="3719716"/>
                </a:lnTo>
                <a:lnTo>
                  <a:pt x="2597247" y="3724398"/>
                </a:lnTo>
                <a:lnTo>
                  <a:pt x="2559792" y="3725568"/>
                </a:lnTo>
                <a:lnTo>
                  <a:pt x="2519996" y="3722057"/>
                </a:lnTo>
                <a:lnTo>
                  <a:pt x="2480201" y="3717375"/>
                </a:lnTo>
                <a:lnTo>
                  <a:pt x="2440405" y="3711523"/>
                </a:lnTo>
                <a:lnTo>
                  <a:pt x="2400610" y="3706841"/>
                </a:lnTo>
                <a:lnTo>
                  <a:pt x="2360814" y="3704500"/>
                </a:lnTo>
                <a:lnTo>
                  <a:pt x="2322189" y="3704500"/>
                </a:lnTo>
                <a:lnTo>
                  <a:pt x="2285905" y="3709182"/>
                </a:lnTo>
                <a:lnTo>
                  <a:pt x="2248450" y="3718545"/>
                </a:lnTo>
                <a:lnTo>
                  <a:pt x="2214507" y="3732591"/>
                </a:lnTo>
                <a:lnTo>
                  <a:pt x="2179393" y="3751318"/>
                </a:lnTo>
                <a:lnTo>
                  <a:pt x="2144279" y="3770045"/>
                </a:lnTo>
                <a:lnTo>
                  <a:pt x="2109166" y="3791114"/>
                </a:lnTo>
                <a:lnTo>
                  <a:pt x="2075222" y="3811011"/>
                </a:lnTo>
                <a:lnTo>
                  <a:pt x="2038938" y="3828568"/>
                </a:lnTo>
                <a:lnTo>
                  <a:pt x="2003824" y="3842614"/>
                </a:lnTo>
                <a:lnTo>
                  <a:pt x="1967540" y="3851978"/>
                </a:lnTo>
                <a:lnTo>
                  <a:pt x="1930086" y="3855489"/>
                </a:lnTo>
                <a:lnTo>
                  <a:pt x="1892631" y="3851978"/>
                </a:lnTo>
                <a:lnTo>
                  <a:pt x="1856347" y="3842614"/>
                </a:lnTo>
                <a:lnTo>
                  <a:pt x="1821233" y="3828568"/>
                </a:lnTo>
                <a:lnTo>
                  <a:pt x="1784949" y="3811011"/>
                </a:lnTo>
                <a:lnTo>
                  <a:pt x="1751005" y="3791114"/>
                </a:lnTo>
                <a:lnTo>
                  <a:pt x="1715892" y="3770045"/>
                </a:lnTo>
                <a:lnTo>
                  <a:pt x="1680778" y="3751318"/>
                </a:lnTo>
                <a:lnTo>
                  <a:pt x="1645664" y="3732591"/>
                </a:lnTo>
                <a:lnTo>
                  <a:pt x="1610550" y="3718545"/>
                </a:lnTo>
                <a:lnTo>
                  <a:pt x="1574266" y="3709182"/>
                </a:lnTo>
                <a:lnTo>
                  <a:pt x="1537982" y="3704500"/>
                </a:lnTo>
                <a:lnTo>
                  <a:pt x="1499357" y="3704500"/>
                </a:lnTo>
                <a:lnTo>
                  <a:pt x="1459561" y="3706841"/>
                </a:lnTo>
                <a:lnTo>
                  <a:pt x="1419766" y="3711523"/>
                </a:lnTo>
                <a:lnTo>
                  <a:pt x="1379970" y="3717375"/>
                </a:lnTo>
                <a:lnTo>
                  <a:pt x="1340175" y="3722057"/>
                </a:lnTo>
                <a:lnTo>
                  <a:pt x="1300379" y="3725568"/>
                </a:lnTo>
                <a:lnTo>
                  <a:pt x="1262924" y="3724398"/>
                </a:lnTo>
                <a:lnTo>
                  <a:pt x="1226640" y="3719716"/>
                </a:lnTo>
                <a:lnTo>
                  <a:pt x="1191526" y="3709182"/>
                </a:lnTo>
                <a:lnTo>
                  <a:pt x="1162265" y="3693966"/>
                </a:lnTo>
                <a:lnTo>
                  <a:pt x="1134174" y="3674068"/>
                </a:lnTo>
                <a:lnTo>
                  <a:pt x="1109594" y="3650659"/>
                </a:lnTo>
                <a:lnTo>
                  <a:pt x="1085015" y="3623738"/>
                </a:lnTo>
                <a:lnTo>
                  <a:pt x="1062776" y="3595647"/>
                </a:lnTo>
                <a:lnTo>
                  <a:pt x="1040537" y="3566386"/>
                </a:lnTo>
                <a:lnTo>
                  <a:pt x="1018299" y="3537124"/>
                </a:lnTo>
                <a:lnTo>
                  <a:pt x="996060" y="3509033"/>
                </a:lnTo>
                <a:lnTo>
                  <a:pt x="972651" y="3482113"/>
                </a:lnTo>
                <a:lnTo>
                  <a:pt x="945730" y="3458704"/>
                </a:lnTo>
                <a:lnTo>
                  <a:pt x="919980" y="3437635"/>
                </a:lnTo>
                <a:lnTo>
                  <a:pt x="890719" y="3421249"/>
                </a:lnTo>
                <a:lnTo>
                  <a:pt x="859116" y="3407203"/>
                </a:lnTo>
                <a:lnTo>
                  <a:pt x="825173" y="3395499"/>
                </a:lnTo>
                <a:lnTo>
                  <a:pt x="790059" y="3384965"/>
                </a:lnTo>
                <a:lnTo>
                  <a:pt x="754946" y="3375601"/>
                </a:lnTo>
                <a:lnTo>
                  <a:pt x="718662" y="3366237"/>
                </a:lnTo>
                <a:lnTo>
                  <a:pt x="684718" y="3355703"/>
                </a:lnTo>
                <a:lnTo>
                  <a:pt x="650775" y="3343999"/>
                </a:lnTo>
                <a:lnTo>
                  <a:pt x="619173" y="3329953"/>
                </a:lnTo>
                <a:lnTo>
                  <a:pt x="591082" y="3312396"/>
                </a:lnTo>
                <a:lnTo>
                  <a:pt x="565332" y="3291328"/>
                </a:lnTo>
                <a:lnTo>
                  <a:pt x="544263" y="3265578"/>
                </a:lnTo>
                <a:lnTo>
                  <a:pt x="526706" y="3237487"/>
                </a:lnTo>
                <a:lnTo>
                  <a:pt x="512661" y="3205885"/>
                </a:lnTo>
                <a:lnTo>
                  <a:pt x="500956" y="3171941"/>
                </a:lnTo>
                <a:lnTo>
                  <a:pt x="490422" y="3137998"/>
                </a:lnTo>
                <a:lnTo>
                  <a:pt x="481059" y="3101714"/>
                </a:lnTo>
                <a:lnTo>
                  <a:pt x="471695" y="3066600"/>
                </a:lnTo>
                <a:lnTo>
                  <a:pt x="461161" y="3031486"/>
                </a:lnTo>
                <a:lnTo>
                  <a:pt x="449456" y="2997543"/>
                </a:lnTo>
                <a:lnTo>
                  <a:pt x="435411" y="2965941"/>
                </a:lnTo>
                <a:lnTo>
                  <a:pt x="419024" y="2936679"/>
                </a:lnTo>
                <a:lnTo>
                  <a:pt x="397956" y="2910929"/>
                </a:lnTo>
                <a:lnTo>
                  <a:pt x="374547" y="2884009"/>
                </a:lnTo>
                <a:lnTo>
                  <a:pt x="347626" y="2860599"/>
                </a:lnTo>
                <a:lnTo>
                  <a:pt x="318365" y="2838361"/>
                </a:lnTo>
                <a:lnTo>
                  <a:pt x="289103" y="2816122"/>
                </a:lnTo>
                <a:lnTo>
                  <a:pt x="259842" y="2793883"/>
                </a:lnTo>
                <a:lnTo>
                  <a:pt x="231751" y="2771645"/>
                </a:lnTo>
                <a:lnTo>
                  <a:pt x="204830" y="2747065"/>
                </a:lnTo>
                <a:lnTo>
                  <a:pt x="181421" y="2722485"/>
                </a:lnTo>
                <a:lnTo>
                  <a:pt x="161523" y="2694394"/>
                </a:lnTo>
                <a:lnTo>
                  <a:pt x="146308" y="2665133"/>
                </a:lnTo>
                <a:lnTo>
                  <a:pt x="135773" y="2630019"/>
                </a:lnTo>
                <a:lnTo>
                  <a:pt x="131092" y="2593735"/>
                </a:lnTo>
                <a:lnTo>
                  <a:pt x="129921" y="2556280"/>
                </a:lnTo>
                <a:lnTo>
                  <a:pt x="133432" y="2516485"/>
                </a:lnTo>
                <a:lnTo>
                  <a:pt x="138114" y="2476689"/>
                </a:lnTo>
                <a:lnTo>
                  <a:pt x="143967" y="2436894"/>
                </a:lnTo>
                <a:lnTo>
                  <a:pt x="148648" y="2397098"/>
                </a:lnTo>
                <a:lnTo>
                  <a:pt x="150989" y="2357302"/>
                </a:lnTo>
                <a:lnTo>
                  <a:pt x="150989" y="2318677"/>
                </a:lnTo>
                <a:lnTo>
                  <a:pt x="146308" y="2282393"/>
                </a:lnTo>
                <a:lnTo>
                  <a:pt x="136944" y="2246109"/>
                </a:lnTo>
                <a:lnTo>
                  <a:pt x="122898" y="2212166"/>
                </a:lnTo>
                <a:lnTo>
                  <a:pt x="105341" y="2177052"/>
                </a:lnTo>
                <a:lnTo>
                  <a:pt x="85444" y="2141938"/>
                </a:lnTo>
                <a:lnTo>
                  <a:pt x="64375" y="2106824"/>
                </a:lnTo>
                <a:lnTo>
                  <a:pt x="44478" y="2072881"/>
                </a:lnTo>
                <a:lnTo>
                  <a:pt x="26921" y="2036597"/>
                </a:lnTo>
                <a:lnTo>
                  <a:pt x="12875" y="2001483"/>
                </a:lnTo>
                <a:lnTo>
                  <a:pt x="3512" y="1965199"/>
                </a:lnTo>
                <a:lnTo>
                  <a:pt x="0" y="1927744"/>
                </a:lnTo>
                <a:lnTo>
                  <a:pt x="3512" y="1890290"/>
                </a:lnTo>
                <a:lnTo>
                  <a:pt x="12875" y="1854005"/>
                </a:lnTo>
                <a:lnTo>
                  <a:pt x="26921" y="1818892"/>
                </a:lnTo>
                <a:lnTo>
                  <a:pt x="44478" y="1782608"/>
                </a:lnTo>
                <a:lnTo>
                  <a:pt x="64375" y="1748664"/>
                </a:lnTo>
                <a:lnTo>
                  <a:pt x="85444" y="1713550"/>
                </a:lnTo>
                <a:lnTo>
                  <a:pt x="105341" y="1678437"/>
                </a:lnTo>
                <a:lnTo>
                  <a:pt x="122898" y="1643323"/>
                </a:lnTo>
                <a:lnTo>
                  <a:pt x="136944" y="1609380"/>
                </a:lnTo>
                <a:lnTo>
                  <a:pt x="146308" y="1573096"/>
                </a:lnTo>
                <a:lnTo>
                  <a:pt x="150989" y="1536811"/>
                </a:lnTo>
                <a:lnTo>
                  <a:pt x="150989" y="1498186"/>
                </a:lnTo>
                <a:lnTo>
                  <a:pt x="148648" y="1458391"/>
                </a:lnTo>
                <a:lnTo>
                  <a:pt x="143967" y="1418595"/>
                </a:lnTo>
                <a:lnTo>
                  <a:pt x="138114" y="1378799"/>
                </a:lnTo>
                <a:lnTo>
                  <a:pt x="133432" y="1339004"/>
                </a:lnTo>
                <a:lnTo>
                  <a:pt x="129921" y="1299208"/>
                </a:lnTo>
                <a:lnTo>
                  <a:pt x="131092" y="1261754"/>
                </a:lnTo>
                <a:lnTo>
                  <a:pt x="135773" y="1225469"/>
                </a:lnTo>
                <a:lnTo>
                  <a:pt x="146308" y="1190356"/>
                </a:lnTo>
                <a:lnTo>
                  <a:pt x="161523" y="1161094"/>
                </a:lnTo>
                <a:lnTo>
                  <a:pt x="181421" y="1133003"/>
                </a:lnTo>
                <a:lnTo>
                  <a:pt x="204830" y="1108424"/>
                </a:lnTo>
                <a:lnTo>
                  <a:pt x="231751" y="1083844"/>
                </a:lnTo>
                <a:lnTo>
                  <a:pt x="259842" y="1061605"/>
                </a:lnTo>
                <a:lnTo>
                  <a:pt x="289103" y="1039367"/>
                </a:lnTo>
                <a:lnTo>
                  <a:pt x="318365" y="1017128"/>
                </a:lnTo>
                <a:lnTo>
                  <a:pt x="347626" y="994889"/>
                </a:lnTo>
                <a:lnTo>
                  <a:pt x="374547" y="971480"/>
                </a:lnTo>
                <a:lnTo>
                  <a:pt x="397956" y="944560"/>
                </a:lnTo>
                <a:lnTo>
                  <a:pt x="419024" y="918809"/>
                </a:lnTo>
                <a:lnTo>
                  <a:pt x="435411" y="889548"/>
                </a:lnTo>
                <a:lnTo>
                  <a:pt x="449456" y="857946"/>
                </a:lnTo>
                <a:lnTo>
                  <a:pt x="461161" y="824002"/>
                </a:lnTo>
                <a:lnTo>
                  <a:pt x="471695" y="788889"/>
                </a:lnTo>
                <a:lnTo>
                  <a:pt x="481059" y="753775"/>
                </a:lnTo>
                <a:lnTo>
                  <a:pt x="490422" y="717491"/>
                </a:lnTo>
                <a:lnTo>
                  <a:pt x="500956" y="683547"/>
                </a:lnTo>
                <a:lnTo>
                  <a:pt x="512661" y="649604"/>
                </a:lnTo>
                <a:lnTo>
                  <a:pt x="526706" y="618002"/>
                </a:lnTo>
                <a:lnTo>
                  <a:pt x="544263" y="589911"/>
                </a:lnTo>
                <a:lnTo>
                  <a:pt x="565332" y="564161"/>
                </a:lnTo>
                <a:lnTo>
                  <a:pt x="591082" y="543092"/>
                </a:lnTo>
                <a:lnTo>
                  <a:pt x="619173" y="525535"/>
                </a:lnTo>
                <a:lnTo>
                  <a:pt x="650775" y="511490"/>
                </a:lnTo>
                <a:lnTo>
                  <a:pt x="684718" y="499785"/>
                </a:lnTo>
                <a:lnTo>
                  <a:pt x="718662" y="489251"/>
                </a:lnTo>
                <a:lnTo>
                  <a:pt x="754946" y="479888"/>
                </a:lnTo>
                <a:lnTo>
                  <a:pt x="790059" y="470524"/>
                </a:lnTo>
                <a:lnTo>
                  <a:pt x="825173" y="459990"/>
                </a:lnTo>
                <a:lnTo>
                  <a:pt x="859116" y="448285"/>
                </a:lnTo>
                <a:lnTo>
                  <a:pt x="890719" y="434240"/>
                </a:lnTo>
                <a:lnTo>
                  <a:pt x="919980" y="417853"/>
                </a:lnTo>
                <a:lnTo>
                  <a:pt x="945730" y="396785"/>
                </a:lnTo>
                <a:lnTo>
                  <a:pt x="972651" y="373376"/>
                </a:lnTo>
                <a:lnTo>
                  <a:pt x="996060" y="346455"/>
                </a:lnTo>
                <a:lnTo>
                  <a:pt x="1018299" y="318364"/>
                </a:lnTo>
                <a:lnTo>
                  <a:pt x="1040537" y="289103"/>
                </a:lnTo>
                <a:lnTo>
                  <a:pt x="1062776" y="259841"/>
                </a:lnTo>
                <a:lnTo>
                  <a:pt x="1085015" y="231750"/>
                </a:lnTo>
                <a:lnTo>
                  <a:pt x="1109594" y="204830"/>
                </a:lnTo>
                <a:lnTo>
                  <a:pt x="1134174" y="181421"/>
                </a:lnTo>
                <a:lnTo>
                  <a:pt x="1162265" y="161523"/>
                </a:lnTo>
                <a:lnTo>
                  <a:pt x="1191526" y="146307"/>
                </a:lnTo>
                <a:lnTo>
                  <a:pt x="1226640" y="135773"/>
                </a:lnTo>
                <a:lnTo>
                  <a:pt x="1262924" y="131091"/>
                </a:lnTo>
                <a:lnTo>
                  <a:pt x="1300379" y="129921"/>
                </a:lnTo>
                <a:lnTo>
                  <a:pt x="1340175" y="133432"/>
                </a:lnTo>
                <a:lnTo>
                  <a:pt x="1379970" y="138114"/>
                </a:lnTo>
                <a:lnTo>
                  <a:pt x="1419766" y="143966"/>
                </a:lnTo>
                <a:lnTo>
                  <a:pt x="1459561" y="148648"/>
                </a:lnTo>
                <a:lnTo>
                  <a:pt x="1499357" y="150989"/>
                </a:lnTo>
                <a:lnTo>
                  <a:pt x="1537982" y="150989"/>
                </a:lnTo>
                <a:lnTo>
                  <a:pt x="1574266" y="146307"/>
                </a:lnTo>
                <a:lnTo>
                  <a:pt x="1610550" y="136943"/>
                </a:lnTo>
                <a:lnTo>
                  <a:pt x="1645664" y="122898"/>
                </a:lnTo>
                <a:lnTo>
                  <a:pt x="1680778" y="104171"/>
                </a:lnTo>
                <a:lnTo>
                  <a:pt x="1715892" y="85443"/>
                </a:lnTo>
                <a:lnTo>
                  <a:pt x="1751005" y="64375"/>
                </a:lnTo>
                <a:lnTo>
                  <a:pt x="1784949" y="44477"/>
                </a:lnTo>
                <a:lnTo>
                  <a:pt x="1821233" y="26920"/>
                </a:lnTo>
                <a:lnTo>
                  <a:pt x="1856347" y="12875"/>
                </a:lnTo>
                <a:lnTo>
                  <a:pt x="1892631" y="3511"/>
                </a:lnTo>
                <a:close/>
              </a:path>
            </a:pathLst>
          </a:cu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350BD7-4D8C-42EC-9D6B-326CE0B59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latin typeface="Impact" panose="020B0806030902050204" pitchFamily="34" charset="0"/>
                <a:cs typeface="Times New Roman" pitchFamily="18" charset="0"/>
              </a:rPr>
              <a:t>Классификация соков: </a:t>
            </a:r>
            <a:endParaRPr lang="ru-RU" dirty="0">
              <a:latin typeface="Impact" panose="020B0806030902050204" pitchFamily="34" charset="0"/>
            </a:endParaRPr>
          </a:p>
        </p:txBody>
      </p:sp>
      <p:sp>
        <p:nvSpPr>
          <p:cNvPr id="14338" name="Содержимое 2">
            <a:extLst>
              <a:ext uri="{FF2B5EF4-FFF2-40B4-BE49-F238E27FC236}">
                <a16:creationId xmlns:a16="http://schemas.microsoft.com/office/drawing/2014/main" id="{EB606E2B-AC9C-4AE8-9926-24D889032D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500" y="1874517"/>
            <a:ext cx="8229600" cy="5357812"/>
          </a:xfrm>
        </p:spPr>
        <p:txBody>
          <a:bodyPr/>
          <a:lstStyle/>
          <a:p>
            <a:pPr eaLnBrk="1" hangingPunct="1">
              <a:lnSpc>
                <a:spcPct val="80000"/>
              </a:lnSpc>
              <a:spcAft>
                <a:spcPts val="1000"/>
              </a:spcAft>
              <a:buFont typeface="Lucida Sans Unicode" panose="020B0602030504020204" pitchFamily="34" charset="0"/>
              <a:buAutoNum type="arabicPeriod"/>
              <a:tabLst>
                <a:tab pos="457200" algn="l"/>
              </a:tabLst>
            </a:pPr>
            <a:r>
              <a:rPr lang="ru-RU" alt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Сок прямого отжима</a:t>
            </a:r>
            <a:r>
              <a:rPr lang="ru-RU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сок, произведенный непосредственно из свежих или сохраненных свежими фруктов и  овощей путем их механической обработки;</a:t>
            </a:r>
            <a:endParaRPr lang="ru-RU" altLang="en-US" sz="19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Font typeface="Lucida Sans Unicode" panose="020B0602030504020204" pitchFamily="34" charset="0"/>
              <a:buAutoNum type="arabicPeriod"/>
              <a:tabLst>
                <a:tab pos="457200" algn="l"/>
              </a:tabLst>
            </a:pPr>
            <a:r>
              <a:rPr lang="ru-RU" altLang="en-US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Свежеотжатый</a:t>
            </a:r>
            <a:r>
              <a:rPr lang="ru-RU" alt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сок</a:t>
            </a:r>
            <a:r>
              <a:rPr lang="ru-RU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сок прямого отжима, произведенный из свежих или сохраненных свежими фруктов и овощей в присутствии потребителей и не подвергавшийся консервированию;</a:t>
            </a:r>
            <a:endParaRPr lang="ru-RU" altLang="en-US" sz="1900" dirty="0"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Font typeface="Lucida Sans Unicode" panose="020B0602030504020204" pitchFamily="34" charset="0"/>
              <a:buAutoNum type="arabicPeriod"/>
              <a:tabLst>
                <a:tab pos="457200" algn="l"/>
              </a:tabLst>
            </a:pPr>
            <a:r>
              <a:rPr lang="ru-RU" alt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Восстановленный сок</a:t>
            </a:r>
            <a:r>
              <a:rPr lang="ru-RU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сок, произведенный из концентрированного сока или сока прямого отжима и питьевой воды. </a:t>
            </a:r>
            <a:endParaRPr lang="ru-RU" altLang="en-US" sz="1900" dirty="0"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Font typeface="Lucida Sans Unicode" panose="020B0602030504020204" pitchFamily="34" charset="0"/>
              <a:buAutoNum type="arabicPeriod"/>
              <a:tabLst>
                <a:tab pos="457200" algn="l"/>
              </a:tabLst>
            </a:pPr>
            <a:r>
              <a:rPr lang="ru-RU" alt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Концентрированный сок</a:t>
            </a:r>
            <a:r>
              <a:rPr lang="ru-RU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сок, произведенный путем физического удаления из сока прямого отжима части содержащейся в нем воды в целях увеличения содержания растворимых сухих веществ не менее чем в два раза по отношению к исходному соку прямого отжима;</a:t>
            </a:r>
            <a:endParaRPr lang="ru-RU" altLang="en-US" sz="1900" dirty="0"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spcAft>
                <a:spcPts val="1000"/>
              </a:spcAft>
              <a:buFont typeface="Lucida Sans Unicode" panose="020B0602030504020204" pitchFamily="34" charset="0"/>
              <a:buAutoNum type="arabicPeriod"/>
              <a:tabLst>
                <a:tab pos="457200" algn="l"/>
              </a:tabLst>
            </a:pPr>
            <a:r>
              <a:rPr lang="ru-RU" alt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Диффузионный сок</a:t>
            </a:r>
            <a:r>
              <a:rPr lang="ru-RU" alt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сок, который произведен путем извлечения с помощью питьевой воды экстрактивных веществ из свежих фруктов и  овощей либо высушенных фруктов и овощей одного вида, сок из которых не может быть получен путем их механической обработки. </a:t>
            </a:r>
            <a:endParaRPr lang="ru-RU" altLang="en-US" sz="1900" dirty="0">
              <a:cs typeface="Calibri" panose="020F0502020204030204" pitchFamily="34" charset="0"/>
            </a:endParaRPr>
          </a:p>
          <a:p>
            <a:pPr eaLnBrk="1" hangingPunct="1">
              <a:lnSpc>
                <a:spcPct val="80000"/>
              </a:lnSpc>
              <a:tabLst>
                <a:tab pos="457200" algn="l"/>
              </a:tabLst>
            </a:pPr>
            <a:endParaRPr lang="ru-RU" altLang="en-US" sz="1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B11422-86DC-4E64-B662-1CA0A1ABF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Пути обсеменения:</a:t>
            </a:r>
          </a:p>
        </p:txBody>
      </p:sp>
      <p:sp>
        <p:nvSpPr>
          <p:cNvPr id="16386" name="Содержимое 2">
            <a:extLst>
              <a:ext uri="{FF2B5EF4-FFF2-40B4-BE49-F238E27FC236}">
                <a16:creationId xmlns:a16="http://schemas.microsoft.com/office/drawing/2014/main" id="{A8C9C789-99BC-4BD8-9B8E-F4E011B60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Сырье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Производственное оборудование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 </a:t>
            </a:r>
          </a:p>
          <a:p>
            <a:pPr eaLnBrk="1" hangingPunct="1"/>
            <a:endParaRPr lang="ru-RU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DB2FFA-EA6C-4EAB-A6CA-BC39DE984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dirty="0">
                <a:latin typeface="Impact" panose="020B0806030902050204" pitchFamily="34" charset="0"/>
                <a:cs typeface="Times New Roman" pitchFamily="18" charset="0"/>
              </a:rPr>
              <a:t>Процесс производства 100%-го сока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95D2BF6B-D572-4E9F-92A5-A6FD4899E2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00613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1 этап. Проверка концентрированного сока: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соответствует ли он документам ; проверка микробиологических показателей; проверка органолептических показателей ; проверка физико-химических показателей. Если проверка показывает, что все показатели в норме, то принимается решение об использовании данного концентрированного сока в производстве.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2 этап. Возврат воды.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Для изготовления 100%-ого сока в концентрированный сок необходимо вернуть весь объем воды, которая была удалена из него в процессе производства. Для этого используют только специально подготовленную воду, которая никак не повлияет на вкус, запах и цвет сока и которая прошла  многоступенчатую очистку: механическую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обезжележивающую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очистку от органических примесей, обработку бактерицидными ультрафиолетовыми лампами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флеш-очистку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Этот процесс происходит в закрытых непрозрачных емкостях без доступа света при минимальном количестве кислорода.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68B5705E-3E36-4868-B5F6-0F6588161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00" y="323273"/>
            <a:ext cx="8178800" cy="5415540"/>
          </a:xfrm>
        </p:spPr>
        <p:txBody>
          <a:bodyPr>
            <a:normAutofit fontScale="92500" lnSpcReduction="10000"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3 этап. Отбор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проб.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перемешивании концентрированного сока, специально подготовленной воды и ароматической составляющей. Сотрудники лаборатории завода отбирают пробу сока и проверяют качество приготовленного продукта. До тех пор пока не будет получено заключение лаборатории о соответствии продукции стандартам качества, сок не поступит на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розлив.Если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все параметры находятся в норме, то сок поступает на тепловую обработку.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4 этап. Пастеризация.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Задача тепловой обработки  заключается в обеспечении микробиологической безопасности продукта и его сохранности в течение всего срока годности.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5 этап. Пакетирование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Пастеризованный сок подают в упаковочную машину, где его разливают в пакеты, которые стерилизуются и формуются непосредственно внутри машины. Таким образом, благодаря полностью замкнутому производству и асептической переработке обеспечивается полная защита сока от нежелательных внешних воздействий. Соковая продукция расфасовывается и в асептические пакеты, и в ПЭТ-бутылки, и в стеклянные бутылки (банки). В стеклянные бутылки (банки) продукция разливается в горячем виде и может подвергаться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стерелизации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уже после розлива. При розливе в асептические пакеты продукция предварительно пастеризуется в холодном виде. Также пастеризуются и упаковочные пакеты.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 useBgFill="1">
        <p:nvSpPr>
          <p:cNvPr id="23" name="Rectangle 14">
            <a:extLst>
              <a:ext uri="{FF2B5EF4-FFF2-40B4-BE49-F238E27FC236}">
                <a16:creationId xmlns:a16="http://schemas.microsoft.com/office/drawing/2014/main" id="{374BD3A9-25D1-4691-BE05-149182EC4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4" name="Freeform 10">
            <a:extLst>
              <a:ext uri="{FF2B5EF4-FFF2-40B4-BE49-F238E27FC236}">
                <a16:creationId xmlns:a16="http://schemas.microsoft.com/office/drawing/2014/main" id="{8D49CF1A-01DD-4115-A6BB-CFA8F70453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CB3A42-50F9-42EE-AA61-3CBF159C5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608" y="484631"/>
            <a:ext cx="4755389" cy="163846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pc="200"/>
              <a:t>Экстракты</a:t>
            </a:r>
          </a:p>
        </p:txBody>
      </p:sp>
      <p:sp>
        <p:nvSpPr>
          <p:cNvPr id="25" name="Rectangle 18">
            <a:extLst>
              <a:ext uri="{FF2B5EF4-FFF2-40B4-BE49-F238E27FC236}">
                <a16:creationId xmlns:a16="http://schemas.microsoft.com/office/drawing/2014/main" id="{5FDAFA16-9D2D-4BEC-89D0-B4EABEE9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FDB33513-EE97-4A8E-A1BC-B6474C8354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3788" y="2443140"/>
            <a:ext cx="4729732" cy="3930227"/>
          </a:xfrm>
        </p:spPr>
        <p:txBody>
          <a:bodyPr vert="horz" lIns="91440" tIns="45720" rIns="91440" bIns="45720" rtlCol="0">
            <a:normAutofit/>
          </a:bodyPr>
          <a:lstStyle/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>
                <a:solidFill>
                  <a:schemeClr val="tx1"/>
                </a:solidFill>
              </a:rPr>
              <a:t>представляют собой концентрированные извлечения из лекарственного растительного сырья. 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>
                <a:solidFill>
                  <a:schemeClr val="tx1"/>
                </a:solidFill>
              </a:rPr>
              <a:t>Различают жидкие экстракты, густые экстракты - вязкие массы с содержанием влаги не более 25 %, сухие экстракты - сыпучие массы с содержанием влаги не более 5 </a:t>
            </a:r>
            <a:r>
              <a:rPr lang="en-US" sz="1300" i="1">
                <a:solidFill>
                  <a:schemeClr val="tx1"/>
                </a:solidFill>
              </a:rPr>
              <a:t>%.</a:t>
            </a:r>
            <a:endParaRPr lang="en-US" sz="1300">
              <a:solidFill>
                <a:schemeClr val="tx1"/>
              </a:solidFill>
            </a:endParaRP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>
                <a:solidFill>
                  <a:schemeClr val="tx1"/>
                </a:solidFill>
              </a:rPr>
              <a:t>Сухие экстракты получают высушиванием густых экстрактов или непосредственно из очищенной вытяжки с использованием методов, обеспечивающих максимальное сохранение действующих веществ.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>
                <a:solidFill>
                  <a:schemeClr val="tx1"/>
                </a:solidFill>
              </a:rPr>
              <a:t>Экстракты, содержащие сухих веществ выше норм, указанных в частных статьях, разбавляют.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>
                <a:solidFill>
                  <a:schemeClr val="tx1"/>
                </a:solidFill>
              </a:rPr>
              <a:t>Экстракты хранят в упаковке, обеспечивающей стабильность препарата в течение указанного срока годности, и, если необходимо, в прохладном, темном месте.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en-US" sz="1300">
              <a:solidFill>
                <a:schemeClr val="tx1"/>
              </a:solidFill>
            </a:endParaRP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en-US" sz="1300">
              <a:solidFill>
                <a:schemeClr val="tx1"/>
              </a:solidFill>
            </a:endParaRPr>
          </a:p>
        </p:txBody>
      </p:sp>
      <p:pic>
        <p:nvPicPr>
          <p:cNvPr id="6" name="Содержимое 4" descr="pic11_big.jpg">
            <a:extLst>
              <a:ext uri="{FF2B5EF4-FFF2-40B4-BE49-F238E27FC236}">
                <a16:creationId xmlns:a16="http://schemas.microsoft.com/office/drawing/2014/main" id="{CF15D990-7059-9047-9C1E-598B5CC921C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90" y="2428011"/>
            <a:ext cx="2742436" cy="200197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F2656-8ED6-45C5-9A6D-334A61A4B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795" y="382385"/>
            <a:ext cx="475150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pc="200"/>
              <a:t>Сиропы</a:t>
            </a:r>
          </a:p>
        </p:txBody>
      </p:sp>
      <p:pic>
        <p:nvPicPr>
          <p:cNvPr id="6" name="Объект 6">
            <a:extLst>
              <a:ext uri="{FF2B5EF4-FFF2-40B4-BE49-F238E27FC236}">
                <a16:creationId xmlns:a16="http://schemas.microsoft.com/office/drawing/2014/main" id="{59C6F82D-490B-A546-BE7D-D47A9477C6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6586" r="15846" b="1"/>
          <a:stretch/>
        </p:blipFill>
        <p:spPr>
          <a:xfrm>
            <a:off x="516325" y="-9525"/>
            <a:ext cx="3097367" cy="6867525"/>
          </a:xfrm>
          <a:prstGeom prst="rect">
            <a:avLst/>
          </a:prstGeom>
        </p:spPr>
      </p:pic>
      <p:sp>
        <p:nvSpPr>
          <p:cNvPr id="15" name="Freeform 6">
            <a:extLst>
              <a:ext uri="{FF2B5EF4-FFF2-40B4-BE49-F238E27FC236}">
                <a16:creationId xmlns:a16="http://schemas.microsoft.com/office/drawing/2014/main" id="{5402222E-F041-43A0-81BC-1B3F2EF76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1160EEDD-C02F-4850-A705-7188738BA8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6795" y="2286001"/>
            <a:ext cx="4751503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marL="365760" defTabSz="91440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900" i="1"/>
              <a:t>- </a:t>
            </a:r>
            <a:r>
              <a:rPr lang="en-US" sz="1900"/>
              <a:t>концентрированные водные растворы сахарозы, которые могут содержать лекарственные вещества, фруктовые пищевые экстракты.</a:t>
            </a:r>
          </a:p>
          <a:p>
            <a:pPr marL="365760" defTabSz="91440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900"/>
              <a:t>Сиропы представляют собой густые, прозрачные жидкости, имеющие в зависимости от состава характерный запах и вкус.</a:t>
            </a:r>
          </a:p>
          <a:p>
            <a:pPr marL="365760" defTabSz="914400" fontAlgn="auto">
              <a:spcAft>
                <a:spcPts val="0"/>
              </a:spcAft>
              <a:buFont typeface="Wingdings 3"/>
              <a:buChar char=""/>
              <a:defRPr/>
            </a:pPr>
            <a:r>
              <a:rPr lang="en-US" sz="1900"/>
              <a:t>Полученные сиропы фильтруют и разливают в сухие стерильные сосуды.</a:t>
            </a:r>
          </a:p>
          <a:p>
            <a:pPr marL="365760" defTabSz="914400" fontAlgn="auto">
              <a:spcAft>
                <a:spcPts val="0"/>
              </a:spcAft>
              <a:buFont typeface="Wingdings 3"/>
              <a:buChar char=""/>
              <a:defRPr/>
            </a:pPr>
            <a:endParaRPr lang="en-US" sz="190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>
            <a:extLst>
              <a:ext uri="{FF2B5EF4-FFF2-40B4-BE49-F238E27FC236}">
                <a16:creationId xmlns:a16="http://schemas.microsoft.com/office/drawing/2014/main" id="{841EFD0D-0D37-447B-B1EA-4F7197E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6DFF24-307B-44B0-93F0-893676F148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3B3D315-2706-4149-873C-331EDFAFEF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9144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B46E05-C108-4B3B-9C21-86CBE5FE02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949642"/>
            <a:ext cx="3661817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pc="200"/>
              <a:t>Морсы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04E398-086D-467C-B390-9F9079FA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Содержимое 3">
            <a:extLst>
              <a:ext uri="{FF2B5EF4-FFF2-40B4-BE49-F238E27FC236}">
                <a16:creationId xmlns:a16="http://schemas.microsoft.com/office/drawing/2014/main" id="{3F7A1BA0-573E-4090-A4B9-6CBCC5E817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8758" y="2667000"/>
            <a:ext cx="3723049" cy="3212592"/>
          </a:xfrm>
        </p:spPr>
        <p:txBody>
          <a:bodyPr vert="horz" lIns="91440" tIns="45720" rIns="91440" bIns="45720" rtlCol="0">
            <a:normAutofit/>
          </a:bodyPr>
          <a:lstStyle/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700">
                <a:solidFill>
                  <a:schemeClr val="tx1">
                    <a:lumMod val="85000"/>
                    <a:lumOff val="15000"/>
                  </a:schemeClr>
                </a:solidFill>
              </a:rPr>
              <a:t>это освежающий напиток из сока ягод, фруктов, овощей и, воды с добавлением сахара или меда. 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700">
                <a:solidFill>
                  <a:schemeClr val="tx1">
                    <a:lumMod val="85000"/>
                    <a:lumOff val="15000"/>
                  </a:schemeClr>
                </a:solidFill>
              </a:rPr>
              <a:t>Существует множество рецептов морса, в которых предлагается приготовить напиток не из одного сока, а из смеси различных ягодных, фруктовых, овощных соков, достигая тем самым более необычного интересного вкуса.</a:t>
            </a:r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id="{20E344BB-E23E-4198-B2C7-8E752C6A95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792605" y="613446"/>
            <a:ext cx="3926681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pic>
        <p:nvPicPr>
          <p:cNvPr id="6" name="Объект 6">
            <a:extLst>
              <a:ext uri="{FF2B5EF4-FFF2-40B4-BE49-F238E27FC236}">
                <a16:creationId xmlns:a16="http://schemas.microsoft.com/office/drawing/2014/main" id="{C38F000A-19E3-9348-B30F-CFB1AE7AA38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49445" y="2561467"/>
            <a:ext cx="2413000" cy="133318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5F4C8D2-D889-BA47-B536-35F5165257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37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0151AADE-3190-40C1-806A-ED3744263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2209" y="0"/>
            <a:ext cx="8611791" cy="6858000"/>
          </a:xfrm>
          <a:custGeom>
            <a:avLst/>
            <a:gdLst>
              <a:gd name="connsiteX0" fmla="*/ 0 w 11482387"/>
              <a:gd name="connsiteY0" fmla="*/ 0 h 6858000"/>
              <a:gd name="connsiteX1" fmla="*/ 11482387 w 11482387"/>
              <a:gd name="connsiteY1" fmla="*/ 0 h 6858000"/>
              <a:gd name="connsiteX2" fmla="*/ 11482387 w 11482387"/>
              <a:gd name="connsiteY2" fmla="*/ 6858000 h 6858000"/>
              <a:gd name="connsiteX3" fmla="*/ 0 w 11482387"/>
              <a:gd name="connsiteY3" fmla="*/ 6858000 h 6858000"/>
              <a:gd name="connsiteX4" fmla="*/ 1587 w 11482387"/>
              <a:gd name="connsiteY4" fmla="*/ 6789738 h 6858000"/>
              <a:gd name="connsiteX5" fmla="*/ 9525 w 11482387"/>
              <a:gd name="connsiteY5" fmla="*/ 6729413 h 6858000"/>
              <a:gd name="connsiteX6" fmla="*/ 20637 w 11482387"/>
              <a:gd name="connsiteY6" fmla="*/ 6677025 h 6858000"/>
              <a:gd name="connsiteX7" fmla="*/ 34925 w 11482387"/>
              <a:gd name="connsiteY7" fmla="*/ 6630988 h 6858000"/>
              <a:gd name="connsiteX8" fmla="*/ 50800 w 11482387"/>
              <a:gd name="connsiteY8" fmla="*/ 6589713 h 6858000"/>
              <a:gd name="connsiteX9" fmla="*/ 69850 w 11482387"/>
              <a:gd name="connsiteY9" fmla="*/ 6553200 h 6858000"/>
              <a:gd name="connsiteX10" fmla="*/ 88900 w 11482387"/>
              <a:gd name="connsiteY10" fmla="*/ 6515100 h 6858000"/>
              <a:gd name="connsiteX11" fmla="*/ 107950 w 11482387"/>
              <a:gd name="connsiteY11" fmla="*/ 6477000 h 6858000"/>
              <a:gd name="connsiteX12" fmla="*/ 123825 w 11482387"/>
              <a:gd name="connsiteY12" fmla="*/ 6440488 h 6858000"/>
              <a:gd name="connsiteX13" fmla="*/ 139700 w 11482387"/>
              <a:gd name="connsiteY13" fmla="*/ 6399213 h 6858000"/>
              <a:gd name="connsiteX14" fmla="*/ 155575 w 11482387"/>
              <a:gd name="connsiteY14" fmla="*/ 6353175 h 6858000"/>
              <a:gd name="connsiteX15" fmla="*/ 166687 w 11482387"/>
              <a:gd name="connsiteY15" fmla="*/ 6300788 h 6858000"/>
              <a:gd name="connsiteX16" fmla="*/ 173037 w 11482387"/>
              <a:gd name="connsiteY16" fmla="*/ 6240463 h 6858000"/>
              <a:gd name="connsiteX17" fmla="*/ 176212 w 11482387"/>
              <a:gd name="connsiteY17" fmla="*/ 6172200 h 6858000"/>
              <a:gd name="connsiteX18" fmla="*/ 173037 w 11482387"/>
              <a:gd name="connsiteY18" fmla="*/ 6103938 h 6858000"/>
              <a:gd name="connsiteX19" fmla="*/ 166687 w 11482387"/>
              <a:gd name="connsiteY19" fmla="*/ 6043613 h 6858000"/>
              <a:gd name="connsiteX20" fmla="*/ 155575 w 11482387"/>
              <a:gd name="connsiteY20" fmla="*/ 5991225 h 6858000"/>
              <a:gd name="connsiteX21" fmla="*/ 139700 w 11482387"/>
              <a:gd name="connsiteY21" fmla="*/ 5945188 h 6858000"/>
              <a:gd name="connsiteX22" fmla="*/ 123825 w 11482387"/>
              <a:gd name="connsiteY22" fmla="*/ 5903913 h 6858000"/>
              <a:gd name="connsiteX23" fmla="*/ 107950 w 11482387"/>
              <a:gd name="connsiteY23" fmla="*/ 5867400 h 6858000"/>
              <a:gd name="connsiteX24" fmla="*/ 88900 w 11482387"/>
              <a:gd name="connsiteY24" fmla="*/ 5829300 h 6858000"/>
              <a:gd name="connsiteX25" fmla="*/ 69850 w 11482387"/>
              <a:gd name="connsiteY25" fmla="*/ 5791200 h 6858000"/>
              <a:gd name="connsiteX26" fmla="*/ 50800 w 11482387"/>
              <a:gd name="connsiteY26" fmla="*/ 5754688 h 6858000"/>
              <a:gd name="connsiteX27" fmla="*/ 34925 w 11482387"/>
              <a:gd name="connsiteY27" fmla="*/ 5713413 h 6858000"/>
              <a:gd name="connsiteX28" fmla="*/ 20637 w 11482387"/>
              <a:gd name="connsiteY28" fmla="*/ 5667375 h 6858000"/>
              <a:gd name="connsiteX29" fmla="*/ 9525 w 11482387"/>
              <a:gd name="connsiteY29" fmla="*/ 5614988 h 6858000"/>
              <a:gd name="connsiteX30" fmla="*/ 1587 w 11482387"/>
              <a:gd name="connsiteY30" fmla="*/ 5554663 h 6858000"/>
              <a:gd name="connsiteX31" fmla="*/ 0 w 11482387"/>
              <a:gd name="connsiteY31" fmla="*/ 5486400 h 6858000"/>
              <a:gd name="connsiteX32" fmla="*/ 1587 w 11482387"/>
              <a:gd name="connsiteY32" fmla="*/ 5418138 h 6858000"/>
              <a:gd name="connsiteX33" fmla="*/ 9525 w 11482387"/>
              <a:gd name="connsiteY33" fmla="*/ 5357813 h 6858000"/>
              <a:gd name="connsiteX34" fmla="*/ 20637 w 11482387"/>
              <a:gd name="connsiteY34" fmla="*/ 5305425 h 6858000"/>
              <a:gd name="connsiteX35" fmla="*/ 34925 w 11482387"/>
              <a:gd name="connsiteY35" fmla="*/ 5259388 h 6858000"/>
              <a:gd name="connsiteX36" fmla="*/ 50800 w 11482387"/>
              <a:gd name="connsiteY36" fmla="*/ 5218113 h 6858000"/>
              <a:gd name="connsiteX37" fmla="*/ 69850 w 11482387"/>
              <a:gd name="connsiteY37" fmla="*/ 5181600 h 6858000"/>
              <a:gd name="connsiteX38" fmla="*/ 88900 w 11482387"/>
              <a:gd name="connsiteY38" fmla="*/ 5143500 h 6858000"/>
              <a:gd name="connsiteX39" fmla="*/ 107950 w 11482387"/>
              <a:gd name="connsiteY39" fmla="*/ 5105400 h 6858000"/>
              <a:gd name="connsiteX40" fmla="*/ 123825 w 11482387"/>
              <a:gd name="connsiteY40" fmla="*/ 5068888 h 6858000"/>
              <a:gd name="connsiteX41" fmla="*/ 139700 w 11482387"/>
              <a:gd name="connsiteY41" fmla="*/ 5027613 h 6858000"/>
              <a:gd name="connsiteX42" fmla="*/ 155575 w 11482387"/>
              <a:gd name="connsiteY42" fmla="*/ 4981575 h 6858000"/>
              <a:gd name="connsiteX43" fmla="*/ 166687 w 11482387"/>
              <a:gd name="connsiteY43" fmla="*/ 4929188 h 6858000"/>
              <a:gd name="connsiteX44" fmla="*/ 173037 w 11482387"/>
              <a:gd name="connsiteY44" fmla="*/ 4868863 h 6858000"/>
              <a:gd name="connsiteX45" fmla="*/ 176212 w 11482387"/>
              <a:gd name="connsiteY45" fmla="*/ 4800600 h 6858000"/>
              <a:gd name="connsiteX46" fmla="*/ 173037 w 11482387"/>
              <a:gd name="connsiteY46" fmla="*/ 4732338 h 6858000"/>
              <a:gd name="connsiteX47" fmla="*/ 166687 w 11482387"/>
              <a:gd name="connsiteY47" fmla="*/ 4672013 h 6858000"/>
              <a:gd name="connsiteX48" fmla="*/ 155575 w 11482387"/>
              <a:gd name="connsiteY48" fmla="*/ 4619625 h 6858000"/>
              <a:gd name="connsiteX49" fmla="*/ 139700 w 11482387"/>
              <a:gd name="connsiteY49" fmla="*/ 4573588 h 6858000"/>
              <a:gd name="connsiteX50" fmla="*/ 123825 w 11482387"/>
              <a:gd name="connsiteY50" fmla="*/ 4532313 h 6858000"/>
              <a:gd name="connsiteX51" fmla="*/ 107950 w 11482387"/>
              <a:gd name="connsiteY51" fmla="*/ 4495800 h 6858000"/>
              <a:gd name="connsiteX52" fmla="*/ 69850 w 11482387"/>
              <a:gd name="connsiteY52" fmla="*/ 4419600 h 6858000"/>
              <a:gd name="connsiteX53" fmla="*/ 50800 w 11482387"/>
              <a:gd name="connsiteY53" fmla="*/ 4383088 h 6858000"/>
              <a:gd name="connsiteX54" fmla="*/ 34925 w 11482387"/>
              <a:gd name="connsiteY54" fmla="*/ 4341813 h 6858000"/>
              <a:gd name="connsiteX55" fmla="*/ 20637 w 11482387"/>
              <a:gd name="connsiteY55" fmla="*/ 4295775 h 6858000"/>
              <a:gd name="connsiteX56" fmla="*/ 9525 w 11482387"/>
              <a:gd name="connsiteY56" fmla="*/ 4243388 h 6858000"/>
              <a:gd name="connsiteX57" fmla="*/ 1587 w 11482387"/>
              <a:gd name="connsiteY57" fmla="*/ 4183063 h 6858000"/>
              <a:gd name="connsiteX58" fmla="*/ 0 w 11482387"/>
              <a:gd name="connsiteY58" fmla="*/ 4114800 h 6858000"/>
              <a:gd name="connsiteX59" fmla="*/ 1587 w 11482387"/>
              <a:gd name="connsiteY59" fmla="*/ 4046538 h 6858000"/>
              <a:gd name="connsiteX60" fmla="*/ 9525 w 11482387"/>
              <a:gd name="connsiteY60" fmla="*/ 3986213 h 6858000"/>
              <a:gd name="connsiteX61" fmla="*/ 20637 w 11482387"/>
              <a:gd name="connsiteY61" fmla="*/ 3933825 h 6858000"/>
              <a:gd name="connsiteX62" fmla="*/ 34925 w 11482387"/>
              <a:gd name="connsiteY62" fmla="*/ 3887788 h 6858000"/>
              <a:gd name="connsiteX63" fmla="*/ 50800 w 11482387"/>
              <a:gd name="connsiteY63" fmla="*/ 3846513 h 6858000"/>
              <a:gd name="connsiteX64" fmla="*/ 69850 w 11482387"/>
              <a:gd name="connsiteY64" fmla="*/ 3810000 h 6858000"/>
              <a:gd name="connsiteX65" fmla="*/ 88900 w 11482387"/>
              <a:gd name="connsiteY65" fmla="*/ 3771900 h 6858000"/>
              <a:gd name="connsiteX66" fmla="*/ 107950 w 11482387"/>
              <a:gd name="connsiteY66" fmla="*/ 3733800 h 6858000"/>
              <a:gd name="connsiteX67" fmla="*/ 123825 w 11482387"/>
              <a:gd name="connsiteY67" fmla="*/ 3697288 h 6858000"/>
              <a:gd name="connsiteX68" fmla="*/ 139700 w 11482387"/>
              <a:gd name="connsiteY68" fmla="*/ 3656013 h 6858000"/>
              <a:gd name="connsiteX69" fmla="*/ 155575 w 11482387"/>
              <a:gd name="connsiteY69" fmla="*/ 3609975 h 6858000"/>
              <a:gd name="connsiteX70" fmla="*/ 166687 w 11482387"/>
              <a:gd name="connsiteY70" fmla="*/ 3557588 h 6858000"/>
              <a:gd name="connsiteX71" fmla="*/ 173037 w 11482387"/>
              <a:gd name="connsiteY71" fmla="*/ 3497263 h 6858000"/>
              <a:gd name="connsiteX72" fmla="*/ 176212 w 11482387"/>
              <a:gd name="connsiteY72" fmla="*/ 3427413 h 6858000"/>
              <a:gd name="connsiteX73" fmla="*/ 173037 w 11482387"/>
              <a:gd name="connsiteY73" fmla="*/ 3360738 h 6858000"/>
              <a:gd name="connsiteX74" fmla="*/ 166687 w 11482387"/>
              <a:gd name="connsiteY74" fmla="*/ 3300413 h 6858000"/>
              <a:gd name="connsiteX75" fmla="*/ 155575 w 11482387"/>
              <a:gd name="connsiteY75" fmla="*/ 3248025 h 6858000"/>
              <a:gd name="connsiteX76" fmla="*/ 139700 w 11482387"/>
              <a:gd name="connsiteY76" fmla="*/ 3201988 h 6858000"/>
              <a:gd name="connsiteX77" fmla="*/ 123825 w 11482387"/>
              <a:gd name="connsiteY77" fmla="*/ 3160713 h 6858000"/>
              <a:gd name="connsiteX78" fmla="*/ 107950 w 11482387"/>
              <a:gd name="connsiteY78" fmla="*/ 3124200 h 6858000"/>
              <a:gd name="connsiteX79" fmla="*/ 88900 w 11482387"/>
              <a:gd name="connsiteY79" fmla="*/ 3086100 h 6858000"/>
              <a:gd name="connsiteX80" fmla="*/ 69850 w 11482387"/>
              <a:gd name="connsiteY80" fmla="*/ 3048000 h 6858000"/>
              <a:gd name="connsiteX81" fmla="*/ 50800 w 11482387"/>
              <a:gd name="connsiteY81" fmla="*/ 3011488 h 6858000"/>
              <a:gd name="connsiteX82" fmla="*/ 34925 w 11482387"/>
              <a:gd name="connsiteY82" fmla="*/ 2970213 h 6858000"/>
              <a:gd name="connsiteX83" fmla="*/ 20637 w 11482387"/>
              <a:gd name="connsiteY83" fmla="*/ 2924175 h 6858000"/>
              <a:gd name="connsiteX84" fmla="*/ 9525 w 11482387"/>
              <a:gd name="connsiteY84" fmla="*/ 2871788 h 6858000"/>
              <a:gd name="connsiteX85" fmla="*/ 1587 w 11482387"/>
              <a:gd name="connsiteY85" fmla="*/ 2811463 h 6858000"/>
              <a:gd name="connsiteX86" fmla="*/ 0 w 11482387"/>
              <a:gd name="connsiteY86" fmla="*/ 2743200 h 6858000"/>
              <a:gd name="connsiteX87" fmla="*/ 1587 w 11482387"/>
              <a:gd name="connsiteY87" fmla="*/ 2674938 h 6858000"/>
              <a:gd name="connsiteX88" fmla="*/ 9525 w 11482387"/>
              <a:gd name="connsiteY88" fmla="*/ 2614613 h 6858000"/>
              <a:gd name="connsiteX89" fmla="*/ 20637 w 11482387"/>
              <a:gd name="connsiteY89" fmla="*/ 2562225 h 6858000"/>
              <a:gd name="connsiteX90" fmla="*/ 34925 w 11482387"/>
              <a:gd name="connsiteY90" fmla="*/ 2516188 h 6858000"/>
              <a:gd name="connsiteX91" fmla="*/ 50800 w 11482387"/>
              <a:gd name="connsiteY91" fmla="*/ 2474913 h 6858000"/>
              <a:gd name="connsiteX92" fmla="*/ 69850 w 11482387"/>
              <a:gd name="connsiteY92" fmla="*/ 2438400 h 6858000"/>
              <a:gd name="connsiteX93" fmla="*/ 88900 w 11482387"/>
              <a:gd name="connsiteY93" fmla="*/ 2400300 h 6858000"/>
              <a:gd name="connsiteX94" fmla="*/ 107950 w 11482387"/>
              <a:gd name="connsiteY94" fmla="*/ 2362200 h 6858000"/>
              <a:gd name="connsiteX95" fmla="*/ 123825 w 11482387"/>
              <a:gd name="connsiteY95" fmla="*/ 2325688 h 6858000"/>
              <a:gd name="connsiteX96" fmla="*/ 139700 w 11482387"/>
              <a:gd name="connsiteY96" fmla="*/ 2284413 h 6858000"/>
              <a:gd name="connsiteX97" fmla="*/ 155575 w 11482387"/>
              <a:gd name="connsiteY97" fmla="*/ 2238375 h 6858000"/>
              <a:gd name="connsiteX98" fmla="*/ 166687 w 11482387"/>
              <a:gd name="connsiteY98" fmla="*/ 2185988 h 6858000"/>
              <a:gd name="connsiteX99" fmla="*/ 173037 w 11482387"/>
              <a:gd name="connsiteY99" fmla="*/ 2125663 h 6858000"/>
              <a:gd name="connsiteX100" fmla="*/ 176212 w 11482387"/>
              <a:gd name="connsiteY100" fmla="*/ 2057400 h 6858000"/>
              <a:gd name="connsiteX101" fmla="*/ 173037 w 11482387"/>
              <a:gd name="connsiteY101" fmla="*/ 1989138 h 6858000"/>
              <a:gd name="connsiteX102" fmla="*/ 166687 w 11482387"/>
              <a:gd name="connsiteY102" fmla="*/ 1928813 h 6858000"/>
              <a:gd name="connsiteX103" fmla="*/ 155575 w 11482387"/>
              <a:gd name="connsiteY103" fmla="*/ 1876425 h 6858000"/>
              <a:gd name="connsiteX104" fmla="*/ 139700 w 11482387"/>
              <a:gd name="connsiteY104" fmla="*/ 1830388 h 6858000"/>
              <a:gd name="connsiteX105" fmla="*/ 123825 w 11482387"/>
              <a:gd name="connsiteY105" fmla="*/ 1789113 h 6858000"/>
              <a:gd name="connsiteX106" fmla="*/ 107950 w 11482387"/>
              <a:gd name="connsiteY106" fmla="*/ 1752600 h 6858000"/>
              <a:gd name="connsiteX107" fmla="*/ 88900 w 11482387"/>
              <a:gd name="connsiteY107" fmla="*/ 1714500 h 6858000"/>
              <a:gd name="connsiteX108" fmla="*/ 69850 w 11482387"/>
              <a:gd name="connsiteY108" fmla="*/ 1676400 h 6858000"/>
              <a:gd name="connsiteX109" fmla="*/ 50800 w 11482387"/>
              <a:gd name="connsiteY109" fmla="*/ 1639888 h 6858000"/>
              <a:gd name="connsiteX110" fmla="*/ 34925 w 11482387"/>
              <a:gd name="connsiteY110" fmla="*/ 1598613 h 6858000"/>
              <a:gd name="connsiteX111" fmla="*/ 20637 w 11482387"/>
              <a:gd name="connsiteY111" fmla="*/ 1552575 h 6858000"/>
              <a:gd name="connsiteX112" fmla="*/ 9525 w 11482387"/>
              <a:gd name="connsiteY112" fmla="*/ 1500188 h 6858000"/>
              <a:gd name="connsiteX113" fmla="*/ 1587 w 11482387"/>
              <a:gd name="connsiteY113" fmla="*/ 1439863 h 6858000"/>
              <a:gd name="connsiteX114" fmla="*/ 0 w 11482387"/>
              <a:gd name="connsiteY114" fmla="*/ 1371600 h 6858000"/>
              <a:gd name="connsiteX115" fmla="*/ 1587 w 11482387"/>
              <a:gd name="connsiteY115" fmla="*/ 1303338 h 6858000"/>
              <a:gd name="connsiteX116" fmla="*/ 9525 w 11482387"/>
              <a:gd name="connsiteY116" fmla="*/ 1243013 h 6858000"/>
              <a:gd name="connsiteX117" fmla="*/ 20637 w 11482387"/>
              <a:gd name="connsiteY117" fmla="*/ 1190625 h 6858000"/>
              <a:gd name="connsiteX118" fmla="*/ 34925 w 11482387"/>
              <a:gd name="connsiteY118" fmla="*/ 1144588 h 6858000"/>
              <a:gd name="connsiteX119" fmla="*/ 50800 w 11482387"/>
              <a:gd name="connsiteY119" fmla="*/ 1103313 h 6858000"/>
              <a:gd name="connsiteX120" fmla="*/ 69850 w 11482387"/>
              <a:gd name="connsiteY120" fmla="*/ 1066800 h 6858000"/>
              <a:gd name="connsiteX121" fmla="*/ 88900 w 11482387"/>
              <a:gd name="connsiteY121" fmla="*/ 1028700 h 6858000"/>
              <a:gd name="connsiteX122" fmla="*/ 107950 w 11482387"/>
              <a:gd name="connsiteY122" fmla="*/ 990600 h 6858000"/>
              <a:gd name="connsiteX123" fmla="*/ 123825 w 11482387"/>
              <a:gd name="connsiteY123" fmla="*/ 954088 h 6858000"/>
              <a:gd name="connsiteX124" fmla="*/ 139700 w 11482387"/>
              <a:gd name="connsiteY124" fmla="*/ 912813 h 6858000"/>
              <a:gd name="connsiteX125" fmla="*/ 155575 w 11482387"/>
              <a:gd name="connsiteY125" fmla="*/ 866775 h 6858000"/>
              <a:gd name="connsiteX126" fmla="*/ 166687 w 11482387"/>
              <a:gd name="connsiteY126" fmla="*/ 814388 h 6858000"/>
              <a:gd name="connsiteX127" fmla="*/ 173037 w 11482387"/>
              <a:gd name="connsiteY127" fmla="*/ 754063 h 6858000"/>
              <a:gd name="connsiteX128" fmla="*/ 176212 w 11482387"/>
              <a:gd name="connsiteY128" fmla="*/ 685800 h 6858000"/>
              <a:gd name="connsiteX129" fmla="*/ 173037 w 11482387"/>
              <a:gd name="connsiteY129" fmla="*/ 617538 h 6858000"/>
              <a:gd name="connsiteX130" fmla="*/ 166687 w 11482387"/>
              <a:gd name="connsiteY130" fmla="*/ 557213 h 6858000"/>
              <a:gd name="connsiteX131" fmla="*/ 155575 w 11482387"/>
              <a:gd name="connsiteY131" fmla="*/ 504825 h 6858000"/>
              <a:gd name="connsiteX132" fmla="*/ 139700 w 11482387"/>
              <a:gd name="connsiteY132" fmla="*/ 458788 h 6858000"/>
              <a:gd name="connsiteX133" fmla="*/ 123825 w 11482387"/>
              <a:gd name="connsiteY133" fmla="*/ 417513 h 6858000"/>
              <a:gd name="connsiteX134" fmla="*/ 107950 w 11482387"/>
              <a:gd name="connsiteY134" fmla="*/ 381000 h 6858000"/>
              <a:gd name="connsiteX135" fmla="*/ 88900 w 11482387"/>
              <a:gd name="connsiteY135" fmla="*/ 342900 h 6858000"/>
              <a:gd name="connsiteX136" fmla="*/ 69850 w 11482387"/>
              <a:gd name="connsiteY136" fmla="*/ 304800 h 6858000"/>
              <a:gd name="connsiteX137" fmla="*/ 50800 w 11482387"/>
              <a:gd name="connsiteY137" fmla="*/ 268288 h 6858000"/>
              <a:gd name="connsiteX138" fmla="*/ 34925 w 11482387"/>
              <a:gd name="connsiteY138" fmla="*/ 227013 h 6858000"/>
              <a:gd name="connsiteX139" fmla="*/ 20637 w 11482387"/>
              <a:gd name="connsiteY139" fmla="*/ 180975 h 6858000"/>
              <a:gd name="connsiteX140" fmla="*/ 9525 w 11482387"/>
              <a:gd name="connsiteY140" fmla="*/ 128588 h 6858000"/>
              <a:gd name="connsiteX141" fmla="*/ 1587 w 11482387"/>
              <a:gd name="connsiteY141" fmla="*/ 68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1482387" h="6858000">
                <a:moveTo>
                  <a:pt x="0" y="0"/>
                </a:moveTo>
                <a:lnTo>
                  <a:pt x="11482387" y="0"/>
                </a:lnTo>
                <a:lnTo>
                  <a:pt x="11482387" y="6858000"/>
                </a:lnTo>
                <a:lnTo>
                  <a:pt x="0" y="6858000"/>
                </a:lnTo>
                <a:lnTo>
                  <a:pt x="1587" y="6789738"/>
                </a:lnTo>
                <a:lnTo>
                  <a:pt x="9525" y="6729413"/>
                </a:lnTo>
                <a:lnTo>
                  <a:pt x="20637" y="6677025"/>
                </a:lnTo>
                <a:lnTo>
                  <a:pt x="34925" y="6630988"/>
                </a:lnTo>
                <a:lnTo>
                  <a:pt x="50800" y="6589713"/>
                </a:lnTo>
                <a:lnTo>
                  <a:pt x="69850" y="6553200"/>
                </a:lnTo>
                <a:lnTo>
                  <a:pt x="88900" y="6515100"/>
                </a:lnTo>
                <a:lnTo>
                  <a:pt x="107950" y="6477000"/>
                </a:lnTo>
                <a:lnTo>
                  <a:pt x="123825" y="6440488"/>
                </a:lnTo>
                <a:lnTo>
                  <a:pt x="139700" y="6399213"/>
                </a:lnTo>
                <a:lnTo>
                  <a:pt x="155575" y="6353175"/>
                </a:lnTo>
                <a:lnTo>
                  <a:pt x="166687" y="6300788"/>
                </a:lnTo>
                <a:lnTo>
                  <a:pt x="173037" y="6240463"/>
                </a:lnTo>
                <a:lnTo>
                  <a:pt x="176212" y="6172200"/>
                </a:lnTo>
                <a:lnTo>
                  <a:pt x="173037" y="6103938"/>
                </a:lnTo>
                <a:lnTo>
                  <a:pt x="166687" y="6043613"/>
                </a:lnTo>
                <a:lnTo>
                  <a:pt x="155575" y="5991225"/>
                </a:lnTo>
                <a:lnTo>
                  <a:pt x="139700" y="5945188"/>
                </a:lnTo>
                <a:lnTo>
                  <a:pt x="123825" y="5903913"/>
                </a:lnTo>
                <a:lnTo>
                  <a:pt x="107950" y="5867400"/>
                </a:lnTo>
                <a:lnTo>
                  <a:pt x="88900" y="5829300"/>
                </a:lnTo>
                <a:lnTo>
                  <a:pt x="69850" y="5791200"/>
                </a:lnTo>
                <a:lnTo>
                  <a:pt x="50800" y="5754688"/>
                </a:lnTo>
                <a:lnTo>
                  <a:pt x="34925" y="5713413"/>
                </a:lnTo>
                <a:lnTo>
                  <a:pt x="20637" y="5667375"/>
                </a:lnTo>
                <a:lnTo>
                  <a:pt x="9525" y="5614988"/>
                </a:lnTo>
                <a:lnTo>
                  <a:pt x="1587" y="5554663"/>
                </a:lnTo>
                <a:lnTo>
                  <a:pt x="0" y="5486400"/>
                </a:lnTo>
                <a:lnTo>
                  <a:pt x="1587" y="5418138"/>
                </a:lnTo>
                <a:lnTo>
                  <a:pt x="9525" y="5357813"/>
                </a:lnTo>
                <a:lnTo>
                  <a:pt x="20637" y="5305425"/>
                </a:lnTo>
                <a:lnTo>
                  <a:pt x="34925" y="5259388"/>
                </a:lnTo>
                <a:lnTo>
                  <a:pt x="50800" y="5218113"/>
                </a:lnTo>
                <a:lnTo>
                  <a:pt x="69850" y="5181600"/>
                </a:lnTo>
                <a:lnTo>
                  <a:pt x="88900" y="5143500"/>
                </a:lnTo>
                <a:lnTo>
                  <a:pt x="107950" y="5105400"/>
                </a:lnTo>
                <a:lnTo>
                  <a:pt x="123825" y="5068888"/>
                </a:lnTo>
                <a:lnTo>
                  <a:pt x="139700" y="5027613"/>
                </a:lnTo>
                <a:lnTo>
                  <a:pt x="155575" y="4981575"/>
                </a:lnTo>
                <a:lnTo>
                  <a:pt x="166687" y="4929188"/>
                </a:lnTo>
                <a:lnTo>
                  <a:pt x="173037" y="4868863"/>
                </a:lnTo>
                <a:lnTo>
                  <a:pt x="176212" y="4800600"/>
                </a:lnTo>
                <a:lnTo>
                  <a:pt x="173037" y="4732338"/>
                </a:lnTo>
                <a:lnTo>
                  <a:pt x="166687" y="4672013"/>
                </a:lnTo>
                <a:lnTo>
                  <a:pt x="155575" y="4619625"/>
                </a:lnTo>
                <a:lnTo>
                  <a:pt x="139700" y="4573588"/>
                </a:lnTo>
                <a:lnTo>
                  <a:pt x="123825" y="4532313"/>
                </a:lnTo>
                <a:lnTo>
                  <a:pt x="107950" y="4495800"/>
                </a:lnTo>
                <a:lnTo>
                  <a:pt x="69850" y="4419600"/>
                </a:lnTo>
                <a:lnTo>
                  <a:pt x="50800" y="4383088"/>
                </a:lnTo>
                <a:lnTo>
                  <a:pt x="34925" y="4341813"/>
                </a:lnTo>
                <a:lnTo>
                  <a:pt x="20637" y="4295775"/>
                </a:lnTo>
                <a:lnTo>
                  <a:pt x="9525" y="4243388"/>
                </a:lnTo>
                <a:lnTo>
                  <a:pt x="1587" y="4183063"/>
                </a:lnTo>
                <a:lnTo>
                  <a:pt x="0" y="4114800"/>
                </a:lnTo>
                <a:lnTo>
                  <a:pt x="1587" y="4046538"/>
                </a:lnTo>
                <a:lnTo>
                  <a:pt x="9525" y="3986213"/>
                </a:lnTo>
                <a:lnTo>
                  <a:pt x="20637" y="3933825"/>
                </a:lnTo>
                <a:lnTo>
                  <a:pt x="34925" y="3887788"/>
                </a:lnTo>
                <a:lnTo>
                  <a:pt x="50800" y="3846513"/>
                </a:lnTo>
                <a:lnTo>
                  <a:pt x="69850" y="3810000"/>
                </a:lnTo>
                <a:lnTo>
                  <a:pt x="88900" y="3771900"/>
                </a:lnTo>
                <a:lnTo>
                  <a:pt x="107950" y="3733800"/>
                </a:lnTo>
                <a:lnTo>
                  <a:pt x="123825" y="3697288"/>
                </a:lnTo>
                <a:lnTo>
                  <a:pt x="139700" y="3656013"/>
                </a:lnTo>
                <a:lnTo>
                  <a:pt x="155575" y="3609975"/>
                </a:lnTo>
                <a:lnTo>
                  <a:pt x="166687" y="3557588"/>
                </a:lnTo>
                <a:lnTo>
                  <a:pt x="173037" y="3497263"/>
                </a:lnTo>
                <a:lnTo>
                  <a:pt x="176212" y="3427413"/>
                </a:lnTo>
                <a:lnTo>
                  <a:pt x="173037" y="3360738"/>
                </a:lnTo>
                <a:lnTo>
                  <a:pt x="166687" y="3300413"/>
                </a:lnTo>
                <a:lnTo>
                  <a:pt x="155575" y="3248025"/>
                </a:lnTo>
                <a:lnTo>
                  <a:pt x="139700" y="3201988"/>
                </a:lnTo>
                <a:lnTo>
                  <a:pt x="123825" y="3160713"/>
                </a:lnTo>
                <a:lnTo>
                  <a:pt x="107950" y="3124200"/>
                </a:lnTo>
                <a:lnTo>
                  <a:pt x="88900" y="3086100"/>
                </a:lnTo>
                <a:lnTo>
                  <a:pt x="69850" y="3048000"/>
                </a:lnTo>
                <a:lnTo>
                  <a:pt x="50800" y="3011488"/>
                </a:lnTo>
                <a:lnTo>
                  <a:pt x="34925" y="2970213"/>
                </a:lnTo>
                <a:lnTo>
                  <a:pt x="20637" y="2924175"/>
                </a:lnTo>
                <a:lnTo>
                  <a:pt x="9525" y="2871788"/>
                </a:lnTo>
                <a:lnTo>
                  <a:pt x="1587" y="2811463"/>
                </a:lnTo>
                <a:lnTo>
                  <a:pt x="0" y="2743200"/>
                </a:lnTo>
                <a:lnTo>
                  <a:pt x="1587" y="2674938"/>
                </a:lnTo>
                <a:lnTo>
                  <a:pt x="9525" y="2614613"/>
                </a:lnTo>
                <a:lnTo>
                  <a:pt x="20637" y="2562225"/>
                </a:lnTo>
                <a:lnTo>
                  <a:pt x="34925" y="2516188"/>
                </a:lnTo>
                <a:lnTo>
                  <a:pt x="50800" y="2474913"/>
                </a:lnTo>
                <a:lnTo>
                  <a:pt x="69850" y="2438400"/>
                </a:lnTo>
                <a:lnTo>
                  <a:pt x="88900" y="2400300"/>
                </a:lnTo>
                <a:lnTo>
                  <a:pt x="107950" y="2362200"/>
                </a:lnTo>
                <a:lnTo>
                  <a:pt x="123825" y="2325688"/>
                </a:lnTo>
                <a:lnTo>
                  <a:pt x="139700" y="2284413"/>
                </a:lnTo>
                <a:lnTo>
                  <a:pt x="155575" y="2238375"/>
                </a:lnTo>
                <a:lnTo>
                  <a:pt x="166687" y="2185988"/>
                </a:lnTo>
                <a:lnTo>
                  <a:pt x="173037" y="2125663"/>
                </a:lnTo>
                <a:lnTo>
                  <a:pt x="176212" y="2057400"/>
                </a:lnTo>
                <a:lnTo>
                  <a:pt x="173037" y="1989138"/>
                </a:lnTo>
                <a:lnTo>
                  <a:pt x="166687" y="1928813"/>
                </a:lnTo>
                <a:lnTo>
                  <a:pt x="155575" y="1876425"/>
                </a:lnTo>
                <a:lnTo>
                  <a:pt x="139700" y="1830388"/>
                </a:lnTo>
                <a:lnTo>
                  <a:pt x="123825" y="1789113"/>
                </a:lnTo>
                <a:lnTo>
                  <a:pt x="107950" y="1752600"/>
                </a:lnTo>
                <a:lnTo>
                  <a:pt x="88900" y="1714500"/>
                </a:lnTo>
                <a:lnTo>
                  <a:pt x="69850" y="1676400"/>
                </a:lnTo>
                <a:lnTo>
                  <a:pt x="50800" y="1639888"/>
                </a:lnTo>
                <a:lnTo>
                  <a:pt x="34925" y="1598613"/>
                </a:lnTo>
                <a:lnTo>
                  <a:pt x="20637" y="1552575"/>
                </a:lnTo>
                <a:lnTo>
                  <a:pt x="9525" y="1500188"/>
                </a:lnTo>
                <a:lnTo>
                  <a:pt x="1587" y="1439863"/>
                </a:lnTo>
                <a:lnTo>
                  <a:pt x="0" y="1371600"/>
                </a:lnTo>
                <a:lnTo>
                  <a:pt x="1587" y="1303338"/>
                </a:lnTo>
                <a:lnTo>
                  <a:pt x="9525" y="1243013"/>
                </a:lnTo>
                <a:lnTo>
                  <a:pt x="20637" y="1190625"/>
                </a:lnTo>
                <a:lnTo>
                  <a:pt x="34925" y="1144588"/>
                </a:lnTo>
                <a:lnTo>
                  <a:pt x="50800" y="1103313"/>
                </a:lnTo>
                <a:lnTo>
                  <a:pt x="69850" y="1066800"/>
                </a:lnTo>
                <a:lnTo>
                  <a:pt x="88900" y="1028700"/>
                </a:lnTo>
                <a:lnTo>
                  <a:pt x="107950" y="990600"/>
                </a:lnTo>
                <a:lnTo>
                  <a:pt x="123825" y="954088"/>
                </a:lnTo>
                <a:lnTo>
                  <a:pt x="139700" y="912813"/>
                </a:lnTo>
                <a:lnTo>
                  <a:pt x="155575" y="866775"/>
                </a:lnTo>
                <a:lnTo>
                  <a:pt x="166687" y="814388"/>
                </a:lnTo>
                <a:lnTo>
                  <a:pt x="173037" y="754063"/>
                </a:lnTo>
                <a:lnTo>
                  <a:pt x="176212" y="685800"/>
                </a:lnTo>
                <a:lnTo>
                  <a:pt x="173037" y="617538"/>
                </a:lnTo>
                <a:lnTo>
                  <a:pt x="166687" y="557213"/>
                </a:lnTo>
                <a:lnTo>
                  <a:pt x="155575" y="504825"/>
                </a:lnTo>
                <a:lnTo>
                  <a:pt x="139700" y="458788"/>
                </a:lnTo>
                <a:lnTo>
                  <a:pt x="123825" y="417513"/>
                </a:lnTo>
                <a:lnTo>
                  <a:pt x="107950" y="381000"/>
                </a:lnTo>
                <a:lnTo>
                  <a:pt x="88900" y="342900"/>
                </a:lnTo>
                <a:lnTo>
                  <a:pt x="69850" y="304800"/>
                </a:lnTo>
                <a:lnTo>
                  <a:pt x="50800" y="268288"/>
                </a:lnTo>
                <a:lnTo>
                  <a:pt x="34925" y="227013"/>
                </a:lnTo>
                <a:lnTo>
                  <a:pt x="20637" y="180975"/>
                </a:lnTo>
                <a:lnTo>
                  <a:pt x="9525" y="128588"/>
                </a:lnTo>
                <a:lnTo>
                  <a:pt x="1587" y="68263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3B8C9C-9C3C-4778-BD49-D3560A060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</a:rPr>
              <a:t>Первичная микрофлора</a:t>
            </a:r>
            <a:endParaRPr lang="ru-RU">
              <a:solidFill>
                <a:schemeClr val="bg1"/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54745925-2B53-4709-875C-B3FF3F005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1"/>
            <a:ext cx="7633742" cy="3593591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10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ru-RU" sz="1900">
                <a:solidFill>
                  <a:schemeClr val="bg1"/>
                </a:solidFill>
              </a:rPr>
              <a:t>      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Большую роль при переработке плодов играют встречающиеся на их поверхности следующие представители микроорганизмов: </a:t>
            </a:r>
            <a:b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винные дрожжи(принадлежат к роду </a:t>
            </a:r>
            <a:r>
              <a:rPr lang="ru-RU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Saccharomyccs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 очень близки родственному роду </a:t>
            </a:r>
            <a:r>
              <a:rPr lang="ru-RU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Zygosaccharomyccs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.); </a:t>
            </a:r>
            <a:b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плодовые дрожжи и другие </a:t>
            </a:r>
            <a:r>
              <a:rPr lang="ru-RU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лимоноподобные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формы почкующихся грибов(принадлежат к виду </a:t>
            </a:r>
            <a:r>
              <a:rPr lang="ru-RU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Klocckera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apiculata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пленочные грибы(разнородные, преимущественно продолговатые, но часто также шаровидные или яйцевидные почкующиеся грибы); </a:t>
            </a:r>
            <a:b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слизистые дрожжи(роду </a:t>
            </a:r>
            <a:r>
              <a:rPr lang="en-US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Torulopsis</a:t>
            </a:r>
            <a:r>
              <a:rPr lang="en-US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Bcrlese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плесневые грибы(родов Р</a:t>
            </a:r>
            <a:r>
              <a:rPr lang="en-US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enicillinum</a:t>
            </a:r>
            <a:r>
              <a:rPr lang="en-US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190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Aspergillus</a:t>
            </a: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); </a:t>
            </a:r>
            <a:b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9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бактерии (уксуснокислые и молочнокислые</a:t>
            </a:r>
            <a:r>
              <a:rPr lang="ru-RU" sz="190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6D3A84-D4FF-274E-9F26-E47A6723231B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FFD6E-3CA6-5E46-BB53-F0ED7DE2989B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FDF1A-5219-45FB-A714-2AEE3DC83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ea typeface="Times New Roman"/>
              </a:rPr>
              <a:t>Основные причины порчи: </a:t>
            </a:r>
            <a:endParaRPr lang="ru-RU" dirty="0"/>
          </a:p>
        </p:txBody>
      </p:sp>
      <p:sp>
        <p:nvSpPr>
          <p:cNvPr id="23554" name="Содержимое 2">
            <a:extLst>
              <a:ext uri="{FF2B5EF4-FFF2-40B4-BE49-F238E27FC236}">
                <a16:creationId xmlns:a16="http://schemas.microsoft.com/office/drawing/2014/main" id="{3DE8F880-610A-4228-8A7E-C892B4F391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2468765"/>
            <a:ext cx="8229600" cy="4006850"/>
          </a:xfrm>
        </p:spPr>
        <p:txBody>
          <a:bodyPr/>
          <a:lstStyle/>
          <a:p>
            <a:pPr eaLnBrk="1" hangingPunct="1"/>
            <a:r>
              <a:rPr lang="ru-RU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использование недоброкачественного сырья; </a:t>
            </a:r>
          </a:p>
          <a:p>
            <a:pPr eaLnBrk="1" hangingPunct="1"/>
            <a:r>
              <a:rPr lang="ru-RU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нарушение технологии изготовления </a:t>
            </a:r>
          </a:p>
          <a:p>
            <a:pPr eaLnBrk="1" hangingPunct="1"/>
            <a:r>
              <a:rPr lang="ru-RU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неблагоприятные условия их хранени</a:t>
            </a:r>
            <a:r>
              <a:rPr lang="ru-RU" altLang="en-US" dirty="0"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</a:p>
          <a:p>
            <a:pPr eaLnBrk="1" hangingPunct="1"/>
            <a:endParaRPr lang="ru-RU" altLang="en-US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932A0A-DDE9-41EB-B21E-9CCF13668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16332" y="266930"/>
            <a:ext cx="7633742" cy="1492132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Виды порчи</a:t>
            </a:r>
          </a:p>
        </p:txBody>
      </p:sp>
      <p:sp>
        <p:nvSpPr>
          <p:cNvPr id="24578" name="Содержимое 2">
            <a:extLst>
              <a:ext uri="{FF2B5EF4-FFF2-40B4-BE49-F238E27FC236}">
                <a16:creationId xmlns:a16="http://schemas.microsoft.com/office/drawing/2014/main" id="{999D9EE3-FF66-42D4-8154-280B300C8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57313"/>
            <a:ext cx="8229600" cy="47688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en-US" sz="2100" b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Микробиологический бомбаж </a:t>
            </a:r>
            <a:r>
              <a:rPr lang="ru-RU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в результате развития термоустойчивых микроорганизмов.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В процессе их жизнедеятельности образуются газы, вызывающие вздутие банки и даже нарушение герметичности, и токсины, опасные для здоровья потребителя.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 Следствием возникновения бомбажа являются нарушение режима стерилизации, использование сильно обсемененного микроорганизмами сырья, нарушение герметичности банок.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Характерными признаками бомбажа, вызванного бактериями Clostridium botulinum, является образование в соках большого количества газов, при этом может нарушаться герметичность банок, изменяться внешний вид продукта, появляться муть.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Образующиеся токсины разрушаются только при кипячении более 10 мин.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>
                <a:latin typeface="Times New Roman" panose="02020603050405020304" pitchFamily="18" charset="0"/>
                <a:cs typeface="Times New Roman" panose="02020603050405020304" pitchFamily="18" charset="0"/>
              </a:rPr>
              <a:t>Токсины ботулинуса вызывают отравление, часто со смертельным исходом (до p5 %).</a:t>
            </a:r>
          </a:p>
          <a:p>
            <a:pPr eaLnBrk="1" hangingPunct="1">
              <a:lnSpc>
                <a:spcPct val="80000"/>
              </a:lnSpc>
            </a:pPr>
            <a:endParaRPr lang="ru-RU" altLang="en-US" sz="2100"/>
          </a:p>
          <a:p>
            <a:pPr eaLnBrk="1" hangingPunct="1">
              <a:lnSpc>
                <a:spcPct val="80000"/>
              </a:lnSpc>
            </a:pPr>
            <a:endParaRPr lang="ru-RU" altLang="en-US" sz="21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0">
            <a:extLst>
              <a:ext uri="{FF2B5EF4-FFF2-40B4-BE49-F238E27FC236}">
                <a16:creationId xmlns:a16="http://schemas.microsoft.com/office/drawing/2014/main" id="{3EC28553-6041-4A7A-AAC4-7A3A0CDF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5602" name="Содержимое 2">
            <a:extLst>
              <a:ext uri="{FF2B5EF4-FFF2-40B4-BE49-F238E27FC236}">
                <a16:creationId xmlns:a16="http://schemas.microsoft.com/office/drawing/2014/main" id="{1FDBA7C9-79EC-4E9C-A05D-AB0E957B79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85813"/>
            <a:ext cx="8229600" cy="534035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Порча овощных соков вызывается и другими термофильными бактериями, например Cl. soroqenes, Cl. jrasterianum, которые также выделяют много газа, но токсинов не образуют. </a:t>
            </a:r>
          </a:p>
          <a:p>
            <a:pPr eaLnBrk="1" hangingPunct="1"/>
            <a:r>
              <a:rPr lang="ru-RU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Испорченные соки приобретают запах прогорклого масла. </a:t>
            </a:r>
          </a:p>
          <a:p>
            <a:pPr eaLnBrk="1" hangingPunct="1"/>
            <a:r>
              <a:rPr lang="ru-RU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являются кислотоустойчивыми и могут вызывать порчу томатного сока и консервированных томатов.</a:t>
            </a:r>
          </a:p>
          <a:p>
            <a:pPr eaLnBrk="1" hangingPunct="1"/>
            <a:r>
              <a:rPr lang="ru-RU" altLang="en-US" sz="250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порчи соков указанными бактериями возможно путем соблюдения санитарно-гигиенического режима при производстве, а также подкислением соков лимонной кислотой.</a:t>
            </a:r>
          </a:p>
          <a:p>
            <a:pPr eaLnBrk="1" hangingPunct="1"/>
            <a:endParaRPr lang="ru-RU" altLang="en-US" sz="25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ru-RU" altLang="en-US" sz="25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Содержимое 2">
            <a:extLst>
              <a:ext uri="{FF2B5EF4-FFF2-40B4-BE49-F238E27FC236}">
                <a16:creationId xmlns:a16="http://schemas.microsoft.com/office/drawing/2014/main" id="{2150AB47-2E61-4019-AC45-3D9CECE05A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500" y="868664"/>
            <a:ext cx="7371773" cy="3514456"/>
          </a:xfrm>
        </p:spPr>
        <p:txBody>
          <a:bodyPr>
            <a:no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en-US" sz="2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"Плоское скисание" </a:t>
            </a: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вызывается </a:t>
            </a:r>
            <a:r>
              <a:rPr lang="ru-RU" alt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термоустойчивыми</a:t>
            </a: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бактериями, которые обусловливают микробиологическую порчу (брожение) продукта без газообразования и вздутия банок.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Дефект можно обнаружить лишь после вскрытия банки.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наблюдается помутнение продукта, появление неприятных кислого запаха и вкуса, размягчение консистенции.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Причинами порчи является медленное охлаждение после стерилизации, повышенные температуры транспортирования и хранения.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Микробиологическая порча может также проявляться в виде </a:t>
            </a:r>
            <a:r>
              <a:rPr lang="ru-RU" alt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плесневения</a:t>
            </a: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прогоркания</a:t>
            </a: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en-US" sz="2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ослизнения</a:t>
            </a:r>
            <a:r>
              <a:rPr lang="ru-RU" alt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продукта, выпадения осадка, коагуляции содержимого и других изменений продукта.</a:t>
            </a:r>
          </a:p>
          <a:p>
            <a:pPr eaLnBrk="1" hangingPunct="1">
              <a:lnSpc>
                <a:spcPct val="80000"/>
              </a:lnSpc>
            </a:pPr>
            <a:endParaRPr lang="ru-RU" alt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7AFF176-2A47-8C4B-B647-3802E89C108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010" r="25818" b="1"/>
          <a:stretch/>
        </p:blipFill>
        <p:spPr>
          <a:xfrm>
            <a:off x="5614780" y="10"/>
            <a:ext cx="3640016" cy="6857990"/>
          </a:xfrm>
          <a:prstGeom prst="rect">
            <a:avLst/>
          </a:prstGeom>
        </p:spPr>
      </p:pic>
      <p:sp>
        <p:nvSpPr>
          <p:cNvPr id="71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A9D5A4-E7A6-42C3-90C2-0C6E63689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4921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>
                <a:ea typeface="Times New Roman"/>
              </a:rPr>
              <a:t>Микробиологическая порча может также проявляться в виде: </a:t>
            </a:r>
            <a:endParaRPr lang="ru-RU" sz="240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50" name="Содержимое 2">
            <a:extLst>
              <a:ext uri="{FF2B5EF4-FFF2-40B4-BE49-F238E27FC236}">
                <a16:creationId xmlns:a16="http://schemas.microsoft.com/office/drawing/2014/main" id="{85C55278-7C69-4A1A-AE67-017FCFDC6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88" y="2286001"/>
            <a:ext cx="4511923" cy="3593591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плесневения,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прогоркания,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ослизнения продукта,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выпадения осадка,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коагуляции содержимого и др. изменений продукта.</a:t>
            </a:r>
          </a:p>
          <a:p>
            <a:pPr eaLnBrk="1" hangingPunct="1"/>
            <a:endParaRPr lang="ru-RU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920E513-2723-4F45-AC72-064723186371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0830A0-3AEF-4B9B-9550-1093AD5B7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Газированные безалкогольные напитки</a:t>
            </a:r>
          </a:p>
        </p:txBody>
      </p:sp>
      <p:sp>
        <p:nvSpPr>
          <p:cNvPr id="28674" name="Содержимое 3">
            <a:extLst>
              <a:ext uri="{FF2B5EF4-FFF2-40B4-BE49-F238E27FC236}">
                <a16:creationId xmlns:a16="http://schemas.microsoft.com/office/drawing/2014/main" id="{66173DDC-D74F-471B-AA17-7F6CDD086E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К газированным безалкогольным напиткам относят газированную воду с добавлением сиропов, газированные напитки в бутылках и сухие газированные напитки.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первых двух составляет газированная питьевая вода. </a:t>
            </a:r>
          </a:p>
          <a:p>
            <a:pPr eaLnBrk="1" hangingPunct="1"/>
            <a:endParaRPr lang="ru-RU" alt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5" name="Объект 5">
            <a:extLst>
              <a:ext uri="{FF2B5EF4-FFF2-40B4-BE49-F238E27FC236}">
                <a16:creationId xmlns:a16="http://schemas.microsoft.com/office/drawing/2014/main" id="{98FF653F-079C-D44B-8978-C47D4CBA995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6969" r="4030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0151AADE-3190-40C1-806A-ED3744263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2209" y="0"/>
            <a:ext cx="8611791" cy="6858000"/>
          </a:xfrm>
          <a:custGeom>
            <a:avLst/>
            <a:gdLst>
              <a:gd name="connsiteX0" fmla="*/ 0 w 11482387"/>
              <a:gd name="connsiteY0" fmla="*/ 0 h 6858000"/>
              <a:gd name="connsiteX1" fmla="*/ 11482387 w 11482387"/>
              <a:gd name="connsiteY1" fmla="*/ 0 h 6858000"/>
              <a:gd name="connsiteX2" fmla="*/ 11482387 w 11482387"/>
              <a:gd name="connsiteY2" fmla="*/ 6858000 h 6858000"/>
              <a:gd name="connsiteX3" fmla="*/ 0 w 11482387"/>
              <a:gd name="connsiteY3" fmla="*/ 6858000 h 6858000"/>
              <a:gd name="connsiteX4" fmla="*/ 1587 w 11482387"/>
              <a:gd name="connsiteY4" fmla="*/ 6789738 h 6858000"/>
              <a:gd name="connsiteX5" fmla="*/ 9525 w 11482387"/>
              <a:gd name="connsiteY5" fmla="*/ 6729413 h 6858000"/>
              <a:gd name="connsiteX6" fmla="*/ 20637 w 11482387"/>
              <a:gd name="connsiteY6" fmla="*/ 6677025 h 6858000"/>
              <a:gd name="connsiteX7" fmla="*/ 34925 w 11482387"/>
              <a:gd name="connsiteY7" fmla="*/ 6630988 h 6858000"/>
              <a:gd name="connsiteX8" fmla="*/ 50800 w 11482387"/>
              <a:gd name="connsiteY8" fmla="*/ 6589713 h 6858000"/>
              <a:gd name="connsiteX9" fmla="*/ 69850 w 11482387"/>
              <a:gd name="connsiteY9" fmla="*/ 6553200 h 6858000"/>
              <a:gd name="connsiteX10" fmla="*/ 88900 w 11482387"/>
              <a:gd name="connsiteY10" fmla="*/ 6515100 h 6858000"/>
              <a:gd name="connsiteX11" fmla="*/ 107950 w 11482387"/>
              <a:gd name="connsiteY11" fmla="*/ 6477000 h 6858000"/>
              <a:gd name="connsiteX12" fmla="*/ 123825 w 11482387"/>
              <a:gd name="connsiteY12" fmla="*/ 6440488 h 6858000"/>
              <a:gd name="connsiteX13" fmla="*/ 139700 w 11482387"/>
              <a:gd name="connsiteY13" fmla="*/ 6399213 h 6858000"/>
              <a:gd name="connsiteX14" fmla="*/ 155575 w 11482387"/>
              <a:gd name="connsiteY14" fmla="*/ 6353175 h 6858000"/>
              <a:gd name="connsiteX15" fmla="*/ 166687 w 11482387"/>
              <a:gd name="connsiteY15" fmla="*/ 6300788 h 6858000"/>
              <a:gd name="connsiteX16" fmla="*/ 173037 w 11482387"/>
              <a:gd name="connsiteY16" fmla="*/ 6240463 h 6858000"/>
              <a:gd name="connsiteX17" fmla="*/ 176212 w 11482387"/>
              <a:gd name="connsiteY17" fmla="*/ 6172200 h 6858000"/>
              <a:gd name="connsiteX18" fmla="*/ 173037 w 11482387"/>
              <a:gd name="connsiteY18" fmla="*/ 6103938 h 6858000"/>
              <a:gd name="connsiteX19" fmla="*/ 166687 w 11482387"/>
              <a:gd name="connsiteY19" fmla="*/ 6043613 h 6858000"/>
              <a:gd name="connsiteX20" fmla="*/ 155575 w 11482387"/>
              <a:gd name="connsiteY20" fmla="*/ 5991225 h 6858000"/>
              <a:gd name="connsiteX21" fmla="*/ 139700 w 11482387"/>
              <a:gd name="connsiteY21" fmla="*/ 5945188 h 6858000"/>
              <a:gd name="connsiteX22" fmla="*/ 123825 w 11482387"/>
              <a:gd name="connsiteY22" fmla="*/ 5903913 h 6858000"/>
              <a:gd name="connsiteX23" fmla="*/ 107950 w 11482387"/>
              <a:gd name="connsiteY23" fmla="*/ 5867400 h 6858000"/>
              <a:gd name="connsiteX24" fmla="*/ 88900 w 11482387"/>
              <a:gd name="connsiteY24" fmla="*/ 5829300 h 6858000"/>
              <a:gd name="connsiteX25" fmla="*/ 69850 w 11482387"/>
              <a:gd name="connsiteY25" fmla="*/ 5791200 h 6858000"/>
              <a:gd name="connsiteX26" fmla="*/ 50800 w 11482387"/>
              <a:gd name="connsiteY26" fmla="*/ 5754688 h 6858000"/>
              <a:gd name="connsiteX27" fmla="*/ 34925 w 11482387"/>
              <a:gd name="connsiteY27" fmla="*/ 5713413 h 6858000"/>
              <a:gd name="connsiteX28" fmla="*/ 20637 w 11482387"/>
              <a:gd name="connsiteY28" fmla="*/ 5667375 h 6858000"/>
              <a:gd name="connsiteX29" fmla="*/ 9525 w 11482387"/>
              <a:gd name="connsiteY29" fmla="*/ 5614988 h 6858000"/>
              <a:gd name="connsiteX30" fmla="*/ 1587 w 11482387"/>
              <a:gd name="connsiteY30" fmla="*/ 5554663 h 6858000"/>
              <a:gd name="connsiteX31" fmla="*/ 0 w 11482387"/>
              <a:gd name="connsiteY31" fmla="*/ 5486400 h 6858000"/>
              <a:gd name="connsiteX32" fmla="*/ 1587 w 11482387"/>
              <a:gd name="connsiteY32" fmla="*/ 5418138 h 6858000"/>
              <a:gd name="connsiteX33" fmla="*/ 9525 w 11482387"/>
              <a:gd name="connsiteY33" fmla="*/ 5357813 h 6858000"/>
              <a:gd name="connsiteX34" fmla="*/ 20637 w 11482387"/>
              <a:gd name="connsiteY34" fmla="*/ 5305425 h 6858000"/>
              <a:gd name="connsiteX35" fmla="*/ 34925 w 11482387"/>
              <a:gd name="connsiteY35" fmla="*/ 5259388 h 6858000"/>
              <a:gd name="connsiteX36" fmla="*/ 50800 w 11482387"/>
              <a:gd name="connsiteY36" fmla="*/ 5218113 h 6858000"/>
              <a:gd name="connsiteX37" fmla="*/ 69850 w 11482387"/>
              <a:gd name="connsiteY37" fmla="*/ 5181600 h 6858000"/>
              <a:gd name="connsiteX38" fmla="*/ 88900 w 11482387"/>
              <a:gd name="connsiteY38" fmla="*/ 5143500 h 6858000"/>
              <a:gd name="connsiteX39" fmla="*/ 107950 w 11482387"/>
              <a:gd name="connsiteY39" fmla="*/ 5105400 h 6858000"/>
              <a:gd name="connsiteX40" fmla="*/ 123825 w 11482387"/>
              <a:gd name="connsiteY40" fmla="*/ 5068888 h 6858000"/>
              <a:gd name="connsiteX41" fmla="*/ 139700 w 11482387"/>
              <a:gd name="connsiteY41" fmla="*/ 5027613 h 6858000"/>
              <a:gd name="connsiteX42" fmla="*/ 155575 w 11482387"/>
              <a:gd name="connsiteY42" fmla="*/ 4981575 h 6858000"/>
              <a:gd name="connsiteX43" fmla="*/ 166687 w 11482387"/>
              <a:gd name="connsiteY43" fmla="*/ 4929188 h 6858000"/>
              <a:gd name="connsiteX44" fmla="*/ 173037 w 11482387"/>
              <a:gd name="connsiteY44" fmla="*/ 4868863 h 6858000"/>
              <a:gd name="connsiteX45" fmla="*/ 176212 w 11482387"/>
              <a:gd name="connsiteY45" fmla="*/ 4800600 h 6858000"/>
              <a:gd name="connsiteX46" fmla="*/ 173037 w 11482387"/>
              <a:gd name="connsiteY46" fmla="*/ 4732338 h 6858000"/>
              <a:gd name="connsiteX47" fmla="*/ 166687 w 11482387"/>
              <a:gd name="connsiteY47" fmla="*/ 4672013 h 6858000"/>
              <a:gd name="connsiteX48" fmla="*/ 155575 w 11482387"/>
              <a:gd name="connsiteY48" fmla="*/ 4619625 h 6858000"/>
              <a:gd name="connsiteX49" fmla="*/ 139700 w 11482387"/>
              <a:gd name="connsiteY49" fmla="*/ 4573588 h 6858000"/>
              <a:gd name="connsiteX50" fmla="*/ 123825 w 11482387"/>
              <a:gd name="connsiteY50" fmla="*/ 4532313 h 6858000"/>
              <a:gd name="connsiteX51" fmla="*/ 107950 w 11482387"/>
              <a:gd name="connsiteY51" fmla="*/ 4495800 h 6858000"/>
              <a:gd name="connsiteX52" fmla="*/ 69850 w 11482387"/>
              <a:gd name="connsiteY52" fmla="*/ 4419600 h 6858000"/>
              <a:gd name="connsiteX53" fmla="*/ 50800 w 11482387"/>
              <a:gd name="connsiteY53" fmla="*/ 4383088 h 6858000"/>
              <a:gd name="connsiteX54" fmla="*/ 34925 w 11482387"/>
              <a:gd name="connsiteY54" fmla="*/ 4341813 h 6858000"/>
              <a:gd name="connsiteX55" fmla="*/ 20637 w 11482387"/>
              <a:gd name="connsiteY55" fmla="*/ 4295775 h 6858000"/>
              <a:gd name="connsiteX56" fmla="*/ 9525 w 11482387"/>
              <a:gd name="connsiteY56" fmla="*/ 4243388 h 6858000"/>
              <a:gd name="connsiteX57" fmla="*/ 1587 w 11482387"/>
              <a:gd name="connsiteY57" fmla="*/ 4183063 h 6858000"/>
              <a:gd name="connsiteX58" fmla="*/ 0 w 11482387"/>
              <a:gd name="connsiteY58" fmla="*/ 4114800 h 6858000"/>
              <a:gd name="connsiteX59" fmla="*/ 1587 w 11482387"/>
              <a:gd name="connsiteY59" fmla="*/ 4046538 h 6858000"/>
              <a:gd name="connsiteX60" fmla="*/ 9525 w 11482387"/>
              <a:gd name="connsiteY60" fmla="*/ 3986213 h 6858000"/>
              <a:gd name="connsiteX61" fmla="*/ 20637 w 11482387"/>
              <a:gd name="connsiteY61" fmla="*/ 3933825 h 6858000"/>
              <a:gd name="connsiteX62" fmla="*/ 34925 w 11482387"/>
              <a:gd name="connsiteY62" fmla="*/ 3887788 h 6858000"/>
              <a:gd name="connsiteX63" fmla="*/ 50800 w 11482387"/>
              <a:gd name="connsiteY63" fmla="*/ 3846513 h 6858000"/>
              <a:gd name="connsiteX64" fmla="*/ 69850 w 11482387"/>
              <a:gd name="connsiteY64" fmla="*/ 3810000 h 6858000"/>
              <a:gd name="connsiteX65" fmla="*/ 88900 w 11482387"/>
              <a:gd name="connsiteY65" fmla="*/ 3771900 h 6858000"/>
              <a:gd name="connsiteX66" fmla="*/ 107950 w 11482387"/>
              <a:gd name="connsiteY66" fmla="*/ 3733800 h 6858000"/>
              <a:gd name="connsiteX67" fmla="*/ 123825 w 11482387"/>
              <a:gd name="connsiteY67" fmla="*/ 3697288 h 6858000"/>
              <a:gd name="connsiteX68" fmla="*/ 139700 w 11482387"/>
              <a:gd name="connsiteY68" fmla="*/ 3656013 h 6858000"/>
              <a:gd name="connsiteX69" fmla="*/ 155575 w 11482387"/>
              <a:gd name="connsiteY69" fmla="*/ 3609975 h 6858000"/>
              <a:gd name="connsiteX70" fmla="*/ 166687 w 11482387"/>
              <a:gd name="connsiteY70" fmla="*/ 3557588 h 6858000"/>
              <a:gd name="connsiteX71" fmla="*/ 173037 w 11482387"/>
              <a:gd name="connsiteY71" fmla="*/ 3497263 h 6858000"/>
              <a:gd name="connsiteX72" fmla="*/ 176212 w 11482387"/>
              <a:gd name="connsiteY72" fmla="*/ 3427413 h 6858000"/>
              <a:gd name="connsiteX73" fmla="*/ 173037 w 11482387"/>
              <a:gd name="connsiteY73" fmla="*/ 3360738 h 6858000"/>
              <a:gd name="connsiteX74" fmla="*/ 166687 w 11482387"/>
              <a:gd name="connsiteY74" fmla="*/ 3300413 h 6858000"/>
              <a:gd name="connsiteX75" fmla="*/ 155575 w 11482387"/>
              <a:gd name="connsiteY75" fmla="*/ 3248025 h 6858000"/>
              <a:gd name="connsiteX76" fmla="*/ 139700 w 11482387"/>
              <a:gd name="connsiteY76" fmla="*/ 3201988 h 6858000"/>
              <a:gd name="connsiteX77" fmla="*/ 123825 w 11482387"/>
              <a:gd name="connsiteY77" fmla="*/ 3160713 h 6858000"/>
              <a:gd name="connsiteX78" fmla="*/ 107950 w 11482387"/>
              <a:gd name="connsiteY78" fmla="*/ 3124200 h 6858000"/>
              <a:gd name="connsiteX79" fmla="*/ 88900 w 11482387"/>
              <a:gd name="connsiteY79" fmla="*/ 3086100 h 6858000"/>
              <a:gd name="connsiteX80" fmla="*/ 69850 w 11482387"/>
              <a:gd name="connsiteY80" fmla="*/ 3048000 h 6858000"/>
              <a:gd name="connsiteX81" fmla="*/ 50800 w 11482387"/>
              <a:gd name="connsiteY81" fmla="*/ 3011488 h 6858000"/>
              <a:gd name="connsiteX82" fmla="*/ 34925 w 11482387"/>
              <a:gd name="connsiteY82" fmla="*/ 2970213 h 6858000"/>
              <a:gd name="connsiteX83" fmla="*/ 20637 w 11482387"/>
              <a:gd name="connsiteY83" fmla="*/ 2924175 h 6858000"/>
              <a:gd name="connsiteX84" fmla="*/ 9525 w 11482387"/>
              <a:gd name="connsiteY84" fmla="*/ 2871788 h 6858000"/>
              <a:gd name="connsiteX85" fmla="*/ 1587 w 11482387"/>
              <a:gd name="connsiteY85" fmla="*/ 2811463 h 6858000"/>
              <a:gd name="connsiteX86" fmla="*/ 0 w 11482387"/>
              <a:gd name="connsiteY86" fmla="*/ 2743200 h 6858000"/>
              <a:gd name="connsiteX87" fmla="*/ 1587 w 11482387"/>
              <a:gd name="connsiteY87" fmla="*/ 2674938 h 6858000"/>
              <a:gd name="connsiteX88" fmla="*/ 9525 w 11482387"/>
              <a:gd name="connsiteY88" fmla="*/ 2614613 h 6858000"/>
              <a:gd name="connsiteX89" fmla="*/ 20637 w 11482387"/>
              <a:gd name="connsiteY89" fmla="*/ 2562225 h 6858000"/>
              <a:gd name="connsiteX90" fmla="*/ 34925 w 11482387"/>
              <a:gd name="connsiteY90" fmla="*/ 2516188 h 6858000"/>
              <a:gd name="connsiteX91" fmla="*/ 50800 w 11482387"/>
              <a:gd name="connsiteY91" fmla="*/ 2474913 h 6858000"/>
              <a:gd name="connsiteX92" fmla="*/ 69850 w 11482387"/>
              <a:gd name="connsiteY92" fmla="*/ 2438400 h 6858000"/>
              <a:gd name="connsiteX93" fmla="*/ 88900 w 11482387"/>
              <a:gd name="connsiteY93" fmla="*/ 2400300 h 6858000"/>
              <a:gd name="connsiteX94" fmla="*/ 107950 w 11482387"/>
              <a:gd name="connsiteY94" fmla="*/ 2362200 h 6858000"/>
              <a:gd name="connsiteX95" fmla="*/ 123825 w 11482387"/>
              <a:gd name="connsiteY95" fmla="*/ 2325688 h 6858000"/>
              <a:gd name="connsiteX96" fmla="*/ 139700 w 11482387"/>
              <a:gd name="connsiteY96" fmla="*/ 2284413 h 6858000"/>
              <a:gd name="connsiteX97" fmla="*/ 155575 w 11482387"/>
              <a:gd name="connsiteY97" fmla="*/ 2238375 h 6858000"/>
              <a:gd name="connsiteX98" fmla="*/ 166687 w 11482387"/>
              <a:gd name="connsiteY98" fmla="*/ 2185988 h 6858000"/>
              <a:gd name="connsiteX99" fmla="*/ 173037 w 11482387"/>
              <a:gd name="connsiteY99" fmla="*/ 2125663 h 6858000"/>
              <a:gd name="connsiteX100" fmla="*/ 176212 w 11482387"/>
              <a:gd name="connsiteY100" fmla="*/ 2057400 h 6858000"/>
              <a:gd name="connsiteX101" fmla="*/ 173037 w 11482387"/>
              <a:gd name="connsiteY101" fmla="*/ 1989138 h 6858000"/>
              <a:gd name="connsiteX102" fmla="*/ 166687 w 11482387"/>
              <a:gd name="connsiteY102" fmla="*/ 1928813 h 6858000"/>
              <a:gd name="connsiteX103" fmla="*/ 155575 w 11482387"/>
              <a:gd name="connsiteY103" fmla="*/ 1876425 h 6858000"/>
              <a:gd name="connsiteX104" fmla="*/ 139700 w 11482387"/>
              <a:gd name="connsiteY104" fmla="*/ 1830388 h 6858000"/>
              <a:gd name="connsiteX105" fmla="*/ 123825 w 11482387"/>
              <a:gd name="connsiteY105" fmla="*/ 1789113 h 6858000"/>
              <a:gd name="connsiteX106" fmla="*/ 107950 w 11482387"/>
              <a:gd name="connsiteY106" fmla="*/ 1752600 h 6858000"/>
              <a:gd name="connsiteX107" fmla="*/ 88900 w 11482387"/>
              <a:gd name="connsiteY107" fmla="*/ 1714500 h 6858000"/>
              <a:gd name="connsiteX108" fmla="*/ 69850 w 11482387"/>
              <a:gd name="connsiteY108" fmla="*/ 1676400 h 6858000"/>
              <a:gd name="connsiteX109" fmla="*/ 50800 w 11482387"/>
              <a:gd name="connsiteY109" fmla="*/ 1639888 h 6858000"/>
              <a:gd name="connsiteX110" fmla="*/ 34925 w 11482387"/>
              <a:gd name="connsiteY110" fmla="*/ 1598613 h 6858000"/>
              <a:gd name="connsiteX111" fmla="*/ 20637 w 11482387"/>
              <a:gd name="connsiteY111" fmla="*/ 1552575 h 6858000"/>
              <a:gd name="connsiteX112" fmla="*/ 9525 w 11482387"/>
              <a:gd name="connsiteY112" fmla="*/ 1500188 h 6858000"/>
              <a:gd name="connsiteX113" fmla="*/ 1587 w 11482387"/>
              <a:gd name="connsiteY113" fmla="*/ 1439863 h 6858000"/>
              <a:gd name="connsiteX114" fmla="*/ 0 w 11482387"/>
              <a:gd name="connsiteY114" fmla="*/ 1371600 h 6858000"/>
              <a:gd name="connsiteX115" fmla="*/ 1587 w 11482387"/>
              <a:gd name="connsiteY115" fmla="*/ 1303338 h 6858000"/>
              <a:gd name="connsiteX116" fmla="*/ 9525 w 11482387"/>
              <a:gd name="connsiteY116" fmla="*/ 1243013 h 6858000"/>
              <a:gd name="connsiteX117" fmla="*/ 20637 w 11482387"/>
              <a:gd name="connsiteY117" fmla="*/ 1190625 h 6858000"/>
              <a:gd name="connsiteX118" fmla="*/ 34925 w 11482387"/>
              <a:gd name="connsiteY118" fmla="*/ 1144588 h 6858000"/>
              <a:gd name="connsiteX119" fmla="*/ 50800 w 11482387"/>
              <a:gd name="connsiteY119" fmla="*/ 1103313 h 6858000"/>
              <a:gd name="connsiteX120" fmla="*/ 69850 w 11482387"/>
              <a:gd name="connsiteY120" fmla="*/ 1066800 h 6858000"/>
              <a:gd name="connsiteX121" fmla="*/ 88900 w 11482387"/>
              <a:gd name="connsiteY121" fmla="*/ 1028700 h 6858000"/>
              <a:gd name="connsiteX122" fmla="*/ 107950 w 11482387"/>
              <a:gd name="connsiteY122" fmla="*/ 990600 h 6858000"/>
              <a:gd name="connsiteX123" fmla="*/ 123825 w 11482387"/>
              <a:gd name="connsiteY123" fmla="*/ 954088 h 6858000"/>
              <a:gd name="connsiteX124" fmla="*/ 139700 w 11482387"/>
              <a:gd name="connsiteY124" fmla="*/ 912813 h 6858000"/>
              <a:gd name="connsiteX125" fmla="*/ 155575 w 11482387"/>
              <a:gd name="connsiteY125" fmla="*/ 866775 h 6858000"/>
              <a:gd name="connsiteX126" fmla="*/ 166687 w 11482387"/>
              <a:gd name="connsiteY126" fmla="*/ 814388 h 6858000"/>
              <a:gd name="connsiteX127" fmla="*/ 173037 w 11482387"/>
              <a:gd name="connsiteY127" fmla="*/ 754063 h 6858000"/>
              <a:gd name="connsiteX128" fmla="*/ 176212 w 11482387"/>
              <a:gd name="connsiteY128" fmla="*/ 685800 h 6858000"/>
              <a:gd name="connsiteX129" fmla="*/ 173037 w 11482387"/>
              <a:gd name="connsiteY129" fmla="*/ 617538 h 6858000"/>
              <a:gd name="connsiteX130" fmla="*/ 166687 w 11482387"/>
              <a:gd name="connsiteY130" fmla="*/ 557213 h 6858000"/>
              <a:gd name="connsiteX131" fmla="*/ 155575 w 11482387"/>
              <a:gd name="connsiteY131" fmla="*/ 504825 h 6858000"/>
              <a:gd name="connsiteX132" fmla="*/ 139700 w 11482387"/>
              <a:gd name="connsiteY132" fmla="*/ 458788 h 6858000"/>
              <a:gd name="connsiteX133" fmla="*/ 123825 w 11482387"/>
              <a:gd name="connsiteY133" fmla="*/ 417513 h 6858000"/>
              <a:gd name="connsiteX134" fmla="*/ 107950 w 11482387"/>
              <a:gd name="connsiteY134" fmla="*/ 381000 h 6858000"/>
              <a:gd name="connsiteX135" fmla="*/ 88900 w 11482387"/>
              <a:gd name="connsiteY135" fmla="*/ 342900 h 6858000"/>
              <a:gd name="connsiteX136" fmla="*/ 69850 w 11482387"/>
              <a:gd name="connsiteY136" fmla="*/ 304800 h 6858000"/>
              <a:gd name="connsiteX137" fmla="*/ 50800 w 11482387"/>
              <a:gd name="connsiteY137" fmla="*/ 268288 h 6858000"/>
              <a:gd name="connsiteX138" fmla="*/ 34925 w 11482387"/>
              <a:gd name="connsiteY138" fmla="*/ 227013 h 6858000"/>
              <a:gd name="connsiteX139" fmla="*/ 20637 w 11482387"/>
              <a:gd name="connsiteY139" fmla="*/ 180975 h 6858000"/>
              <a:gd name="connsiteX140" fmla="*/ 9525 w 11482387"/>
              <a:gd name="connsiteY140" fmla="*/ 128588 h 6858000"/>
              <a:gd name="connsiteX141" fmla="*/ 1587 w 11482387"/>
              <a:gd name="connsiteY141" fmla="*/ 68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1482387" h="6858000">
                <a:moveTo>
                  <a:pt x="0" y="0"/>
                </a:moveTo>
                <a:lnTo>
                  <a:pt x="11482387" y="0"/>
                </a:lnTo>
                <a:lnTo>
                  <a:pt x="11482387" y="6858000"/>
                </a:lnTo>
                <a:lnTo>
                  <a:pt x="0" y="6858000"/>
                </a:lnTo>
                <a:lnTo>
                  <a:pt x="1587" y="6789738"/>
                </a:lnTo>
                <a:lnTo>
                  <a:pt x="9525" y="6729413"/>
                </a:lnTo>
                <a:lnTo>
                  <a:pt x="20637" y="6677025"/>
                </a:lnTo>
                <a:lnTo>
                  <a:pt x="34925" y="6630988"/>
                </a:lnTo>
                <a:lnTo>
                  <a:pt x="50800" y="6589713"/>
                </a:lnTo>
                <a:lnTo>
                  <a:pt x="69850" y="6553200"/>
                </a:lnTo>
                <a:lnTo>
                  <a:pt x="88900" y="6515100"/>
                </a:lnTo>
                <a:lnTo>
                  <a:pt x="107950" y="6477000"/>
                </a:lnTo>
                <a:lnTo>
                  <a:pt x="123825" y="6440488"/>
                </a:lnTo>
                <a:lnTo>
                  <a:pt x="139700" y="6399213"/>
                </a:lnTo>
                <a:lnTo>
                  <a:pt x="155575" y="6353175"/>
                </a:lnTo>
                <a:lnTo>
                  <a:pt x="166687" y="6300788"/>
                </a:lnTo>
                <a:lnTo>
                  <a:pt x="173037" y="6240463"/>
                </a:lnTo>
                <a:lnTo>
                  <a:pt x="176212" y="6172200"/>
                </a:lnTo>
                <a:lnTo>
                  <a:pt x="173037" y="6103938"/>
                </a:lnTo>
                <a:lnTo>
                  <a:pt x="166687" y="6043613"/>
                </a:lnTo>
                <a:lnTo>
                  <a:pt x="155575" y="5991225"/>
                </a:lnTo>
                <a:lnTo>
                  <a:pt x="139700" y="5945188"/>
                </a:lnTo>
                <a:lnTo>
                  <a:pt x="123825" y="5903913"/>
                </a:lnTo>
                <a:lnTo>
                  <a:pt x="107950" y="5867400"/>
                </a:lnTo>
                <a:lnTo>
                  <a:pt x="88900" y="5829300"/>
                </a:lnTo>
                <a:lnTo>
                  <a:pt x="69850" y="5791200"/>
                </a:lnTo>
                <a:lnTo>
                  <a:pt x="50800" y="5754688"/>
                </a:lnTo>
                <a:lnTo>
                  <a:pt x="34925" y="5713413"/>
                </a:lnTo>
                <a:lnTo>
                  <a:pt x="20637" y="5667375"/>
                </a:lnTo>
                <a:lnTo>
                  <a:pt x="9525" y="5614988"/>
                </a:lnTo>
                <a:lnTo>
                  <a:pt x="1587" y="5554663"/>
                </a:lnTo>
                <a:lnTo>
                  <a:pt x="0" y="5486400"/>
                </a:lnTo>
                <a:lnTo>
                  <a:pt x="1587" y="5418138"/>
                </a:lnTo>
                <a:lnTo>
                  <a:pt x="9525" y="5357813"/>
                </a:lnTo>
                <a:lnTo>
                  <a:pt x="20637" y="5305425"/>
                </a:lnTo>
                <a:lnTo>
                  <a:pt x="34925" y="5259388"/>
                </a:lnTo>
                <a:lnTo>
                  <a:pt x="50800" y="5218113"/>
                </a:lnTo>
                <a:lnTo>
                  <a:pt x="69850" y="5181600"/>
                </a:lnTo>
                <a:lnTo>
                  <a:pt x="88900" y="5143500"/>
                </a:lnTo>
                <a:lnTo>
                  <a:pt x="107950" y="5105400"/>
                </a:lnTo>
                <a:lnTo>
                  <a:pt x="123825" y="5068888"/>
                </a:lnTo>
                <a:lnTo>
                  <a:pt x="139700" y="5027613"/>
                </a:lnTo>
                <a:lnTo>
                  <a:pt x="155575" y="4981575"/>
                </a:lnTo>
                <a:lnTo>
                  <a:pt x="166687" y="4929188"/>
                </a:lnTo>
                <a:lnTo>
                  <a:pt x="173037" y="4868863"/>
                </a:lnTo>
                <a:lnTo>
                  <a:pt x="176212" y="4800600"/>
                </a:lnTo>
                <a:lnTo>
                  <a:pt x="173037" y="4732338"/>
                </a:lnTo>
                <a:lnTo>
                  <a:pt x="166687" y="4672013"/>
                </a:lnTo>
                <a:lnTo>
                  <a:pt x="155575" y="4619625"/>
                </a:lnTo>
                <a:lnTo>
                  <a:pt x="139700" y="4573588"/>
                </a:lnTo>
                <a:lnTo>
                  <a:pt x="123825" y="4532313"/>
                </a:lnTo>
                <a:lnTo>
                  <a:pt x="107950" y="4495800"/>
                </a:lnTo>
                <a:lnTo>
                  <a:pt x="69850" y="4419600"/>
                </a:lnTo>
                <a:lnTo>
                  <a:pt x="50800" y="4383088"/>
                </a:lnTo>
                <a:lnTo>
                  <a:pt x="34925" y="4341813"/>
                </a:lnTo>
                <a:lnTo>
                  <a:pt x="20637" y="4295775"/>
                </a:lnTo>
                <a:lnTo>
                  <a:pt x="9525" y="4243388"/>
                </a:lnTo>
                <a:lnTo>
                  <a:pt x="1587" y="4183063"/>
                </a:lnTo>
                <a:lnTo>
                  <a:pt x="0" y="4114800"/>
                </a:lnTo>
                <a:lnTo>
                  <a:pt x="1587" y="4046538"/>
                </a:lnTo>
                <a:lnTo>
                  <a:pt x="9525" y="3986213"/>
                </a:lnTo>
                <a:lnTo>
                  <a:pt x="20637" y="3933825"/>
                </a:lnTo>
                <a:lnTo>
                  <a:pt x="34925" y="3887788"/>
                </a:lnTo>
                <a:lnTo>
                  <a:pt x="50800" y="3846513"/>
                </a:lnTo>
                <a:lnTo>
                  <a:pt x="69850" y="3810000"/>
                </a:lnTo>
                <a:lnTo>
                  <a:pt x="88900" y="3771900"/>
                </a:lnTo>
                <a:lnTo>
                  <a:pt x="107950" y="3733800"/>
                </a:lnTo>
                <a:lnTo>
                  <a:pt x="123825" y="3697288"/>
                </a:lnTo>
                <a:lnTo>
                  <a:pt x="139700" y="3656013"/>
                </a:lnTo>
                <a:lnTo>
                  <a:pt x="155575" y="3609975"/>
                </a:lnTo>
                <a:lnTo>
                  <a:pt x="166687" y="3557588"/>
                </a:lnTo>
                <a:lnTo>
                  <a:pt x="173037" y="3497263"/>
                </a:lnTo>
                <a:lnTo>
                  <a:pt x="176212" y="3427413"/>
                </a:lnTo>
                <a:lnTo>
                  <a:pt x="173037" y="3360738"/>
                </a:lnTo>
                <a:lnTo>
                  <a:pt x="166687" y="3300413"/>
                </a:lnTo>
                <a:lnTo>
                  <a:pt x="155575" y="3248025"/>
                </a:lnTo>
                <a:lnTo>
                  <a:pt x="139700" y="3201988"/>
                </a:lnTo>
                <a:lnTo>
                  <a:pt x="123825" y="3160713"/>
                </a:lnTo>
                <a:lnTo>
                  <a:pt x="107950" y="3124200"/>
                </a:lnTo>
                <a:lnTo>
                  <a:pt x="88900" y="3086100"/>
                </a:lnTo>
                <a:lnTo>
                  <a:pt x="69850" y="3048000"/>
                </a:lnTo>
                <a:lnTo>
                  <a:pt x="50800" y="3011488"/>
                </a:lnTo>
                <a:lnTo>
                  <a:pt x="34925" y="2970213"/>
                </a:lnTo>
                <a:lnTo>
                  <a:pt x="20637" y="2924175"/>
                </a:lnTo>
                <a:lnTo>
                  <a:pt x="9525" y="2871788"/>
                </a:lnTo>
                <a:lnTo>
                  <a:pt x="1587" y="2811463"/>
                </a:lnTo>
                <a:lnTo>
                  <a:pt x="0" y="2743200"/>
                </a:lnTo>
                <a:lnTo>
                  <a:pt x="1587" y="2674938"/>
                </a:lnTo>
                <a:lnTo>
                  <a:pt x="9525" y="2614613"/>
                </a:lnTo>
                <a:lnTo>
                  <a:pt x="20637" y="2562225"/>
                </a:lnTo>
                <a:lnTo>
                  <a:pt x="34925" y="2516188"/>
                </a:lnTo>
                <a:lnTo>
                  <a:pt x="50800" y="2474913"/>
                </a:lnTo>
                <a:lnTo>
                  <a:pt x="69850" y="2438400"/>
                </a:lnTo>
                <a:lnTo>
                  <a:pt x="88900" y="2400300"/>
                </a:lnTo>
                <a:lnTo>
                  <a:pt x="107950" y="2362200"/>
                </a:lnTo>
                <a:lnTo>
                  <a:pt x="123825" y="2325688"/>
                </a:lnTo>
                <a:lnTo>
                  <a:pt x="139700" y="2284413"/>
                </a:lnTo>
                <a:lnTo>
                  <a:pt x="155575" y="2238375"/>
                </a:lnTo>
                <a:lnTo>
                  <a:pt x="166687" y="2185988"/>
                </a:lnTo>
                <a:lnTo>
                  <a:pt x="173037" y="2125663"/>
                </a:lnTo>
                <a:lnTo>
                  <a:pt x="176212" y="2057400"/>
                </a:lnTo>
                <a:lnTo>
                  <a:pt x="173037" y="1989138"/>
                </a:lnTo>
                <a:lnTo>
                  <a:pt x="166687" y="1928813"/>
                </a:lnTo>
                <a:lnTo>
                  <a:pt x="155575" y="1876425"/>
                </a:lnTo>
                <a:lnTo>
                  <a:pt x="139700" y="1830388"/>
                </a:lnTo>
                <a:lnTo>
                  <a:pt x="123825" y="1789113"/>
                </a:lnTo>
                <a:lnTo>
                  <a:pt x="107950" y="1752600"/>
                </a:lnTo>
                <a:lnTo>
                  <a:pt x="88900" y="1714500"/>
                </a:lnTo>
                <a:lnTo>
                  <a:pt x="69850" y="1676400"/>
                </a:lnTo>
                <a:lnTo>
                  <a:pt x="50800" y="1639888"/>
                </a:lnTo>
                <a:lnTo>
                  <a:pt x="34925" y="1598613"/>
                </a:lnTo>
                <a:lnTo>
                  <a:pt x="20637" y="1552575"/>
                </a:lnTo>
                <a:lnTo>
                  <a:pt x="9525" y="1500188"/>
                </a:lnTo>
                <a:lnTo>
                  <a:pt x="1587" y="1439863"/>
                </a:lnTo>
                <a:lnTo>
                  <a:pt x="0" y="1371600"/>
                </a:lnTo>
                <a:lnTo>
                  <a:pt x="1587" y="1303338"/>
                </a:lnTo>
                <a:lnTo>
                  <a:pt x="9525" y="1243013"/>
                </a:lnTo>
                <a:lnTo>
                  <a:pt x="20637" y="1190625"/>
                </a:lnTo>
                <a:lnTo>
                  <a:pt x="34925" y="1144588"/>
                </a:lnTo>
                <a:lnTo>
                  <a:pt x="50800" y="1103313"/>
                </a:lnTo>
                <a:lnTo>
                  <a:pt x="69850" y="1066800"/>
                </a:lnTo>
                <a:lnTo>
                  <a:pt x="88900" y="1028700"/>
                </a:lnTo>
                <a:lnTo>
                  <a:pt x="107950" y="990600"/>
                </a:lnTo>
                <a:lnTo>
                  <a:pt x="123825" y="954088"/>
                </a:lnTo>
                <a:lnTo>
                  <a:pt x="139700" y="912813"/>
                </a:lnTo>
                <a:lnTo>
                  <a:pt x="155575" y="866775"/>
                </a:lnTo>
                <a:lnTo>
                  <a:pt x="166687" y="814388"/>
                </a:lnTo>
                <a:lnTo>
                  <a:pt x="173037" y="754063"/>
                </a:lnTo>
                <a:lnTo>
                  <a:pt x="176212" y="685800"/>
                </a:lnTo>
                <a:lnTo>
                  <a:pt x="173037" y="617538"/>
                </a:lnTo>
                <a:lnTo>
                  <a:pt x="166687" y="557213"/>
                </a:lnTo>
                <a:lnTo>
                  <a:pt x="155575" y="504825"/>
                </a:lnTo>
                <a:lnTo>
                  <a:pt x="139700" y="458788"/>
                </a:lnTo>
                <a:lnTo>
                  <a:pt x="123825" y="417513"/>
                </a:lnTo>
                <a:lnTo>
                  <a:pt x="107950" y="381000"/>
                </a:lnTo>
                <a:lnTo>
                  <a:pt x="88900" y="342900"/>
                </a:lnTo>
                <a:lnTo>
                  <a:pt x="69850" y="304800"/>
                </a:lnTo>
                <a:lnTo>
                  <a:pt x="50800" y="268288"/>
                </a:lnTo>
                <a:lnTo>
                  <a:pt x="34925" y="227013"/>
                </a:lnTo>
                <a:lnTo>
                  <a:pt x="20637" y="180975"/>
                </a:lnTo>
                <a:lnTo>
                  <a:pt x="9525" y="128588"/>
                </a:lnTo>
                <a:lnTo>
                  <a:pt x="1587" y="68263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4DC05F-5C45-4E25-88F9-CDD7FDF26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z="3200" spc="200">
                <a:solidFill>
                  <a:schemeClr val="tx1"/>
                </a:solidFill>
              </a:rPr>
              <a:t>Газированные безалкогольные напитки в бутылках делят на 5 групп: </a:t>
            </a:r>
          </a:p>
        </p:txBody>
      </p:sp>
      <p:sp>
        <p:nvSpPr>
          <p:cNvPr id="29698" name="Содержимое 2">
            <a:extLst>
              <a:ext uri="{FF2B5EF4-FFF2-40B4-BE49-F238E27FC236}">
                <a16:creationId xmlns:a16="http://schemas.microsoft.com/office/drawing/2014/main" id="{040DD16C-CDF9-4427-A2E2-7D31D3A8AE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8758" y="2286001"/>
            <a:ext cx="7633742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altLang="en-US">
                <a:solidFill>
                  <a:schemeClr val="tx1"/>
                </a:solidFill>
              </a:rPr>
              <a:t>на натуральном сырье, </a:t>
            </a:r>
          </a:p>
          <a:p>
            <a:pPr defTabSz="914400"/>
            <a:r>
              <a:rPr lang="en-US" altLang="en-US">
                <a:solidFill>
                  <a:schemeClr val="tx1"/>
                </a:solidFill>
              </a:rPr>
              <a:t>на синтетических ароматизаторах, </a:t>
            </a:r>
          </a:p>
          <a:p>
            <a:pPr defTabSz="914400"/>
            <a:r>
              <a:rPr lang="en-US" altLang="en-US">
                <a:solidFill>
                  <a:schemeClr val="tx1"/>
                </a:solidFill>
              </a:rPr>
              <a:t>тонизирующие, </a:t>
            </a:r>
          </a:p>
          <a:p>
            <a:pPr defTabSz="914400"/>
            <a:r>
              <a:rPr lang="en-US" altLang="en-US">
                <a:solidFill>
                  <a:schemeClr val="tx1"/>
                </a:solidFill>
              </a:rPr>
              <a:t>витаминизированные </a:t>
            </a:r>
          </a:p>
          <a:p>
            <a:pPr defTabSz="914400"/>
            <a:r>
              <a:rPr lang="en-US" altLang="en-US">
                <a:solidFill>
                  <a:schemeClr val="tx1"/>
                </a:solidFill>
              </a:rPr>
              <a:t>специального назначения (диабетиков).</a:t>
            </a:r>
          </a:p>
          <a:p>
            <a:pPr defTabSz="914400"/>
            <a:endParaRPr lang="en-US" altLang="en-US">
              <a:solidFill>
                <a:schemeClr val="tx1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55DC39-D2AC-4AEB-936D-D47DF0A0A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cs typeface="Times New Roman" pitchFamily="18" charset="0"/>
              </a:rPr>
              <a:t>Технология производства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63393733-146B-4F1E-86EA-BB9D35E6D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829" y="2017712"/>
            <a:ext cx="8229600" cy="4840288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</a:t>
            </a:r>
            <a:r>
              <a:rPr lang="ru-RU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газированной воды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сатуратор подают одновременно охлажденную до 4°С воду и углекислоту из баллона, доводя давление в сатураторе до 2 атм.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получения газированных напитков в бутылках 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бутылки вносят определенную дозу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купажного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сиропа, разбавляемого затем газированной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во­дой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После доведения до необходимого объема бутылки с напитком герметично укупоривают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кронен-пробками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более современных предприятиях существует другая схема приготовления: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купажный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сироп смешивают с холодной водой и насыщают углекислотой в больших емкостях,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пос­ле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чего разливают в бутылки, которые немедленно герметизируют.</a:t>
            </a:r>
          </a:p>
          <a:p>
            <a:pPr eaLnBrk="1" hangingPunct="1">
              <a:lnSpc>
                <a:spcPct val="80000"/>
              </a:lnSpc>
            </a:pP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Стойкость  напитков  повышается  при введении консервантов —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бензоата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натрия, </a:t>
            </a:r>
            <a:r>
              <a:rPr lang="ru-RU" altLang="en-US" sz="2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сорбиновой</a:t>
            </a:r>
            <a:r>
              <a:rPr lang="ru-RU" alt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</a:t>
            </a:r>
            <a:r>
              <a:rPr lang="ru-RU" altLang="en-US" sz="2300" dirty="0"/>
              <a:t>ы.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" name="Объект 22">
            <a:extLst>
              <a:ext uri="{FF2B5EF4-FFF2-40B4-BE49-F238E27FC236}">
                <a16:creationId xmlns:a16="http://schemas.microsoft.com/office/drawing/2014/main" id="{C236DCDB-BA0A-2043-B3D0-6C732CFC27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3256" r="23667"/>
          <a:stretch/>
        </p:blipFill>
        <p:spPr>
          <a:xfrm>
            <a:off x="5085711" y="10"/>
            <a:ext cx="3845691" cy="6857990"/>
          </a:xfrm>
          <a:prstGeom prst="rect">
            <a:avLst/>
          </a:prstGeom>
        </p:spPr>
      </p:pic>
      <p:sp>
        <p:nvSpPr>
          <p:cNvPr id="75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0B0F1E-2E12-49F6-AEEF-CCB8001E9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pc="200"/>
              <a:t>Минеральные воды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770" name="Содержимое 2">
            <a:extLst>
              <a:ext uri="{FF2B5EF4-FFF2-40B4-BE49-F238E27FC236}">
                <a16:creationId xmlns:a16="http://schemas.microsoft.com/office/drawing/2014/main" id="{759B30D3-24BF-4492-AF46-7C9D4C22E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3788" y="2286001"/>
            <a:ext cx="4511923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00000"/>
              </a:lnSpc>
            </a:pPr>
            <a:r>
              <a:rPr lang="en-US" altLang="en-US" sz="1900"/>
              <a:t>природные подземные воды, характеризующиеся постоянством химического состава. </a:t>
            </a:r>
          </a:p>
          <a:p>
            <a:pPr defTabSz="914400">
              <a:lnSpc>
                <a:spcPct val="100000"/>
              </a:lnSpc>
            </a:pPr>
            <a:r>
              <a:rPr lang="en-US" altLang="en-US" sz="1900"/>
              <a:t>По степени минерализации и назначению их подразделяют на столовые, лечебно-столовые и лечебные. </a:t>
            </a:r>
          </a:p>
          <a:p>
            <a:pPr defTabSz="914400">
              <a:lnSpc>
                <a:spcPct val="100000"/>
              </a:lnSpc>
            </a:pPr>
            <a:r>
              <a:rPr lang="en-US" altLang="en-US" sz="1900"/>
              <a:t>По химическому составу минеральные воды подразделяются на 52 группы, внутри которых имеется деление на типы минерализации.</a:t>
            </a:r>
          </a:p>
          <a:p>
            <a:pPr defTabSz="914400">
              <a:lnSpc>
                <a:spcPct val="100000"/>
              </a:lnSpc>
            </a:pPr>
            <a:endParaRPr lang="en-US" altLang="en-US" sz="19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206D22E-427F-C448-AB46-B4B966FFF9F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</a:blip>
          <a:srcRect l="30078" r="12358"/>
          <a:stretch/>
        </p:blipFill>
        <p:spPr>
          <a:xfrm>
            <a:off x="5196253" y="10"/>
            <a:ext cx="3947747" cy="6857990"/>
          </a:xfrm>
          <a:prstGeom prst="rect">
            <a:avLst/>
          </a:prstGeom>
        </p:spPr>
      </p:pic>
      <p:sp>
        <p:nvSpPr>
          <p:cNvPr id="71" name="Freeform 10">
            <a:extLst>
              <a:ext uri="{FF2B5EF4-FFF2-40B4-BE49-F238E27FC236}">
                <a16:creationId xmlns:a16="http://schemas.microsoft.com/office/drawing/2014/main" id="{28128757-84CF-4B7B-89A4-06E3A4C89E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1BE142-58E4-4D4A-8E96-7B52CF201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4921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Напитки брожения: </a:t>
            </a:r>
            <a:endParaRPr lang="ru-RU">
              <a:cs typeface="Times New Roman" pitchFamily="18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9BC648B-BC3C-4674-B1FD-2F9F1C6D7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842" name="Содержимое 2">
            <a:extLst>
              <a:ext uri="{FF2B5EF4-FFF2-40B4-BE49-F238E27FC236}">
                <a16:creationId xmlns:a16="http://schemas.microsoft.com/office/drawing/2014/main" id="{2EC537F6-9130-4FA8-A649-BDF3917FAD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88" y="2286001"/>
            <a:ext cx="4511923" cy="3593591"/>
          </a:xfrm>
        </p:spPr>
        <p:txBody>
          <a:bodyPr>
            <a:normAutofit/>
          </a:bodyPr>
          <a:lstStyle/>
          <a:p>
            <a:pPr eaLnBrk="1" hangingPunct="1">
              <a:buFont typeface="Wingdings 3" panose="05040102010807070707" pitchFamily="18" charset="2"/>
              <a:buNone/>
            </a:pP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  Безалкогольные напитки, приготавливаемые путем незавершенного спиртового (и молочно-кислого) брожения сусла из зернового, овощного или плодово-ягодного сырья. </a:t>
            </a:r>
          </a:p>
          <a:p>
            <a:pPr eaLnBrk="1" hangingPunct="1">
              <a:buFont typeface="Wingdings 3" panose="05040102010807070707" pitchFamily="18" charset="2"/>
              <a:buNone/>
            </a:pPr>
            <a:endParaRPr lang="ru-RU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5" name="Freeform 11">
            <a:extLst>
              <a:ext uri="{FF2B5EF4-FFF2-40B4-BE49-F238E27FC236}">
                <a16:creationId xmlns:a16="http://schemas.microsoft.com/office/drawing/2014/main" id="{E84130BB-CB60-470A-BDAA-558B2F664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AD0F73-7EDC-2A40-9B66-2BF1B52E86AC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BBD1A00-A76A-B845-AD71-83C3C4C92249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21764D-9E56-4199-A62D-7E9BA06A4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795" y="382385"/>
            <a:ext cx="475150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pc="200"/>
              <a:t>Квас </a:t>
            </a:r>
          </a:p>
        </p:txBody>
      </p:sp>
      <p:pic>
        <p:nvPicPr>
          <p:cNvPr id="10" name="Объект 5">
            <a:extLst>
              <a:ext uri="{FF2B5EF4-FFF2-40B4-BE49-F238E27FC236}">
                <a16:creationId xmlns:a16="http://schemas.microsoft.com/office/drawing/2014/main" id="{B36A28B5-D75E-484C-964D-7A2B89B9AB2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28750" r="26149" b="1"/>
          <a:stretch/>
        </p:blipFill>
        <p:spPr>
          <a:xfrm>
            <a:off x="516325" y="-9525"/>
            <a:ext cx="3097367" cy="6867525"/>
          </a:xfrm>
          <a:prstGeom prst="rect">
            <a:avLst/>
          </a:prstGeom>
        </p:spPr>
      </p:pic>
      <p:sp>
        <p:nvSpPr>
          <p:cNvPr id="75" name="Freeform 6">
            <a:extLst>
              <a:ext uri="{FF2B5EF4-FFF2-40B4-BE49-F238E27FC236}">
                <a16:creationId xmlns:a16="http://schemas.microsoft.com/office/drawing/2014/main" id="{5402222E-F041-43A0-81BC-1B3F2EF765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36866" name="Содержимое 2">
            <a:extLst>
              <a:ext uri="{FF2B5EF4-FFF2-40B4-BE49-F238E27FC236}">
                <a16:creationId xmlns:a16="http://schemas.microsoft.com/office/drawing/2014/main" id="{220B0A62-FAAB-468D-902C-7EA105122B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96795" y="2286001"/>
            <a:ext cx="4751503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altLang="en-US"/>
              <a:t>Русский квас - один из лучших безалкогольных напитков. Изобретенный более тысячи лет назад, квас пользуется заслуженной популярностью и в настоящее время.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B80D28A2-8EA4-4EF0-9056-3BDAA7290F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BE33F35-F4F9-0A4B-B895-3C9AF6187DB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55" r="578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151AADE-3190-40C1-806A-ED3744263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2209" y="0"/>
            <a:ext cx="8611791" cy="6858000"/>
          </a:xfrm>
          <a:custGeom>
            <a:avLst/>
            <a:gdLst>
              <a:gd name="connsiteX0" fmla="*/ 0 w 11482387"/>
              <a:gd name="connsiteY0" fmla="*/ 0 h 6858000"/>
              <a:gd name="connsiteX1" fmla="*/ 11482387 w 11482387"/>
              <a:gd name="connsiteY1" fmla="*/ 0 h 6858000"/>
              <a:gd name="connsiteX2" fmla="*/ 11482387 w 11482387"/>
              <a:gd name="connsiteY2" fmla="*/ 6858000 h 6858000"/>
              <a:gd name="connsiteX3" fmla="*/ 0 w 11482387"/>
              <a:gd name="connsiteY3" fmla="*/ 6858000 h 6858000"/>
              <a:gd name="connsiteX4" fmla="*/ 1587 w 11482387"/>
              <a:gd name="connsiteY4" fmla="*/ 6789738 h 6858000"/>
              <a:gd name="connsiteX5" fmla="*/ 9525 w 11482387"/>
              <a:gd name="connsiteY5" fmla="*/ 6729413 h 6858000"/>
              <a:gd name="connsiteX6" fmla="*/ 20637 w 11482387"/>
              <a:gd name="connsiteY6" fmla="*/ 6677025 h 6858000"/>
              <a:gd name="connsiteX7" fmla="*/ 34925 w 11482387"/>
              <a:gd name="connsiteY7" fmla="*/ 6630988 h 6858000"/>
              <a:gd name="connsiteX8" fmla="*/ 50800 w 11482387"/>
              <a:gd name="connsiteY8" fmla="*/ 6589713 h 6858000"/>
              <a:gd name="connsiteX9" fmla="*/ 69850 w 11482387"/>
              <a:gd name="connsiteY9" fmla="*/ 6553200 h 6858000"/>
              <a:gd name="connsiteX10" fmla="*/ 88900 w 11482387"/>
              <a:gd name="connsiteY10" fmla="*/ 6515100 h 6858000"/>
              <a:gd name="connsiteX11" fmla="*/ 107950 w 11482387"/>
              <a:gd name="connsiteY11" fmla="*/ 6477000 h 6858000"/>
              <a:gd name="connsiteX12" fmla="*/ 123825 w 11482387"/>
              <a:gd name="connsiteY12" fmla="*/ 6440488 h 6858000"/>
              <a:gd name="connsiteX13" fmla="*/ 139700 w 11482387"/>
              <a:gd name="connsiteY13" fmla="*/ 6399213 h 6858000"/>
              <a:gd name="connsiteX14" fmla="*/ 155575 w 11482387"/>
              <a:gd name="connsiteY14" fmla="*/ 6353175 h 6858000"/>
              <a:gd name="connsiteX15" fmla="*/ 166687 w 11482387"/>
              <a:gd name="connsiteY15" fmla="*/ 6300788 h 6858000"/>
              <a:gd name="connsiteX16" fmla="*/ 173037 w 11482387"/>
              <a:gd name="connsiteY16" fmla="*/ 6240463 h 6858000"/>
              <a:gd name="connsiteX17" fmla="*/ 176212 w 11482387"/>
              <a:gd name="connsiteY17" fmla="*/ 6172200 h 6858000"/>
              <a:gd name="connsiteX18" fmla="*/ 173037 w 11482387"/>
              <a:gd name="connsiteY18" fmla="*/ 6103938 h 6858000"/>
              <a:gd name="connsiteX19" fmla="*/ 166687 w 11482387"/>
              <a:gd name="connsiteY19" fmla="*/ 6043613 h 6858000"/>
              <a:gd name="connsiteX20" fmla="*/ 155575 w 11482387"/>
              <a:gd name="connsiteY20" fmla="*/ 5991225 h 6858000"/>
              <a:gd name="connsiteX21" fmla="*/ 139700 w 11482387"/>
              <a:gd name="connsiteY21" fmla="*/ 5945188 h 6858000"/>
              <a:gd name="connsiteX22" fmla="*/ 123825 w 11482387"/>
              <a:gd name="connsiteY22" fmla="*/ 5903913 h 6858000"/>
              <a:gd name="connsiteX23" fmla="*/ 107950 w 11482387"/>
              <a:gd name="connsiteY23" fmla="*/ 5867400 h 6858000"/>
              <a:gd name="connsiteX24" fmla="*/ 88900 w 11482387"/>
              <a:gd name="connsiteY24" fmla="*/ 5829300 h 6858000"/>
              <a:gd name="connsiteX25" fmla="*/ 69850 w 11482387"/>
              <a:gd name="connsiteY25" fmla="*/ 5791200 h 6858000"/>
              <a:gd name="connsiteX26" fmla="*/ 50800 w 11482387"/>
              <a:gd name="connsiteY26" fmla="*/ 5754688 h 6858000"/>
              <a:gd name="connsiteX27" fmla="*/ 34925 w 11482387"/>
              <a:gd name="connsiteY27" fmla="*/ 5713413 h 6858000"/>
              <a:gd name="connsiteX28" fmla="*/ 20637 w 11482387"/>
              <a:gd name="connsiteY28" fmla="*/ 5667375 h 6858000"/>
              <a:gd name="connsiteX29" fmla="*/ 9525 w 11482387"/>
              <a:gd name="connsiteY29" fmla="*/ 5614988 h 6858000"/>
              <a:gd name="connsiteX30" fmla="*/ 1587 w 11482387"/>
              <a:gd name="connsiteY30" fmla="*/ 5554663 h 6858000"/>
              <a:gd name="connsiteX31" fmla="*/ 0 w 11482387"/>
              <a:gd name="connsiteY31" fmla="*/ 5486400 h 6858000"/>
              <a:gd name="connsiteX32" fmla="*/ 1587 w 11482387"/>
              <a:gd name="connsiteY32" fmla="*/ 5418138 h 6858000"/>
              <a:gd name="connsiteX33" fmla="*/ 9525 w 11482387"/>
              <a:gd name="connsiteY33" fmla="*/ 5357813 h 6858000"/>
              <a:gd name="connsiteX34" fmla="*/ 20637 w 11482387"/>
              <a:gd name="connsiteY34" fmla="*/ 5305425 h 6858000"/>
              <a:gd name="connsiteX35" fmla="*/ 34925 w 11482387"/>
              <a:gd name="connsiteY35" fmla="*/ 5259388 h 6858000"/>
              <a:gd name="connsiteX36" fmla="*/ 50800 w 11482387"/>
              <a:gd name="connsiteY36" fmla="*/ 5218113 h 6858000"/>
              <a:gd name="connsiteX37" fmla="*/ 69850 w 11482387"/>
              <a:gd name="connsiteY37" fmla="*/ 5181600 h 6858000"/>
              <a:gd name="connsiteX38" fmla="*/ 88900 w 11482387"/>
              <a:gd name="connsiteY38" fmla="*/ 5143500 h 6858000"/>
              <a:gd name="connsiteX39" fmla="*/ 107950 w 11482387"/>
              <a:gd name="connsiteY39" fmla="*/ 5105400 h 6858000"/>
              <a:gd name="connsiteX40" fmla="*/ 123825 w 11482387"/>
              <a:gd name="connsiteY40" fmla="*/ 5068888 h 6858000"/>
              <a:gd name="connsiteX41" fmla="*/ 139700 w 11482387"/>
              <a:gd name="connsiteY41" fmla="*/ 5027613 h 6858000"/>
              <a:gd name="connsiteX42" fmla="*/ 155575 w 11482387"/>
              <a:gd name="connsiteY42" fmla="*/ 4981575 h 6858000"/>
              <a:gd name="connsiteX43" fmla="*/ 166687 w 11482387"/>
              <a:gd name="connsiteY43" fmla="*/ 4929188 h 6858000"/>
              <a:gd name="connsiteX44" fmla="*/ 173037 w 11482387"/>
              <a:gd name="connsiteY44" fmla="*/ 4868863 h 6858000"/>
              <a:gd name="connsiteX45" fmla="*/ 176212 w 11482387"/>
              <a:gd name="connsiteY45" fmla="*/ 4800600 h 6858000"/>
              <a:gd name="connsiteX46" fmla="*/ 173037 w 11482387"/>
              <a:gd name="connsiteY46" fmla="*/ 4732338 h 6858000"/>
              <a:gd name="connsiteX47" fmla="*/ 166687 w 11482387"/>
              <a:gd name="connsiteY47" fmla="*/ 4672013 h 6858000"/>
              <a:gd name="connsiteX48" fmla="*/ 155575 w 11482387"/>
              <a:gd name="connsiteY48" fmla="*/ 4619625 h 6858000"/>
              <a:gd name="connsiteX49" fmla="*/ 139700 w 11482387"/>
              <a:gd name="connsiteY49" fmla="*/ 4573588 h 6858000"/>
              <a:gd name="connsiteX50" fmla="*/ 123825 w 11482387"/>
              <a:gd name="connsiteY50" fmla="*/ 4532313 h 6858000"/>
              <a:gd name="connsiteX51" fmla="*/ 107950 w 11482387"/>
              <a:gd name="connsiteY51" fmla="*/ 4495800 h 6858000"/>
              <a:gd name="connsiteX52" fmla="*/ 69850 w 11482387"/>
              <a:gd name="connsiteY52" fmla="*/ 4419600 h 6858000"/>
              <a:gd name="connsiteX53" fmla="*/ 50800 w 11482387"/>
              <a:gd name="connsiteY53" fmla="*/ 4383088 h 6858000"/>
              <a:gd name="connsiteX54" fmla="*/ 34925 w 11482387"/>
              <a:gd name="connsiteY54" fmla="*/ 4341813 h 6858000"/>
              <a:gd name="connsiteX55" fmla="*/ 20637 w 11482387"/>
              <a:gd name="connsiteY55" fmla="*/ 4295775 h 6858000"/>
              <a:gd name="connsiteX56" fmla="*/ 9525 w 11482387"/>
              <a:gd name="connsiteY56" fmla="*/ 4243388 h 6858000"/>
              <a:gd name="connsiteX57" fmla="*/ 1587 w 11482387"/>
              <a:gd name="connsiteY57" fmla="*/ 4183063 h 6858000"/>
              <a:gd name="connsiteX58" fmla="*/ 0 w 11482387"/>
              <a:gd name="connsiteY58" fmla="*/ 4114800 h 6858000"/>
              <a:gd name="connsiteX59" fmla="*/ 1587 w 11482387"/>
              <a:gd name="connsiteY59" fmla="*/ 4046538 h 6858000"/>
              <a:gd name="connsiteX60" fmla="*/ 9525 w 11482387"/>
              <a:gd name="connsiteY60" fmla="*/ 3986213 h 6858000"/>
              <a:gd name="connsiteX61" fmla="*/ 20637 w 11482387"/>
              <a:gd name="connsiteY61" fmla="*/ 3933825 h 6858000"/>
              <a:gd name="connsiteX62" fmla="*/ 34925 w 11482387"/>
              <a:gd name="connsiteY62" fmla="*/ 3887788 h 6858000"/>
              <a:gd name="connsiteX63" fmla="*/ 50800 w 11482387"/>
              <a:gd name="connsiteY63" fmla="*/ 3846513 h 6858000"/>
              <a:gd name="connsiteX64" fmla="*/ 69850 w 11482387"/>
              <a:gd name="connsiteY64" fmla="*/ 3810000 h 6858000"/>
              <a:gd name="connsiteX65" fmla="*/ 88900 w 11482387"/>
              <a:gd name="connsiteY65" fmla="*/ 3771900 h 6858000"/>
              <a:gd name="connsiteX66" fmla="*/ 107950 w 11482387"/>
              <a:gd name="connsiteY66" fmla="*/ 3733800 h 6858000"/>
              <a:gd name="connsiteX67" fmla="*/ 123825 w 11482387"/>
              <a:gd name="connsiteY67" fmla="*/ 3697288 h 6858000"/>
              <a:gd name="connsiteX68" fmla="*/ 139700 w 11482387"/>
              <a:gd name="connsiteY68" fmla="*/ 3656013 h 6858000"/>
              <a:gd name="connsiteX69" fmla="*/ 155575 w 11482387"/>
              <a:gd name="connsiteY69" fmla="*/ 3609975 h 6858000"/>
              <a:gd name="connsiteX70" fmla="*/ 166687 w 11482387"/>
              <a:gd name="connsiteY70" fmla="*/ 3557588 h 6858000"/>
              <a:gd name="connsiteX71" fmla="*/ 173037 w 11482387"/>
              <a:gd name="connsiteY71" fmla="*/ 3497263 h 6858000"/>
              <a:gd name="connsiteX72" fmla="*/ 176212 w 11482387"/>
              <a:gd name="connsiteY72" fmla="*/ 3427413 h 6858000"/>
              <a:gd name="connsiteX73" fmla="*/ 173037 w 11482387"/>
              <a:gd name="connsiteY73" fmla="*/ 3360738 h 6858000"/>
              <a:gd name="connsiteX74" fmla="*/ 166687 w 11482387"/>
              <a:gd name="connsiteY74" fmla="*/ 3300413 h 6858000"/>
              <a:gd name="connsiteX75" fmla="*/ 155575 w 11482387"/>
              <a:gd name="connsiteY75" fmla="*/ 3248025 h 6858000"/>
              <a:gd name="connsiteX76" fmla="*/ 139700 w 11482387"/>
              <a:gd name="connsiteY76" fmla="*/ 3201988 h 6858000"/>
              <a:gd name="connsiteX77" fmla="*/ 123825 w 11482387"/>
              <a:gd name="connsiteY77" fmla="*/ 3160713 h 6858000"/>
              <a:gd name="connsiteX78" fmla="*/ 107950 w 11482387"/>
              <a:gd name="connsiteY78" fmla="*/ 3124200 h 6858000"/>
              <a:gd name="connsiteX79" fmla="*/ 88900 w 11482387"/>
              <a:gd name="connsiteY79" fmla="*/ 3086100 h 6858000"/>
              <a:gd name="connsiteX80" fmla="*/ 69850 w 11482387"/>
              <a:gd name="connsiteY80" fmla="*/ 3048000 h 6858000"/>
              <a:gd name="connsiteX81" fmla="*/ 50800 w 11482387"/>
              <a:gd name="connsiteY81" fmla="*/ 3011488 h 6858000"/>
              <a:gd name="connsiteX82" fmla="*/ 34925 w 11482387"/>
              <a:gd name="connsiteY82" fmla="*/ 2970213 h 6858000"/>
              <a:gd name="connsiteX83" fmla="*/ 20637 w 11482387"/>
              <a:gd name="connsiteY83" fmla="*/ 2924175 h 6858000"/>
              <a:gd name="connsiteX84" fmla="*/ 9525 w 11482387"/>
              <a:gd name="connsiteY84" fmla="*/ 2871788 h 6858000"/>
              <a:gd name="connsiteX85" fmla="*/ 1587 w 11482387"/>
              <a:gd name="connsiteY85" fmla="*/ 2811463 h 6858000"/>
              <a:gd name="connsiteX86" fmla="*/ 0 w 11482387"/>
              <a:gd name="connsiteY86" fmla="*/ 2743200 h 6858000"/>
              <a:gd name="connsiteX87" fmla="*/ 1587 w 11482387"/>
              <a:gd name="connsiteY87" fmla="*/ 2674938 h 6858000"/>
              <a:gd name="connsiteX88" fmla="*/ 9525 w 11482387"/>
              <a:gd name="connsiteY88" fmla="*/ 2614613 h 6858000"/>
              <a:gd name="connsiteX89" fmla="*/ 20637 w 11482387"/>
              <a:gd name="connsiteY89" fmla="*/ 2562225 h 6858000"/>
              <a:gd name="connsiteX90" fmla="*/ 34925 w 11482387"/>
              <a:gd name="connsiteY90" fmla="*/ 2516188 h 6858000"/>
              <a:gd name="connsiteX91" fmla="*/ 50800 w 11482387"/>
              <a:gd name="connsiteY91" fmla="*/ 2474913 h 6858000"/>
              <a:gd name="connsiteX92" fmla="*/ 69850 w 11482387"/>
              <a:gd name="connsiteY92" fmla="*/ 2438400 h 6858000"/>
              <a:gd name="connsiteX93" fmla="*/ 88900 w 11482387"/>
              <a:gd name="connsiteY93" fmla="*/ 2400300 h 6858000"/>
              <a:gd name="connsiteX94" fmla="*/ 107950 w 11482387"/>
              <a:gd name="connsiteY94" fmla="*/ 2362200 h 6858000"/>
              <a:gd name="connsiteX95" fmla="*/ 123825 w 11482387"/>
              <a:gd name="connsiteY95" fmla="*/ 2325688 h 6858000"/>
              <a:gd name="connsiteX96" fmla="*/ 139700 w 11482387"/>
              <a:gd name="connsiteY96" fmla="*/ 2284413 h 6858000"/>
              <a:gd name="connsiteX97" fmla="*/ 155575 w 11482387"/>
              <a:gd name="connsiteY97" fmla="*/ 2238375 h 6858000"/>
              <a:gd name="connsiteX98" fmla="*/ 166687 w 11482387"/>
              <a:gd name="connsiteY98" fmla="*/ 2185988 h 6858000"/>
              <a:gd name="connsiteX99" fmla="*/ 173037 w 11482387"/>
              <a:gd name="connsiteY99" fmla="*/ 2125663 h 6858000"/>
              <a:gd name="connsiteX100" fmla="*/ 176212 w 11482387"/>
              <a:gd name="connsiteY100" fmla="*/ 2057400 h 6858000"/>
              <a:gd name="connsiteX101" fmla="*/ 173037 w 11482387"/>
              <a:gd name="connsiteY101" fmla="*/ 1989138 h 6858000"/>
              <a:gd name="connsiteX102" fmla="*/ 166687 w 11482387"/>
              <a:gd name="connsiteY102" fmla="*/ 1928813 h 6858000"/>
              <a:gd name="connsiteX103" fmla="*/ 155575 w 11482387"/>
              <a:gd name="connsiteY103" fmla="*/ 1876425 h 6858000"/>
              <a:gd name="connsiteX104" fmla="*/ 139700 w 11482387"/>
              <a:gd name="connsiteY104" fmla="*/ 1830388 h 6858000"/>
              <a:gd name="connsiteX105" fmla="*/ 123825 w 11482387"/>
              <a:gd name="connsiteY105" fmla="*/ 1789113 h 6858000"/>
              <a:gd name="connsiteX106" fmla="*/ 107950 w 11482387"/>
              <a:gd name="connsiteY106" fmla="*/ 1752600 h 6858000"/>
              <a:gd name="connsiteX107" fmla="*/ 88900 w 11482387"/>
              <a:gd name="connsiteY107" fmla="*/ 1714500 h 6858000"/>
              <a:gd name="connsiteX108" fmla="*/ 69850 w 11482387"/>
              <a:gd name="connsiteY108" fmla="*/ 1676400 h 6858000"/>
              <a:gd name="connsiteX109" fmla="*/ 50800 w 11482387"/>
              <a:gd name="connsiteY109" fmla="*/ 1639888 h 6858000"/>
              <a:gd name="connsiteX110" fmla="*/ 34925 w 11482387"/>
              <a:gd name="connsiteY110" fmla="*/ 1598613 h 6858000"/>
              <a:gd name="connsiteX111" fmla="*/ 20637 w 11482387"/>
              <a:gd name="connsiteY111" fmla="*/ 1552575 h 6858000"/>
              <a:gd name="connsiteX112" fmla="*/ 9525 w 11482387"/>
              <a:gd name="connsiteY112" fmla="*/ 1500188 h 6858000"/>
              <a:gd name="connsiteX113" fmla="*/ 1587 w 11482387"/>
              <a:gd name="connsiteY113" fmla="*/ 1439863 h 6858000"/>
              <a:gd name="connsiteX114" fmla="*/ 0 w 11482387"/>
              <a:gd name="connsiteY114" fmla="*/ 1371600 h 6858000"/>
              <a:gd name="connsiteX115" fmla="*/ 1587 w 11482387"/>
              <a:gd name="connsiteY115" fmla="*/ 1303338 h 6858000"/>
              <a:gd name="connsiteX116" fmla="*/ 9525 w 11482387"/>
              <a:gd name="connsiteY116" fmla="*/ 1243013 h 6858000"/>
              <a:gd name="connsiteX117" fmla="*/ 20637 w 11482387"/>
              <a:gd name="connsiteY117" fmla="*/ 1190625 h 6858000"/>
              <a:gd name="connsiteX118" fmla="*/ 34925 w 11482387"/>
              <a:gd name="connsiteY118" fmla="*/ 1144588 h 6858000"/>
              <a:gd name="connsiteX119" fmla="*/ 50800 w 11482387"/>
              <a:gd name="connsiteY119" fmla="*/ 1103313 h 6858000"/>
              <a:gd name="connsiteX120" fmla="*/ 69850 w 11482387"/>
              <a:gd name="connsiteY120" fmla="*/ 1066800 h 6858000"/>
              <a:gd name="connsiteX121" fmla="*/ 88900 w 11482387"/>
              <a:gd name="connsiteY121" fmla="*/ 1028700 h 6858000"/>
              <a:gd name="connsiteX122" fmla="*/ 107950 w 11482387"/>
              <a:gd name="connsiteY122" fmla="*/ 990600 h 6858000"/>
              <a:gd name="connsiteX123" fmla="*/ 123825 w 11482387"/>
              <a:gd name="connsiteY123" fmla="*/ 954088 h 6858000"/>
              <a:gd name="connsiteX124" fmla="*/ 139700 w 11482387"/>
              <a:gd name="connsiteY124" fmla="*/ 912813 h 6858000"/>
              <a:gd name="connsiteX125" fmla="*/ 155575 w 11482387"/>
              <a:gd name="connsiteY125" fmla="*/ 866775 h 6858000"/>
              <a:gd name="connsiteX126" fmla="*/ 166687 w 11482387"/>
              <a:gd name="connsiteY126" fmla="*/ 814388 h 6858000"/>
              <a:gd name="connsiteX127" fmla="*/ 173037 w 11482387"/>
              <a:gd name="connsiteY127" fmla="*/ 754063 h 6858000"/>
              <a:gd name="connsiteX128" fmla="*/ 176212 w 11482387"/>
              <a:gd name="connsiteY128" fmla="*/ 685800 h 6858000"/>
              <a:gd name="connsiteX129" fmla="*/ 173037 w 11482387"/>
              <a:gd name="connsiteY129" fmla="*/ 617538 h 6858000"/>
              <a:gd name="connsiteX130" fmla="*/ 166687 w 11482387"/>
              <a:gd name="connsiteY130" fmla="*/ 557213 h 6858000"/>
              <a:gd name="connsiteX131" fmla="*/ 155575 w 11482387"/>
              <a:gd name="connsiteY131" fmla="*/ 504825 h 6858000"/>
              <a:gd name="connsiteX132" fmla="*/ 139700 w 11482387"/>
              <a:gd name="connsiteY132" fmla="*/ 458788 h 6858000"/>
              <a:gd name="connsiteX133" fmla="*/ 123825 w 11482387"/>
              <a:gd name="connsiteY133" fmla="*/ 417513 h 6858000"/>
              <a:gd name="connsiteX134" fmla="*/ 107950 w 11482387"/>
              <a:gd name="connsiteY134" fmla="*/ 381000 h 6858000"/>
              <a:gd name="connsiteX135" fmla="*/ 88900 w 11482387"/>
              <a:gd name="connsiteY135" fmla="*/ 342900 h 6858000"/>
              <a:gd name="connsiteX136" fmla="*/ 69850 w 11482387"/>
              <a:gd name="connsiteY136" fmla="*/ 304800 h 6858000"/>
              <a:gd name="connsiteX137" fmla="*/ 50800 w 11482387"/>
              <a:gd name="connsiteY137" fmla="*/ 268288 h 6858000"/>
              <a:gd name="connsiteX138" fmla="*/ 34925 w 11482387"/>
              <a:gd name="connsiteY138" fmla="*/ 227013 h 6858000"/>
              <a:gd name="connsiteX139" fmla="*/ 20637 w 11482387"/>
              <a:gd name="connsiteY139" fmla="*/ 180975 h 6858000"/>
              <a:gd name="connsiteX140" fmla="*/ 9525 w 11482387"/>
              <a:gd name="connsiteY140" fmla="*/ 128588 h 6858000"/>
              <a:gd name="connsiteX141" fmla="*/ 1587 w 11482387"/>
              <a:gd name="connsiteY141" fmla="*/ 6826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11482387" h="6858000">
                <a:moveTo>
                  <a:pt x="0" y="0"/>
                </a:moveTo>
                <a:lnTo>
                  <a:pt x="11482387" y="0"/>
                </a:lnTo>
                <a:lnTo>
                  <a:pt x="11482387" y="6858000"/>
                </a:lnTo>
                <a:lnTo>
                  <a:pt x="0" y="6858000"/>
                </a:lnTo>
                <a:lnTo>
                  <a:pt x="1587" y="6789738"/>
                </a:lnTo>
                <a:lnTo>
                  <a:pt x="9525" y="6729413"/>
                </a:lnTo>
                <a:lnTo>
                  <a:pt x="20637" y="6677025"/>
                </a:lnTo>
                <a:lnTo>
                  <a:pt x="34925" y="6630988"/>
                </a:lnTo>
                <a:lnTo>
                  <a:pt x="50800" y="6589713"/>
                </a:lnTo>
                <a:lnTo>
                  <a:pt x="69850" y="6553200"/>
                </a:lnTo>
                <a:lnTo>
                  <a:pt x="88900" y="6515100"/>
                </a:lnTo>
                <a:lnTo>
                  <a:pt x="107950" y="6477000"/>
                </a:lnTo>
                <a:lnTo>
                  <a:pt x="123825" y="6440488"/>
                </a:lnTo>
                <a:lnTo>
                  <a:pt x="139700" y="6399213"/>
                </a:lnTo>
                <a:lnTo>
                  <a:pt x="155575" y="6353175"/>
                </a:lnTo>
                <a:lnTo>
                  <a:pt x="166687" y="6300788"/>
                </a:lnTo>
                <a:lnTo>
                  <a:pt x="173037" y="6240463"/>
                </a:lnTo>
                <a:lnTo>
                  <a:pt x="176212" y="6172200"/>
                </a:lnTo>
                <a:lnTo>
                  <a:pt x="173037" y="6103938"/>
                </a:lnTo>
                <a:lnTo>
                  <a:pt x="166687" y="6043613"/>
                </a:lnTo>
                <a:lnTo>
                  <a:pt x="155575" y="5991225"/>
                </a:lnTo>
                <a:lnTo>
                  <a:pt x="139700" y="5945188"/>
                </a:lnTo>
                <a:lnTo>
                  <a:pt x="123825" y="5903913"/>
                </a:lnTo>
                <a:lnTo>
                  <a:pt x="107950" y="5867400"/>
                </a:lnTo>
                <a:lnTo>
                  <a:pt x="88900" y="5829300"/>
                </a:lnTo>
                <a:lnTo>
                  <a:pt x="69850" y="5791200"/>
                </a:lnTo>
                <a:lnTo>
                  <a:pt x="50800" y="5754688"/>
                </a:lnTo>
                <a:lnTo>
                  <a:pt x="34925" y="5713413"/>
                </a:lnTo>
                <a:lnTo>
                  <a:pt x="20637" y="5667375"/>
                </a:lnTo>
                <a:lnTo>
                  <a:pt x="9525" y="5614988"/>
                </a:lnTo>
                <a:lnTo>
                  <a:pt x="1587" y="5554663"/>
                </a:lnTo>
                <a:lnTo>
                  <a:pt x="0" y="5486400"/>
                </a:lnTo>
                <a:lnTo>
                  <a:pt x="1587" y="5418138"/>
                </a:lnTo>
                <a:lnTo>
                  <a:pt x="9525" y="5357813"/>
                </a:lnTo>
                <a:lnTo>
                  <a:pt x="20637" y="5305425"/>
                </a:lnTo>
                <a:lnTo>
                  <a:pt x="34925" y="5259388"/>
                </a:lnTo>
                <a:lnTo>
                  <a:pt x="50800" y="5218113"/>
                </a:lnTo>
                <a:lnTo>
                  <a:pt x="69850" y="5181600"/>
                </a:lnTo>
                <a:lnTo>
                  <a:pt x="88900" y="5143500"/>
                </a:lnTo>
                <a:lnTo>
                  <a:pt x="107950" y="5105400"/>
                </a:lnTo>
                <a:lnTo>
                  <a:pt x="123825" y="5068888"/>
                </a:lnTo>
                <a:lnTo>
                  <a:pt x="139700" y="5027613"/>
                </a:lnTo>
                <a:lnTo>
                  <a:pt x="155575" y="4981575"/>
                </a:lnTo>
                <a:lnTo>
                  <a:pt x="166687" y="4929188"/>
                </a:lnTo>
                <a:lnTo>
                  <a:pt x="173037" y="4868863"/>
                </a:lnTo>
                <a:lnTo>
                  <a:pt x="176212" y="4800600"/>
                </a:lnTo>
                <a:lnTo>
                  <a:pt x="173037" y="4732338"/>
                </a:lnTo>
                <a:lnTo>
                  <a:pt x="166687" y="4672013"/>
                </a:lnTo>
                <a:lnTo>
                  <a:pt x="155575" y="4619625"/>
                </a:lnTo>
                <a:lnTo>
                  <a:pt x="139700" y="4573588"/>
                </a:lnTo>
                <a:lnTo>
                  <a:pt x="123825" y="4532313"/>
                </a:lnTo>
                <a:lnTo>
                  <a:pt x="107950" y="4495800"/>
                </a:lnTo>
                <a:lnTo>
                  <a:pt x="69850" y="4419600"/>
                </a:lnTo>
                <a:lnTo>
                  <a:pt x="50800" y="4383088"/>
                </a:lnTo>
                <a:lnTo>
                  <a:pt x="34925" y="4341813"/>
                </a:lnTo>
                <a:lnTo>
                  <a:pt x="20637" y="4295775"/>
                </a:lnTo>
                <a:lnTo>
                  <a:pt x="9525" y="4243388"/>
                </a:lnTo>
                <a:lnTo>
                  <a:pt x="1587" y="4183063"/>
                </a:lnTo>
                <a:lnTo>
                  <a:pt x="0" y="4114800"/>
                </a:lnTo>
                <a:lnTo>
                  <a:pt x="1587" y="4046538"/>
                </a:lnTo>
                <a:lnTo>
                  <a:pt x="9525" y="3986213"/>
                </a:lnTo>
                <a:lnTo>
                  <a:pt x="20637" y="3933825"/>
                </a:lnTo>
                <a:lnTo>
                  <a:pt x="34925" y="3887788"/>
                </a:lnTo>
                <a:lnTo>
                  <a:pt x="50800" y="3846513"/>
                </a:lnTo>
                <a:lnTo>
                  <a:pt x="69850" y="3810000"/>
                </a:lnTo>
                <a:lnTo>
                  <a:pt x="88900" y="3771900"/>
                </a:lnTo>
                <a:lnTo>
                  <a:pt x="107950" y="3733800"/>
                </a:lnTo>
                <a:lnTo>
                  <a:pt x="123825" y="3697288"/>
                </a:lnTo>
                <a:lnTo>
                  <a:pt x="139700" y="3656013"/>
                </a:lnTo>
                <a:lnTo>
                  <a:pt x="155575" y="3609975"/>
                </a:lnTo>
                <a:lnTo>
                  <a:pt x="166687" y="3557588"/>
                </a:lnTo>
                <a:lnTo>
                  <a:pt x="173037" y="3497263"/>
                </a:lnTo>
                <a:lnTo>
                  <a:pt x="176212" y="3427413"/>
                </a:lnTo>
                <a:lnTo>
                  <a:pt x="173037" y="3360738"/>
                </a:lnTo>
                <a:lnTo>
                  <a:pt x="166687" y="3300413"/>
                </a:lnTo>
                <a:lnTo>
                  <a:pt x="155575" y="3248025"/>
                </a:lnTo>
                <a:lnTo>
                  <a:pt x="139700" y="3201988"/>
                </a:lnTo>
                <a:lnTo>
                  <a:pt x="123825" y="3160713"/>
                </a:lnTo>
                <a:lnTo>
                  <a:pt x="107950" y="3124200"/>
                </a:lnTo>
                <a:lnTo>
                  <a:pt x="88900" y="3086100"/>
                </a:lnTo>
                <a:lnTo>
                  <a:pt x="69850" y="3048000"/>
                </a:lnTo>
                <a:lnTo>
                  <a:pt x="50800" y="3011488"/>
                </a:lnTo>
                <a:lnTo>
                  <a:pt x="34925" y="2970213"/>
                </a:lnTo>
                <a:lnTo>
                  <a:pt x="20637" y="2924175"/>
                </a:lnTo>
                <a:lnTo>
                  <a:pt x="9525" y="2871788"/>
                </a:lnTo>
                <a:lnTo>
                  <a:pt x="1587" y="2811463"/>
                </a:lnTo>
                <a:lnTo>
                  <a:pt x="0" y="2743200"/>
                </a:lnTo>
                <a:lnTo>
                  <a:pt x="1587" y="2674938"/>
                </a:lnTo>
                <a:lnTo>
                  <a:pt x="9525" y="2614613"/>
                </a:lnTo>
                <a:lnTo>
                  <a:pt x="20637" y="2562225"/>
                </a:lnTo>
                <a:lnTo>
                  <a:pt x="34925" y="2516188"/>
                </a:lnTo>
                <a:lnTo>
                  <a:pt x="50800" y="2474913"/>
                </a:lnTo>
                <a:lnTo>
                  <a:pt x="69850" y="2438400"/>
                </a:lnTo>
                <a:lnTo>
                  <a:pt x="88900" y="2400300"/>
                </a:lnTo>
                <a:lnTo>
                  <a:pt x="107950" y="2362200"/>
                </a:lnTo>
                <a:lnTo>
                  <a:pt x="123825" y="2325688"/>
                </a:lnTo>
                <a:lnTo>
                  <a:pt x="139700" y="2284413"/>
                </a:lnTo>
                <a:lnTo>
                  <a:pt x="155575" y="2238375"/>
                </a:lnTo>
                <a:lnTo>
                  <a:pt x="166687" y="2185988"/>
                </a:lnTo>
                <a:lnTo>
                  <a:pt x="173037" y="2125663"/>
                </a:lnTo>
                <a:lnTo>
                  <a:pt x="176212" y="2057400"/>
                </a:lnTo>
                <a:lnTo>
                  <a:pt x="173037" y="1989138"/>
                </a:lnTo>
                <a:lnTo>
                  <a:pt x="166687" y="1928813"/>
                </a:lnTo>
                <a:lnTo>
                  <a:pt x="155575" y="1876425"/>
                </a:lnTo>
                <a:lnTo>
                  <a:pt x="139700" y="1830388"/>
                </a:lnTo>
                <a:lnTo>
                  <a:pt x="123825" y="1789113"/>
                </a:lnTo>
                <a:lnTo>
                  <a:pt x="107950" y="1752600"/>
                </a:lnTo>
                <a:lnTo>
                  <a:pt x="88900" y="1714500"/>
                </a:lnTo>
                <a:lnTo>
                  <a:pt x="69850" y="1676400"/>
                </a:lnTo>
                <a:lnTo>
                  <a:pt x="50800" y="1639888"/>
                </a:lnTo>
                <a:lnTo>
                  <a:pt x="34925" y="1598613"/>
                </a:lnTo>
                <a:lnTo>
                  <a:pt x="20637" y="1552575"/>
                </a:lnTo>
                <a:lnTo>
                  <a:pt x="9525" y="1500188"/>
                </a:lnTo>
                <a:lnTo>
                  <a:pt x="1587" y="1439863"/>
                </a:lnTo>
                <a:lnTo>
                  <a:pt x="0" y="1371600"/>
                </a:lnTo>
                <a:lnTo>
                  <a:pt x="1587" y="1303338"/>
                </a:lnTo>
                <a:lnTo>
                  <a:pt x="9525" y="1243013"/>
                </a:lnTo>
                <a:lnTo>
                  <a:pt x="20637" y="1190625"/>
                </a:lnTo>
                <a:lnTo>
                  <a:pt x="34925" y="1144588"/>
                </a:lnTo>
                <a:lnTo>
                  <a:pt x="50800" y="1103313"/>
                </a:lnTo>
                <a:lnTo>
                  <a:pt x="69850" y="1066800"/>
                </a:lnTo>
                <a:lnTo>
                  <a:pt x="88900" y="1028700"/>
                </a:lnTo>
                <a:lnTo>
                  <a:pt x="107950" y="990600"/>
                </a:lnTo>
                <a:lnTo>
                  <a:pt x="123825" y="954088"/>
                </a:lnTo>
                <a:lnTo>
                  <a:pt x="139700" y="912813"/>
                </a:lnTo>
                <a:lnTo>
                  <a:pt x="155575" y="866775"/>
                </a:lnTo>
                <a:lnTo>
                  <a:pt x="166687" y="814388"/>
                </a:lnTo>
                <a:lnTo>
                  <a:pt x="173037" y="754063"/>
                </a:lnTo>
                <a:lnTo>
                  <a:pt x="176212" y="685800"/>
                </a:lnTo>
                <a:lnTo>
                  <a:pt x="173037" y="617538"/>
                </a:lnTo>
                <a:lnTo>
                  <a:pt x="166687" y="557213"/>
                </a:lnTo>
                <a:lnTo>
                  <a:pt x="155575" y="504825"/>
                </a:lnTo>
                <a:lnTo>
                  <a:pt x="139700" y="458788"/>
                </a:lnTo>
                <a:lnTo>
                  <a:pt x="123825" y="417513"/>
                </a:lnTo>
                <a:lnTo>
                  <a:pt x="107950" y="381000"/>
                </a:lnTo>
                <a:lnTo>
                  <a:pt x="88900" y="342900"/>
                </a:lnTo>
                <a:lnTo>
                  <a:pt x="69850" y="304800"/>
                </a:lnTo>
                <a:lnTo>
                  <a:pt x="50800" y="268288"/>
                </a:lnTo>
                <a:lnTo>
                  <a:pt x="34925" y="227013"/>
                </a:lnTo>
                <a:lnTo>
                  <a:pt x="20637" y="180975"/>
                </a:lnTo>
                <a:lnTo>
                  <a:pt x="9525" y="128588"/>
                </a:lnTo>
                <a:lnTo>
                  <a:pt x="1587" y="68263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80D916-2B78-4A6E-A1A2-222C4CA77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Сырье</a:t>
            </a:r>
            <a:endParaRPr lang="ru-RU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0" name="Содержимое 2">
            <a:extLst>
              <a:ext uri="{FF2B5EF4-FFF2-40B4-BE49-F238E27FC236}">
                <a16:creationId xmlns:a16="http://schemas.microsoft.com/office/drawing/2014/main" id="{80FCD6E8-A4A9-4EEC-A303-22220B4DF1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2286001"/>
            <a:ext cx="7633742" cy="3593591"/>
          </a:xfrm>
        </p:spPr>
        <p:txBody>
          <a:bodyPr>
            <a:normAutofit/>
          </a:bodyPr>
          <a:lstStyle/>
          <a:p>
            <a:pPr eaLnBrk="1" hangingPunct="1">
              <a:buFont typeface="Wingdings 3" panose="05040102010807070707" pitchFamily="18" charset="2"/>
              <a:buNone/>
            </a:pPr>
            <a:r>
              <a:rPr lang="ru-RU" altLang="en-US">
                <a:solidFill>
                  <a:schemeClr val="bg1"/>
                </a:solidFill>
              </a:rPr>
              <a:t>   </a:t>
            </a:r>
            <a:r>
              <a:rPr lang="ru-RU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Сырьем для производства хлебного кваса являются:</a:t>
            </a:r>
          </a:p>
          <a:p>
            <a:pPr eaLnBrk="1" hangingPunct="1"/>
            <a:r>
              <a:rPr lang="ru-RU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сухой ржаной солод,</a:t>
            </a:r>
          </a:p>
          <a:p>
            <a:pPr eaLnBrk="1" hangingPunct="1"/>
            <a:r>
              <a:rPr lang="ru-RU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ржаная мука, </a:t>
            </a:r>
          </a:p>
          <a:p>
            <a:pPr eaLnBrk="1" hangingPunct="1"/>
            <a:r>
              <a:rPr lang="ru-RU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сухой ячменный солод,</a:t>
            </a:r>
          </a:p>
          <a:p>
            <a:pPr eaLnBrk="1" hangingPunct="1"/>
            <a:r>
              <a:rPr lang="ru-RU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квасные хлебцы </a:t>
            </a:r>
          </a:p>
          <a:p>
            <a:pPr eaLnBrk="1" hangingPunct="1"/>
            <a:r>
              <a:rPr lang="ru-RU" alt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сухой квас.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33667F-D3CA-8343-B9A0-26D12E8FF207}"/>
              </a:ext>
            </a:extLst>
          </p:cNvPr>
          <p:cNvSpPr txBox="1"/>
          <p:nvPr/>
        </p:nvSpPr>
        <p:spPr>
          <a:xfrm>
            <a:off x="3657600" y="2514600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0" name="Rectangle 1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Содержимое 4" descr="pic_big_104.jpg">
            <a:extLst>
              <a:ext uri="{FF2B5EF4-FFF2-40B4-BE49-F238E27FC236}">
                <a16:creationId xmlns:a16="http://schemas.microsoft.com/office/drawing/2014/main" id="{48BC3844-CC7E-B144-853A-EB3BB29B2CB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81" r="28223"/>
          <a:stretch/>
        </p:blipFill>
        <p:spPr>
          <a:xfrm>
            <a:off x="5503984" y="10"/>
            <a:ext cx="3640016" cy="6857990"/>
          </a:xfrm>
          <a:prstGeom prst="rect">
            <a:avLst/>
          </a:prstGeom>
        </p:spPr>
      </p:pic>
      <p:sp>
        <p:nvSpPr>
          <p:cNvPr id="21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FCA49-0E93-4DD0-B1F2-5CC94E50D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z="4300" spc="200"/>
              <a:t>Классификация кваса</a:t>
            </a:r>
          </a:p>
        </p:txBody>
      </p:sp>
      <p:sp>
        <p:nvSpPr>
          <p:cNvPr id="22" name="Rectangle 16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4FF6C019-4E69-42F6-AF83-8A787D6A70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05315" y="1584497"/>
            <a:ext cx="5508427" cy="4387272"/>
          </a:xfrm>
        </p:spPr>
        <p:txBody>
          <a:bodyPr vert="horz" lIns="91440" tIns="45720" rIns="91440" bIns="45720" rtlCol="0">
            <a:noAutofit/>
          </a:bodyPr>
          <a:lstStyle/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300" b="1"/>
              <a:t>1. По назначению:</a:t>
            </a:r>
            <a:endParaRPr lang="en-US" sz="1300"/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хлебный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для окрошки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хмельной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медовые квасы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фруктово-ягодные квасы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квасы из виноградного сырья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300" b="1"/>
              <a:t>2. По технологическим приемам:</a:t>
            </a:r>
            <a:endParaRPr lang="en-US" sz="1300"/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квасы, получаемые с использованием процесса брожения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квасы, получаемые купажированием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None/>
              <a:defRPr/>
            </a:pPr>
            <a:r>
              <a:rPr lang="en-US" sz="1300" b="1"/>
              <a:t>3. По виду добавляемого сырья:</a:t>
            </a:r>
            <a:endParaRPr lang="en-US" sz="1300"/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душистый с мятой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с тмином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с корицей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с черносмородиновыми листьями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с лимоном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с лимоном и изюмом</a:t>
            </a:r>
          </a:p>
          <a:p>
            <a:pPr marL="365760" defTabSz="914400" fontAlgn="auto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en-US" sz="1300"/>
              <a:t>- из пшеничного хлеба и яблок и т.д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1C1349-895B-411F-9EE8-D43C4A15B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Первичная микрофлора</a:t>
            </a:r>
            <a:endParaRPr lang="ru-RU" dirty="0"/>
          </a:p>
        </p:txBody>
      </p:sp>
      <p:sp>
        <p:nvSpPr>
          <p:cNvPr id="39938" name="Содержимое 2">
            <a:extLst>
              <a:ext uri="{FF2B5EF4-FFF2-40B4-BE49-F238E27FC236}">
                <a16:creationId xmlns:a16="http://schemas.microsoft.com/office/drawing/2014/main" id="{56945EE8-4711-476D-8202-3EB3D94B9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На  зернах развиваются сенная палочка и другие спорообразующие бактерии.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Сахар является источником лейконостоков,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на потолках и стенах помещений, на зерне, на внутренней поверхности непромытых аппаратов, обычно развиваются грибы (пеницилловые, аспергиловые, ризопусы и др.)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Сусло и квас являются благоприятной средой для жизнедеятельности бактерий группы кишечных палочек,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8EFE5B-3627-0141-A123-0C19BCD4E3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963" r="26608" b="-1"/>
          <a:stretch/>
        </p:blipFill>
        <p:spPr>
          <a:xfrm>
            <a:off x="5503984" y="10"/>
            <a:ext cx="3640016" cy="6857990"/>
          </a:xfrm>
          <a:prstGeom prst="rect">
            <a:avLst/>
          </a:prstGeom>
        </p:spPr>
      </p:pic>
      <p:sp>
        <p:nvSpPr>
          <p:cNvPr id="14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BE527-E955-4758-A62A-BF174FEBE4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49213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Дефекты кваса</a:t>
            </a:r>
            <a:endParaRPr lang="ru-RU">
              <a:cs typeface="Times New Roman" pitchFamily="18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6A89EF21-B782-4AEA-BDAC-144B533D2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3788" y="2286001"/>
            <a:ext cx="4511923" cy="3593591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1400" b="1" err="1">
                <a:latin typeface="Times New Roman" pitchFamily="18" charset="0"/>
                <a:cs typeface="Times New Roman" pitchFamily="18" charset="0"/>
              </a:rPr>
              <a:t>Ослизнение</a:t>
            </a:r>
            <a:r>
              <a:rPr lang="ru-RU" sz="1400" b="1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Это заболевание вызывается слизеобразующими бактериями: </a:t>
            </a:r>
            <a:r>
              <a:rPr lang="ru-RU" sz="1400" err="1">
                <a:latin typeface="Times New Roman" pitchFamily="18" charset="0"/>
                <a:cs typeface="Times New Roman" pitchFamily="18" charset="0"/>
              </a:rPr>
              <a:t>лейконостоками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сенной палочкой и др. При размножении </a:t>
            </a:r>
            <a:r>
              <a:rPr lang="en-US" sz="1400" err="1">
                <a:latin typeface="Times New Roman" pitchFamily="18" charset="0"/>
                <a:cs typeface="Times New Roman" pitchFamily="18" charset="0"/>
              </a:rPr>
              <a:t>Leuconostoc</a:t>
            </a:r>
            <a:r>
              <a:rPr lang="en-US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err="1">
                <a:latin typeface="Times New Roman" pitchFamily="18" charset="0"/>
                <a:cs typeface="Times New Roman" pitchFamily="18" charset="0"/>
              </a:rPr>
              <a:t>mesenteroides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 из углеводов помимо </a:t>
            </a:r>
            <a:r>
              <a:rPr lang="ru-RU" sz="1400" err="1">
                <a:latin typeface="Times New Roman" pitchFamily="18" charset="0"/>
                <a:cs typeface="Times New Roman" pitchFamily="18" charset="0"/>
              </a:rPr>
              <a:t>маннита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, диоксида углерода, этилового спирта, молочной и уксусной кислот образуется полисахарид декстран, из-за которого квас приобретает плотную консистенцию, тягучесть и к употреблению непригоден. </a:t>
            </a:r>
          </a:p>
          <a:p>
            <a:pPr marL="365760" indent="-256032" eaLnBrk="1" fontAlgn="auto" hangingPunct="1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Уксусное скисание. </a:t>
            </a:r>
            <a:r>
              <a:rPr lang="ru-RU" sz="1400">
                <a:latin typeface="Times New Roman" pitchFamily="18" charset="0"/>
                <a:cs typeface="Times New Roman" pitchFamily="18" charset="0"/>
              </a:rPr>
              <a:t>(уксуснокислые бактерии)При развитии в квасе они окисляют этиловый спирт до уксусной кислоты, в результате чего возрастает кислотность кваса и ухудшается его вкус. При этом на поверхности кваса образуется тонкая пленка, а в помещении появляется плодовая мушка дрозофила. </a:t>
            </a:r>
          </a:p>
          <a:p>
            <a:pPr marL="365760" indent="-256032" eaLnBrk="1" fontAlgn="auto" hangingPunct="1">
              <a:lnSpc>
                <a:spcPct val="100000"/>
              </a:lnSpc>
              <a:spcAft>
                <a:spcPts val="0"/>
              </a:spcAft>
              <a:buFont typeface="Wingdings 3"/>
              <a:buChar char=""/>
              <a:defRPr/>
            </a:pPr>
            <a:endParaRPr lang="ru-RU" sz="14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F21CA4-2863-EB43-BE96-8FA98FD503D1}"/>
              </a:ext>
            </a:extLst>
          </p:cNvPr>
          <p:cNvSpPr txBox="1"/>
          <p:nvPr/>
        </p:nvSpPr>
        <p:spPr>
          <a:xfrm>
            <a:off x="3657600" y="2503054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ru-RU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080697-0D2E-41F3-80FE-642CC5EE2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B3A2876A-17DF-4CC8-8B2B-CB49D1427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6212"/>
            <a:ext cx="8229600" cy="5411788"/>
          </a:xfrm>
        </p:spPr>
        <p:txBody>
          <a:bodyPr>
            <a:norm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Порча, вызываемая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мицелиальными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грибами.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Пораженный грибами квас имеет характерный плесневелый запах и неприятный привкус.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Загрязнение группой кишечных палочек.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Кишечные палочки являются косвенным показателем вероятности присутствия в продукте патогенных микроорганизмов.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Заражение дикими дрожжами.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Порча кваса вызывается в основном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кандидой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микодермой. В квас эти дрожжи попадают из воздуха, с поверхности зерна. Дикие дрожжи разлагают спирт и органические кислоты до воды и диоксида углерода, а в случае их значительного развития на поверхности сусла и кваса образуется белая складчатая пленка, при этом культурные дрожжи угнетаются, а вкус кваса ухудшается.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80979C19-C693-3E41-8440-DD2BE40D4F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481" y="0"/>
            <a:ext cx="54514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421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Freeform 6">
            <a:extLst>
              <a:ext uri="{FF2B5EF4-FFF2-40B4-BE49-F238E27FC236}">
                <a16:creationId xmlns:a16="http://schemas.microsoft.com/office/drawing/2014/main" id="{C98F4480-8749-4E48-82BB-3A0F2F311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0"/>
            <a:ext cx="664368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249F694-12BA-47C4-9FF3-570372F3B9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14667ECF-F38D-8A48-8C70-6B17A0CA47A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33257" r="36621" b="-1"/>
          <a:stretch/>
        </p:blipFill>
        <p:spPr>
          <a:xfrm>
            <a:off x="5503984" y="10"/>
            <a:ext cx="3640016" cy="6857990"/>
          </a:xfrm>
          <a:prstGeom prst="rect">
            <a:avLst/>
          </a:prstGeom>
        </p:spPr>
      </p:pic>
      <p:sp>
        <p:nvSpPr>
          <p:cNvPr id="75" name="Freeform 10">
            <a:extLst>
              <a:ext uri="{FF2B5EF4-FFF2-40B4-BE49-F238E27FC236}">
                <a16:creationId xmlns:a16="http://schemas.microsoft.com/office/drawing/2014/main" id="{E1CE536E-134A-4A35-900B-30F927D5B5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5676900" cy="6858000"/>
          </a:xfrm>
          <a:custGeom>
            <a:avLst/>
            <a:gdLst>
              <a:gd name="connsiteX0" fmla="*/ 0 w 7569200"/>
              <a:gd name="connsiteY0" fmla="*/ 0 h 6858000"/>
              <a:gd name="connsiteX1" fmla="*/ 7389812 w 7569200"/>
              <a:gd name="connsiteY1" fmla="*/ 0 h 6858000"/>
              <a:gd name="connsiteX2" fmla="*/ 7394575 w 7569200"/>
              <a:gd name="connsiteY2" fmla="*/ 66675 h 6858000"/>
              <a:gd name="connsiteX3" fmla="*/ 7402512 w 7569200"/>
              <a:gd name="connsiteY3" fmla="*/ 122237 h 6858000"/>
              <a:gd name="connsiteX4" fmla="*/ 7412037 w 7569200"/>
              <a:gd name="connsiteY4" fmla="*/ 174625 h 6858000"/>
              <a:gd name="connsiteX5" fmla="*/ 7427912 w 7569200"/>
              <a:gd name="connsiteY5" fmla="*/ 217487 h 6858000"/>
              <a:gd name="connsiteX6" fmla="*/ 7443787 w 7569200"/>
              <a:gd name="connsiteY6" fmla="*/ 260350 h 6858000"/>
              <a:gd name="connsiteX7" fmla="*/ 7462837 w 7569200"/>
              <a:gd name="connsiteY7" fmla="*/ 296862 h 6858000"/>
              <a:gd name="connsiteX8" fmla="*/ 7481887 w 7569200"/>
              <a:gd name="connsiteY8" fmla="*/ 334962 h 6858000"/>
              <a:gd name="connsiteX9" fmla="*/ 7499350 w 7569200"/>
              <a:gd name="connsiteY9" fmla="*/ 369887 h 6858000"/>
              <a:gd name="connsiteX10" fmla="*/ 7516812 w 7569200"/>
              <a:gd name="connsiteY10" fmla="*/ 409575 h 6858000"/>
              <a:gd name="connsiteX11" fmla="*/ 7532687 w 7569200"/>
              <a:gd name="connsiteY11" fmla="*/ 450850 h 6858000"/>
              <a:gd name="connsiteX12" fmla="*/ 7546975 w 7569200"/>
              <a:gd name="connsiteY12" fmla="*/ 496887 h 6858000"/>
              <a:gd name="connsiteX13" fmla="*/ 7558087 w 7569200"/>
              <a:gd name="connsiteY13" fmla="*/ 546100 h 6858000"/>
              <a:gd name="connsiteX14" fmla="*/ 7566025 w 7569200"/>
              <a:gd name="connsiteY14" fmla="*/ 606425 h 6858000"/>
              <a:gd name="connsiteX15" fmla="*/ 7569200 w 7569200"/>
              <a:gd name="connsiteY15" fmla="*/ 673100 h 6858000"/>
              <a:gd name="connsiteX16" fmla="*/ 7566025 w 7569200"/>
              <a:gd name="connsiteY16" fmla="*/ 744537 h 6858000"/>
              <a:gd name="connsiteX17" fmla="*/ 7558087 w 7569200"/>
              <a:gd name="connsiteY17" fmla="*/ 801687 h 6858000"/>
              <a:gd name="connsiteX18" fmla="*/ 7546975 w 7569200"/>
              <a:gd name="connsiteY18" fmla="*/ 854075 h 6858000"/>
              <a:gd name="connsiteX19" fmla="*/ 7532687 w 7569200"/>
              <a:gd name="connsiteY19" fmla="*/ 901700 h 6858000"/>
              <a:gd name="connsiteX20" fmla="*/ 7516812 w 7569200"/>
              <a:gd name="connsiteY20" fmla="*/ 942975 h 6858000"/>
              <a:gd name="connsiteX21" fmla="*/ 7497762 w 7569200"/>
              <a:gd name="connsiteY21" fmla="*/ 981075 h 6858000"/>
              <a:gd name="connsiteX22" fmla="*/ 7478712 w 7569200"/>
              <a:gd name="connsiteY22" fmla="*/ 1017587 h 6858000"/>
              <a:gd name="connsiteX23" fmla="*/ 7459662 w 7569200"/>
              <a:gd name="connsiteY23" fmla="*/ 1055687 h 6858000"/>
              <a:gd name="connsiteX24" fmla="*/ 7442200 w 7569200"/>
              <a:gd name="connsiteY24" fmla="*/ 1095375 h 6858000"/>
              <a:gd name="connsiteX25" fmla="*/ 7424737 w 7569200"/>
              <a:gd name="connsiteY25" fmla="*/ 1136650 h 6858000"/>
              <a:gd name="connsiteX26" fmla="*/ 7410450 w 7569200"/>
              <a:gd name="connsiteY26" fmla="*/ 1182687 h 6858000"/>
              <a:gd name="connsiteX27" fmla="*/ 7400925 w 7569200"/>
              <a:gd name="connsiteY27" fmla="*/ 1235075 h 6858000"/>
              <a:gd name="connsiteX28" fmla="*/ 7391400 w 7569200"/>
              <a:gd name="connsiteY28" fmla="*/ 1295400 h 6858000"/>
              <a:gd name="connsiteX29" fmla="*/ 7389812 w 7569200"/>
              <a:gd name="connsiteY29" fmla="*/ 1363662 h 6858000"/>
              <a:gd name="connsiteX30" fmla="*/ 7391400 w 7569200"/>
              <a:gd name="connsiteY30" fmla="*/ 1431925 h 6858000"/>
              <a:gd name="connsiteX31" fmla="*/ 7400925 w 7569200"/>
              <a:gd name="connsiteY31" fmla="*/ 1492250 h 6858000"/>
              <a:gd name="connsiteX32" fmla="*/ 7410450 w 7569200"/>
              <a:gd name="connsiteY32" fmla="*/ 1544637 h 6858000"/>
              <a:gd name="connsiteX33" fmla="*/ 7424737 w 7569200"/>
              <a:gd name="connsiteY33" fmla="*/ 1589087 h 6858000"/>
              <a:gd name="connsiteX34" fmla="*/ 7442200 w 7569200"/>
              <a:gd name="connsiteY34" fmla="*/ 1631950 h 6858000"/>
              <a:gd name="connsiteX35" fmla="*/ 7459662 w 7569200"/>
              <a:gd name="connsiteY35" fmla="*/ 1671637 h 6858000"/>
              <a:gd name="connsiteX36" fmla="*/ 7478712 w 7569200"/>
              <a:gd name="connsiteY36" fmla="*/ 1708150 h 6858000"/>
              <a:gd name="connsiteX37" fmla="*/ 7497762 w 7569200"/>
              <a:gd name="connsiteY37" fmla="*/ 1743075 h 6858000"/>
              <a:gd name="connsiteX38" fmla="*/ 7516812 w 7569200"/>
              <a:gd name="connsiteY38" fmla="*/ 1782762 h 6858000"/>
              <a:gd name="connsiteX39" fmla="*/ 7532687 w 7569200"/>
              <a:gd name="connsiteY39" fmla="*/ 1824037 h 6858000"/>
              <a:gd name="connsiteX40" fmla="*/ 7546975 w 7569200"/>
              <a:gd name="connsiteY40" fmla="*/ 1870075 h 6858000"/>
              <a:gd name="connsiteX41" fmla="*/ 7558087 w 7569200"/>
              <a:gd name="connsiteY41" fmla="*/ 1922462 h 6858000"/>
              <a:gd name="connsiteX42" fmla="*/ 7566025 w 7569200"/>
              <a:gd name="connsiteY42" fmla="*/ 1982787 h 6858000"/>
              <a:gd name="connsiteX43" fmla="*/ 7569200 w 7569200"/>
              <a:gd name="connsiteY43" fmla="*/ 2051050 h 6858000"/>
              <a:gd name="connsiteX44" fmla="*/ 7566025 w 7569200"/>
              <a:gd name="connsiteY44" fmla="*/ 2119312 h 6858000"/>
              <a:gd name="connsiteX45" fmla="*/ 7558087 w 7569200"/>
              <a:gd name="connsiteY45" fmla="*/ 2179637 h 6858000"/>
              <a:gd name="connsiteX46" fmla="*/ 7546975 w 7569200"/>
              <a:gd name="connsiteY46" fmla="*/ 2232025 h 6858000"/>
              <a:gd name="connsiteX47" fmla="*/ 7532687 w 7569200"/>
              <a:gd name="connsiteY47" fmla="*/ 2278062 h 6858000"/>
              <a:gd name="connsiteX48" fmla="*/ 7516812 w 7569200"/>
              <a:gd name="connsiteY48" fmla="*/ 2319337 h 6858000"/>
              <a:gd name="connsiteX49" fmla="*/ 7497762 w 7569200"/>
              <a:gd name="connsiteY49" fmla="*/ 2359025 h 6858000"/>
              <a:gd name="connsiteX50" fmla="*/ 7478712 w 7569200"/>
              <a:gd name="connsiteY50" fmla="*/ 2395537 h 6858000"/>
              <a:gd name="connsiteX51" fmla="*/ 7459662 w 7569200"/>
              <a:gd name="connsiteY51" fmla="*/ 2433637 h 6858000"/>
              <a:gd name="connsiteX52" fmla="*/ 7442200 w 7569200"/>
              <a:gd name="connsiteY52" fmla="*/ 2471737 h 6858000"/>
              <a:gd name="connsiteX53" fmla="*/ 7424737 w 7569200"/>
              <a:gd name="connsiteY53" fmla="*/ 2513012 h 6858000"/>
              <a:gd name="connsiteX54" fmla="*/ 7410450 w 7569200"/>
              <a:gd name="connsiteY54" fmla="*/ 2560637 h 6858000"/>
              <a:gd name="connsiteX55" fmla="*/ 7400925 w 7569200"/>
              <a:gd name="connsiteY55" fmla="*/ 2613025 h 6858000"/>
              <a:gd name="connsiteX56" fmla="*/ 7391400 w 7569200"/>
              <a:gd name="connsiteY56" fmla="*/ 2671762 h 6858000"/>
              <a:gd name="connsiteX57" fmla="*/ 7389812 w 7569200"/>
              <a:gd name="connsiteY57" fmla="*/ 2741612 h 6858000"/>
              <a:gd name="connsiteX58" fmla="*/ 7391400 w 7569200"/>
              <a:gd name="connsiteY58" fmla="*/ 2809875 h 6858000"/>
              <a:gd name="connsiteX59" fmla="*/ 7400925 w 7569200"/>
              <a:gd name="connsiteY59" fmla="*/ 2868612 h 6858000"/>
              <a:gd name="connsiteX60" fmla="*/ 7410450 w 7569200"/>
              <a:gd name="connsiteY60" fmla="*/ 2922587 h 6858000"/>
              <a:gd name="connsiteX61" fmla="*/ 7424737 w 7569200"/>
              <a:gd name="connsiteY61" fmla="*/ 2967037 h 6858000"/>
              <a:gd name="connsiteX62" fmla="*/ 7442200 w 7569200"/>
              <a:gd name="connsiteY62" fmla="*/ 3009900 h 6858000"/>
              <a:gd name="connsiteX63" fmla="*/ 7459662 w 7569200"/>
              <a:gd name="connsiteY63" fmla="*/ 3046412 h 6858000"/>
              <a:gd name="connsiteX64" fmla="*/ 7478712 w 7569200"/>
              <a:gd name="connsiteY64" fmla="*/ 3084512 h 6858000"/>
              <a:gd name="connsiteX65" fmla="*/ 7497762 w 7569200"/>
              <a:gd name="connsiteY65" fmla="*/ 3121025 h 6858000"/>
              <a:gd name="connsiteX66" fmla="*/ 7516812 w 7569200"/>
              <a:gd name="connsiteY66" fmla="*/ 3160712 h 6858000"/>
              <a:gd name="connsiteX67" fmla="*/ 7532687 w 7569200"/>
              <a:gd name="connsiteY67" fmla="*/ 3201987 h 6858000"/>
              <a:gd name="connsiteX68" fmla="*/ 7546975 w 7569200"/>
              <a:gd name="connsiteY68" fmla="*/ 3248025 h 6858000"/>
              <a:gd name="connsiteX69" fmla="*/ 7558087 w 7569200"/>
              <a:gd name="connsiteY69" fmla="*/ 3300412 h 6858000"/>
              <a:gd name="connsiteX70" fmla="*/ 7566025 w 7569200"/>
              <a:gd name="connsiteY70" fmla="*/ 3360737 h 6858000"/>
              <a:gd name="connsiteX71" fmla="*/ 7569200 w 7569200"/>
              <a:gd name="connsiteY71" fmla="*/ 3427412 h 6858000"/>
              <a:gd name="connsiteX72" fmla="*/ 7566025 w 7569200"/>
              <a:gd name="connsiteY72" fmla="*/ 3497262 h 6858000"/>
              <a:gd name="connsiteX73" fmla="*/ 7558087 w 7569200"/>
              <a:gd name="connsiteY73" fmla="*/ 3557587 h 6858000"/>
              <a:gd name="connsiteX74" fmla="*/ 7546975 w 7569200"/>
              <a:gd name="connsiteY74" fmla="*/ 3609975 h 6858000"/>
              <a:gd name="connsiteX75" fmla="*/ 7532687 w 7569200"/>
              <a:gd name="connsiteY75" fmla="*/ 3656012 h 6858000"/>
              <a:gd name="connsiteX76" fmla="*/ 7516812 w 7569200"/>
              <a:gd name="connsiteY76" fmla="*/ 3697287 h 6858000"/>
              <a:gd name="connsiteX77" fmla="*/ 7497762 w 7569200"/>
              <a:gd name="connsiteY77" fmla="*/ 3736975 h 6858000"/>
              <a:gd name="connsiteX78" fmla="*/ 7459662 w 7569200"/>
              <a:gd name="connsiteY78" fmla="*/ 3811587 h 6858000"/>
              <a:gd name="connsiteX79" fmla="*/ 7442200 w 7569200"/>
              <a:gd name="connsiteY79" fmla="*/ 3848100 h 6858000"/>
              <a:gd name="connsiteX80" fmla="*/ 7424737 w 7569200"/>
              <a:gd name="connsiteY80" fmla="*/ 3890962 h 6858000"/>
              <a:gd name="connsiteX81" fmla="*/ 7410450 w 7569200"/>
              <a:gd name="connsiteY81" fmla="*/ 3935412 h 6858000"/>
              <a:gd name="connsiteX82" fmla="*/ 7400925 w 7569200"/>
              <a:gd name="connsiteY82" fmla="*/ 3987800 h 6858000"/>
              <a:gd name="connsiteX83" fmla="*/ 7391400 w 7569200"/>
              <a:gd name="connsiteY83" fmla="*/ 4048125 h 6858000"/>
              <a:gd name="connsiteX84" fmla="*/ 7389812 w 7569200"/>
              <a:gd name="connsiteY84" fmla="*/ 4116387 h 6858000"/>
              <a:gd name="connsiteX85" fmla="*/ 7391400 w 7569200"/>
              <a:gd name="connsiteY85" fmla="*/ 4186237 h 6858000"/>
              <a:gd name="connsiteX86" fmla="*/ 7400925 w 7569200"/>
              <a:gd name="connsiteY86" fmla="*/ 4244975 h 6858000"/>
              <a:gd name="connsiteX87" fmla="*/ 7410450 w 7569200"/>
              <a:gd name="connsiteY87" fmla="*/ 4297362 h 6858000"/>
              <a:gd name="connsiteX88" fmla="*/ 7424737 w 7569200"/>
              <a:gd name="connsiteY88" fmla="*/ 4343400 h 6858000"/>
              <a:gd name="connsiteX89" fmla="*/ 7442200 w 7569200"/>
              <a:gd name="connsiteY89" fmla="*/ 4386262 h 6858000"/>
              <a:gd name="connsiteX90" fmla="*/ 7459662 w 7569200"/>
              <a:gd name="connsiteY90" fmla="*/ 4424362 h 6858000"/>
              <a:gd name="connsiteX91" fmla="*/ 7497762 w 7569200"/>
              <a:gd name="connsiteY91" fmla="*/ 4498975 h 6858000"/>
              <a:gd name="connsiteX92" fmla="*/ 7516812 w 7569200"/>
              <a:gd name="connsiteY92" fmla="*/ 4537075 h 6858000"/>
              <a:gd name="connsiteX93" fmla="*/ 7532687 w 7569200"/>
              <a:gd name="connsiteY93" fmla="*/ 4579937 h 6858000"/>
              <a:gd name="connsiteX94" fmla="*/ 7546975 w 7569200"/>
              <a:gd name="connsiteY94" fmla="*/ 4625975 h 6858000"/>
              <a:gd name="connsiteX95" fmla="*/ 7558087 w 7569200"/>
              <a:gd name="connsiteY95" fmla="*/ 4678362 h 6858000"/>
              <a:gd name="connsiteX96" fmla="*/ 7566025 w 7569200"/>
              <a:gd name="connsiteY96" fmla="*/ 4738687 h 6858000"/>
              <a:gd name="connsiteX97" fmla="*/ 7569200 w 7569200"/>
              <a:gd name="connsiteY97" fmla="*/ 4806950 h 6858000"/>
              <a:gd name="connsiteX98" fmla="*/ 7566025 w 7569200"/>
              <a:gd name="connsiteY98" fmla="*/ 4875212 h 6858000"/>
              <a:gd name="connsiteX99" fmla="*/ 7558087 w 7569200"/>
              <a:gd name="connsiteY99" fmla="*/ 4935537 h 6858000"/>
              <a:gd name="connsiteX100" fmla="*/ 7546975 w 7569200"/>
              <a:gd name="connsiteY100" fmla="*/ 4987925 h 6858000"/>
              <a:gd name="connsiteX101" fmla="*/ 7532687 w 7569200"/>
              <a:gd name="connsiteY101" fmla="*/ 5033962 h 6858000"/>
              <a:gd name="connsiteX102" fmla="*/ 7516812 w 7569200"/>
              <a:gd name="connsiteY102" fmla="*/ 5075237 h 6858000"/>
              <a:gd name="connsiteX103" fmla="*/ 7497762 w 7569200"/>
              <a:gd name="connsiteY103" fmla="*/ 5114925 h 6858000"/>
              <a:gd name="connsiteX104" fmla="*/ 7478712 w 7569200"/>
              <a:gd name="connsiteY104" fmla="*/ 5149850 h 6858000"/>
              <a:gd name="connsiteX105" fmla="*/ 7459662 w 7569200"/>
              <a:gd name="connsiteY105" fmla="*/ 5186362 h 6858000"/>
              <a:gd name="connsiteX106" fmla="*/ 7442200 w 7569200"/>
              <a:gd name="connsiteY106" fmla="*/ 5226050 h 6858000"/>
              <a:gd name="connsiteX107" fmla="*/ 7424737 w 7569200"/>
              <a:gd name="connsiteY107" fmla="*/ 5268912 h 6858000"/>
              <a:gd name="connsiteX108" fmla="*/ 7410450 w 7569200"/>
              <a:gd name="connsiteY108" fmla="*/ 5313362 h 6858000"/>
              <a:gd name="connsiteX109" fmla="*/ 7400925 w 7569200"/>
              <a:gd name="connsiteY109" fmla="*/ 5365750 h 6858000"/>
              <a:gd name="connsiteX110" fmla="*/ 7391400 w 7569200"/>
              <a:gd name="connsiteY110" fmla="*/ 5426075 h 6858000"/>
              <a:gd name="connsiteX111" fmla="*/ 7389812 w 7569200"/>
              <a:gd name="connsiteY111" fmla="*/ 5494337 h 6858000"/>
              <a:gd name="connsiteX112" fmla="*/ 7391400 w 7569200"/>
              <a:gd name="connsiteY112" fmla="*/ 5562600 h 6858000"/>
              <a:gd name="connsiteX113" fmla="*/ 7400925 w 7569200"/>
              <a:gd name="connsiteY113" fmla="*/ 5622925 h 6858000"/>
              <a:gd name="connsiteX114" fmla="*/ 7410450 w 7569200"/>
              <a:gd name="connsiteY114" fmla="*/ 5675312 h 6858000"/>
              <a:gd name="connsiteX115" fmla="*/ 7424737 w 7569200"/>
              <a:gd name="connsiteY115" fmla="*/ 5721350 h 6858000"/>
              <a:gd name="connsiteX116" fmla="*/ 7442200 w 7569200"/>
              <a:gd name="connsiteY116" fmla="*/ 5762625 h 6858000"/>
              <a:gd name="connsiteX117" fmla="*/ 7459662 w 7569200"/>
              <a:gd name="connsiteY117" fmla="*/ 5802312 h 6858000"/>
              <a:gd name="connsiteX118" fmla="*/ 7478712 w 7569200"/>
              <a:gd name="connsiteY118" fmla="*/ 5840412 h 6858000"/>
              <a:gd name="connsiteX119" fmla="*/ 7497762 w 7569200"/>
              <a:gd name="connsiteY119" fmla="*/ 5876925 h 6858000"/>
              <a:gd name="connsiteX120" fmla="*/ 7516812 w 7569200"/>
              <a:gd name="connsiteY120" fmla="*/ 5915025 h 6858000"/>
              <a:gd name="connsiteX121" fmla="*/ 7532687 w 7569200"/>
              <a:gd name="connsiteY121" fmla="*/ 5956300 h 6858000"/>
              <a:gd name="connsiteX122" fmla="*/ 7546975 w 7569200"/>
              <a:gd name="connsiteY122" fmla="*/ 6003925 h 6858000"/>
              <a:gd name="connsiteX123" fmla="*/ 7558087 w 7569200"/>
              <a:gd name="connsiteY123" fmla="*/ 6056312 h 6858000"/>
              <a:gd name="connsiteX124" fmla="*/ 7566025 w 7569200"/>
              <a:gd name="connsiteY124" fmla="*/ 6113462 h 6858000"/>
              <a:gd name="connsiteX125" fmla="*/ 7569200 w 7569200"/>
              <a:gd name="connsiteY125" fmla="*/ 6183312 h 6858000"/>
              <a:gd name="connsiteX126" fmla="*/ 7566025 w 7569200"/>
              <a:gd name="connsiteY126" fmla="*/ 6251575 h 6858000"/>
              <a:gd name="connsiteX127" fmla="*/ 7558087 w 7569200"/>
              <a:gd name="connsiteY127" fmla="*/ 6311900 h 6858000"/>
              <a:gd name="connsiteX128" fmla="*/ 7546975 w 7569200"/>
              <a:gd name="connsiteY128" fmla="*/ 6361112 h 6858000"/>
              <a:gd name="connsiteX129" fmla="*/ 7532687 w 7569200"/>
              <a:gd name="connsiteY129" fmla="*/ 6407150 h 6858000"/>
              <a:gd name="connsiteX130" fmla="*/ 7516812 w 7569200"/>
              <a:gd name="connsiteY130" fmla="*/ 6448425 h 6858000"/>
              <a:gd name="connsiteX131" fmla="*/ 7499350 w 7569200"/>
              <a:gd name="connsiteY131" fmla="*/ 6488112 h 6858000"/>
              <a:gd name="connsiteX132" fmla="*/ 7481887 w 7569200"/>
              <a:gd name="connsiteY132" fmla="*/ 6523037 h 6858000"/>
              <a:gd name="connsiteX133" fmla="*/ 7462837 w 7569200"/>
              <a:gd name="connsiteY133" fmla="*/ 6561137 h 6858000"/>
              <a:gd name="connsiteX134" fmla="*/ 7443787 w 7569200"/>
              <a:gd name="connsiteY134" fmla="*/ 6597650 h 6858000"/>
              <a:gd name="connsiteX135" fmla="*/ 7427912 w 7569200"/>
              <a:gd name="connsiteY135" fmla="*/ 6640512 h 6858000"/>
              <a:gd name="connsiteX136" fmla="*/ 7412037 w 7569200"/>
              <a:gd name="connsiteY136" fmla="*/ 6683375 h 6858000"/>
              <a:gd name="connsiteX137" fmla="*/ 7402512 w 7569200"/>
              <a:gd name="connsiteY137" fmla="*/ 6735762 h 6858000"/>
              <a:gd name="connsiteX138" fmla="*/ 7394575 w 7569200"/>
              <a:gd name="connsiteY138" fmla="*/ 6791325 h 6858000"/>
              <a:gd name="connsiteX139" fmla="*/ 7389812 w 7569200"/>
              <a:gd name="connsiteY139" fmla="*/ 6858000 h 6858000"/>
              <a:gd name="connsiteX140" fmla="*/ 0 w 7569200"/>
              <a:gd name="connsiteY140" fmla="*/ 6858000 h 6858000"/>
              <a:gd name="connsiteX141" fmla="*/ 0 w 7569200"/>
              <a:gd name="connsiteY14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</a:cxnLst>
            <a:rect l="l" t="t" r="r" b="b"/>
            <a:pathLst>
              <a:path w="7569200" h="6858000">
                <a:moveTo>
                  <a:pt x="0" y="0"/>
                </a:moveTo>
                <a:lnTo>
                  <a:pt x="7389812" y="0"/>
                </a:lnTo>
                <a:lnTo>
                  <a:pt x="7394575" y="66675"/>
                </a:lnTo>
                <a:lnTo>
                  <a:pt x="7402512" y="122237"/>
                </a:lnTo>
                <a:lnTo>
                  <a:pt x="7412037" y="174625"/>
                </a:lnTo>
                <a:lnTo>
                  <a:pt x="7427912" y="217487"/>
                </a:lnTo>
                <a:lnTo>
                  <a:pt x="7443787" y="260350"/>
                </a:lnTo>
                <a:lnTo>
                  <a:pt x="7462837" y="296862"/>
                </a:lnTo>
                <a:lnTo>
                  <a:pt x="7481887" y="334962"/>
                </a:lnTo>
                <a:lnTo>
                  <a:pt x="7499350" y="369887"/>
                </a:lnTo>
                <a:lnTo>
                  <a:pt x="7516812" y="409575"/>
                </a:lnTo>
                <a:lnTo>
                  <a:pt x="7532687" y="450850"/>
                </a:lnTo>
                <a:lnTo>
                  <a:pt x="7546975" y="496887"/>
                </a:lnTo>
                <a:lnTo>
                  <a:pt x="7558087" y="546100"/>
                </a:lnTo>
                <a:lnTo>
                  <a:pt x="7566025" y="606425"/>
                </a:lnTo>
                <a:lnTo>
                  <a:pt x="7569200" y="673100"/>
                </a:lnTo>
                <a:lnTo>
                  <a:pt x="7566025" y="744537"/>
                </a:lnTo>
                <a:lnTo>
                  <a:pt x="7558087" y="801687"/>
                </a:lnTo>
                <a:lnTo>
                  <a:pt x="7546975" y="854075"/>
                </a:lnTo>
                <a:lnTo>
                  <a:pt x="7532687" y="901700"/>
                </a:lnTo>
                <a:lnTo>
                  <a:pt x="7516812" y="942975"/>
                </a:lnTo>
                <a:lnTo>
                  <a:pt x="7497762" y="981075"/>
                </a:lnTo>
                <a:lnTo>
                  <a:pt x="7478712" y="1017587"/>
                </a:lnTo>
                <a:lnTo>
                  <a:pt x="7459662" y="1055687"/>
                </a:lnTo>
                <a:lnTo>
                  <a:pt x="7442200" y="1095375"/>
                </a:lnTo>
                <a:lnTo>
                  <a:pt x="7424737" y="1136650"/>
                </a:lnTo>
                <a:lnTo>
                  <a:pt x="7410450" y="1182687"/>
                </a:lnTo>
                <a:lnTo>
                  <a:pt x="7400925" y="1235075"/>
                </a:lnTo>
                <a:lnTo>
                  <a:pt x="7391400" y="1295400"/>
                </a:lnTo>
                <a:lnTo>
                  <a:pt x="7389812" y="1363662"/>
                </a:lnTo>
                <a:lnTo>
                  <a:pt x="7391400" y="1431925"/>
                </a:lnTo>
                <a:lnTo>
                  <a:pt x="7400925" y="1492250"/>
                </a:lnTo>
                <a:lnTo>
                  <a:pt x="7410450" y="1544637"/>
                </a:lnTo>
                <a:lnTo>
                  <a:pt x="7424737" y="1589087"/>
                </a:lnTo>
                <a:lnTo>
                  <a:pt x="7442200" y="1631950"/>
                </a:lnTo>
                <a:lnTo>
                  <a:pt x="7459662" y="1671637"/>
                </a:lnTo>
                <a:lnTo>
                  <a:pt x="7478712" y="1708150"/>
                </a:lnTo>
                <a:lnTo>
                  <a:pt x="7497762" y="1743075"/>
                </a:lnTo>
                <a:lnTo>
                  <a:pt x="7516812" y="1782762"/>
                </a:lnTo>
                <a:lnTo>
                  <a:pt x="7532687" y="1824037"/>
                </a:lnTo>
                <a:lnTo>
                  <a:pt x="7546975" y="1870075"/>
                </a:lnTo>
                <a:lnTo>
                  <a:pt x="7558087" y="1922462"/>
                </a:lnTo>
                <a:lnTo>
                  <a:pt x="7566025" y="1982787"/>
                </a:lnTo>
                <a:lnTo>
                  <a:pt x="7569200" y="2051050"/>
                </a:lnTo>
                <a:lnTo>
                  <a:pt x="7566025" y="2119312"/>
                </a:lnTo>
                <a:lnTo>
                  <a:pt x="7558087" y="2179637"/>
                </a:lnTo>
                <a:lnTo>
                  <a:pt x="7546975" y="2232025"/>
                </a:lnTo>
                <a:lnTo>
                  <a:pt x="7532687" y="2278062"/>
                </a:lnTo>
                <a:lnTo>
                  <a:pt x="7516812" y="2319337"/>
                </a:lnTo>
                <a:lnTo>
                  <a:pt x="7497762" y="2359025"/>
                </a:lnTo>
                <a:lnTo>
                  <a:pt x="7478712" y="2395537"/>
                </a:lnTo>
                <a:lnTo>
                  <a:pt x="7459662" y="2433637"/>
                </a:lnTo>
                <a:lnTo>
                  <a:pt x="7442200" y="2471737"/>
                </a:lnTo>
                <a:lnTo>
                  <a:pt x="7424737" y="2513012"/>
                </a:lnTo>
                <a:lnTo>
                  <a:pt x="7410450" y="2560637"/>
                </a:lnTo>
                <a:lnTo>
                  <a:pt x="7400925" y="2613025"/>
                </a:lnTo>
                <a:lnTo>
                  <a:pt x="7391400" y="2671762"/>
                </a:lnTo>
                <a:lnTo>
                  <a:pt x="7389812" y="2741612"/>
                </a:lnTo>
                <a:lnTo>
                  <a:pt x="7391400" y="2809875"/>
                </a:lnTo>
                <a:lnTo>
                  <a:pt x="7400925" y="2868612"/>
                </a:lnTo>
                <a:lnTo>
                  <a:pt x="7410450" y="2922587"/>
                </a:lnTo>
                <a:lnTo>
                  <a:pt x="7424737" y="2967037"/>
                </a:lnTo>
                <a:lnTo>
                  <a:pt x="7442200" y="3009900"/>
                </a:lnTo>
                <a:lnTo>
                  <a:pt x="7459662" y="3046412"/>
                </a:lnTo>
                <a:lnTo>
                  <a:pt x="7478712" y="3084512"/>
                </a:lnTo>
                <a:lnTo>
                  <a:pt x="7497762" y="3121025"/>
                </a:lnTo>
                <a:lnTo>
                  <a:pt x="7516812" y="3160712"/>
                </a:lnTo>
                <a:lnTo>
                  <a:pt x="7532687" y="3201987"/>
                </a:lnTo>
                <a:lnTo>
                  <a:pt x="7546975" y="3248025"/>
                </a:lnTo>
                <a:lnTo>
                  <a:pt x="7558087" y="3300412"/>
                </a:lnTo>
                <a:lnTo>
                  <a:pt x="7566025" y="3360737"/>
                </a:lnTo>
                <a:lnTo>
                  <a:pt x="7569200" y="3427412"/>
                </a:lnTo>
                <a:lnTo>
                  <a:pt x="7566025" y="3497262"/>
                </a:lnTo>
                <a:lnTo>
                  <a:pt x="7558087" y="3557587"/>
                </a:lnTo>
                <a:lnTo>
                  <a:pt x="7546975" y="3609975"/>
                </a:lnTo>
                <a:lnTo>
                  <a:pt x="7532687" y="3656012"/>
                </a:lnTo>
                <a:lnTo>
                  <a:pt x="7516812" y="3697287"/>
                </a:lnTo>
                <a:lnTo>
                  <a:pt x="7497762" y="3736975"/>
                </a:lnTo>
                <a:lnTo>
                  <a:pt x="7459662" y="3811587"/>
                </a:lnTo>
                <a:lnTo>
                  <a:pt x="7442200" y="3848100"/>
                </a:lnTo>
                <a:lnTo>
                  <a:pt x="7424737" y="3890962"/>
                </a:lnTo>
                <a:lnTo>
                  <a:pt x="7410450" y="3935412"/>
                </a:lnTo>
                <a:lnTo>
                  <a:pt x="7400925" y="3987800"/>
                </a:lnTo>
                <a:lnTo>
                  <a:pt x="7391400" y="4048125"/>
                </a:lnTo>
                <a:lnTo>
                  <a:pt x="7389812" y="4116387"/>
                </a:lnTo>
                <a:lnTo>
                  <a:pt x="7391400" y="4186237"/>
                </a:lnTo>
                <a:lnTo>
                  <a:pt x="7400925" y="4244975"/>
                </a:lnTo>
                <a:lnTo>
                  <a:pt x="7410450" y="4297362"/>
                </a:lnTo>
                <a:lnTo>
                  <a:pt x="7424737" y="4343400"/>
                </a:lnTo>
                <a:lnTo>
                  <a:pt x="7442200" y="4386262"/>
                </a:lnTo>
                <a:lnTo>
                  <a:pt x="7459662" y="4424362"/>
                </a:lnTo>
                <a:lnTo>
                  <a:pt x="7497762" y="4498975"/>
                </a:lnTo>
                <a:lnTo>
                  <a:pt x="7516812" y="4537075"/>
                </a:lnTo>
                <a:lnTo>
                  <a:pt x="7532687" y="4579937"/>
                </a:lnTo>
                <a:lnTo>
                  <a:pt x="7546975" y="4625975"/>
                </a:lnTo>
                <a:lnTo>
                  <a:pt x="7558087" y="4678362"/>
                </a:lnTo>
                <a:lnTo>
                  <a:pt x="7566025" y="4738687"/>
                </a:lnTo>
                <a:lnTo>
                  <a:pt x="7569200" y="4806950"/>
                </a:lnTo>
                <a:lnTo>
                  <a:pt x="7566025" y="4875212"/>
                </a:lnTo>
                <a:lnTo>
                  <a:pt x="7558087" y="4935537"/>
                </a:lnTo>
                <a:lnTo>
                  <a:pt x="7546975" y="4987925"/>
                </a:lnTo>
                <a:lnTo>
                  <a:pt x="7532687" y="5033962"/>
                </a:lnTo>
                <a:lnTo>
                  <a:pt x="7516812" y="5075237"/>
                </a:lnTo>
                <a:lnTo>
                  <a:pt x="7497762" y="5114925"/>
                </a:lnTo>
                <a:lnTo>
                  <a:pt x="7478712" y="5149850"/>
                </a:lnTo>
                <a:lnTo>
                  <a:pt x="7459662" y="5186362"/>
                </a:lnTo>
                <a:lnTo>
                  <a:pt x="7442200" y="5226050"/>
                </a:lnTo>
                <a:lnTo>
                  <a:pt x="7424737" y="5268912"/>
                </a:lnTo>
                <a:lnTo>
                  <a:pt x="7410450" y="5313362"/>
                </a:lnTo>
                <a:lnTo>
                  <a:pt x="7400925" y="5365750"/>
                </a:lnTo>
                <a:lnTo>
                  <a:pt x="7391400" y="5426075"/>
                </a:lnTo>
                <a:lnTo>
                  <a:pt x="7389812" y="5494337"/>
                </a:lnTo>
                <a:lnTo>
                  <a:pt x="7391400" y="5562600"/>
                </a:lnTo>
                <a:lnTo>
                  <a:pt x="7400925" y="5622925"/>
                </a:lnTo>
                <a:lnTo>
                  <a:pt x="7410450" y="5675312"/>
                </a:lnTo>
                <a:lnTo>
                  <a:pt x="7424737" y="5721350"/>
                </a:lnTo>
                <a:lnTo>
                  <a:pt x="7442200" y="5762625"/>
                </a:lnTo>
                <a:lnTo>
                  <a:pt x="7459662" y="5802312"/>
                </a:lnTo>
                <a:lnTo>
                  <a:pt x="7478712" y="5840412"/>
                </a:lnTo>
                <a:lnTo>
                  <a:pt x="7497762" y="5876925"/>
                </a:lnTo>
                <a:lnTo>
                  <a:pt x="7516812" y="5915025"/>
                </a:lnTo>
                <a:lnTo>
                  <a:pt x="7532687" y="5956300"/>
                </a:lnTo>
                <a:lnTo>
                  <a:pt x="7546975" y="6003925"/>
                </a:lnTo>
                <a:lnTo>
                  <a:pt x="7558087" y="6056312"/>
                </a:lnTo>
                <a:lnTo>
                  <a:pt x="7566025" y="6113462"/>
                </a:lnTo>
                <a:lnTo>
                  <a:pt x="7569200" y="6183312"/>
                </a:lnTo>
                <a:lnTo>
                  <a:pt x="7566025" y="6251575"/>
                </a:lnTo>
                <a:lnTo>
                  <a:pt x="7558087" y="6311900"/>
                </a:lnTo>
                <a:lnTo>
                  <a:pt x="7546975" y="6361112"/>
                </a:lnTo>
                <a:lnTo>
                  <a:pt x="7532687" y="6407150"/>
                </a:lnTo>
                <a:lnTo>
                  <a:pt x="7516812" y="6448425"/>
                </a:lnTo>
                <a:lnTo>
                  <a:pt x="7499350" y="6488112"/>
                </a:lnTo>
                <a:lnTo>
                  <a:pt x="7481887" y="6523037"/>
                </a:lnTo>
                <a:lnTo>
                  <a:pt x="7462837" y="6561137"/>
                </a:lnTo>
                <a:lnTo>
                  <a:pt x="7443787" y="6597650"/>
                </a:lnTo>
                <a:lnTo>
                  <a:pt x="7427912" y="6640512"/>
                </a:lnTo>
                <a:lnTo>
                  <a:pt x="7412037" y="6683375"/>
                </a:lnTo>
                <a:lnTo>
                  <a:pt x="7402512" y="6735762"/>
                </a:lnTo>
                <a:lnTo>
                  <a:pt x="7394575" y="6791325"/>
                </a:lnTo>
                <a:lnTo>
                  <a:pt x="7389812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BDC974-37FA-40FD-89BC-0B442199A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788" y="382385"/>
            <a:ext cx="4511923" cy="1492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 fontAlgn="auto">
              <a:spcAft>
                <a:spcPts val="0"/>
              </a:spcAft>
              <a:defRPr/>
            </a:pPr>
            <a:r>
              <a:rPr lang="en-US" spc="200"/>
              <a:t>Пиво </a:t>
            </a: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FA0382D1-1594-4E3D-842E-04E1E5E75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010" name="Содержимое 2">
            <a:extLst>
              <a:ext uri="{FF2B5EF4-FFF2-40B4-BE49-F238E27FC236}">
                <a16:creationId xmlns:a16="http://schemas.microsoft.com/office/drawing/2014/main" id="{8825BB87-D6FA-4F97-AAFD-BC7F37CE20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3788" y="2286001"/>
            <a:ext cx="4511923" cy="3593591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/>
            <a:r>
              <a:rPr lang="en-US" altLang="en-US"/>
              <a:t> старинный слабоалкогольный ячменно-солодовый напиток, обладающий приятной горечью, ароматом хмеля, способностью вспениваться при наполнении бокала и долгое время удерживать на поверхности слой компактной пены.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6FB41C-2D7D-4FB9-BE35-445436CAF0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/>
              <a:t>Сырье</a:t>
            </a:r>
          </a:p>
        </p:txBody>
      </p:sp>
      <p:sp>
        <p:nvSpPr>
          <p:cNvPr id="44034" name="Содержимое 2">
            <a:extLst>
              <a:ext uri="{FF2B5EF4-FFF2-40B4-BE49-F238E27FC236}">
                <a16:creationId xmlns:a16="http://schemas.microsoft.com/office/drawing/2014/main" id="{A0184E34-5939-40AD-96B2-3111AE51A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вода,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солод,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хмель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пивоваренные дрожжи.</a:t>
            </a:r>
          </a:p>
          <a:p>
            <a:pPr eaLnBrk="1" hangingPunct="1"/>
            <a:endParaRPr lang="ru-RU" alt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F4AC5B-F8BB-44D4-9836-EA84F1C32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Классификация пива</a:t>
            </a:r>
          </a:p>
        </p:txBody>
      </p:sp>
      <p:sp>
        <p:nvSpPr>
          <p:cNvPr id="45058" name="Содержимое 2">
            <a:extLst>
              <a:ext uri="{FF2B5EF4-FFF2-40B4-BE49-F238E27FC236}">
                <a16:creationId xmlns:a16="http://schemas.microsoft.com/office/drawing/2014/main" id="{8FF70815-3D14-4F1E-8CFD-617AE50C8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 3" panose="05040102010807070707" pitchFamily="18" charset="2"/>
              <a:buNone/>
            </a:pP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Пиво в зависимости от экстрактивности начального сусла подразделяют на: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8-10%-ное светлое,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11-23%-ное светлое, полутемное, темное,</a:t>
            </a:r>
          </a:p>
          <a:p>
            <a:pPr eaLnBrk="1" hangingPunct="1">
              <a:buFont typeface="Wingdings 3" panose="05040102010807070707" pitchFamily="18" charset="2"/>
              <a:buNone/>
            </a:pPr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По способу обработки пиво подразделяют на: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непастеризованное  </a:t>
            </a:r>
          </a:p>
          <a:p>
            <a:pPr eaLnBrk="1" hangingPunct="1"/>
            <a:r>
              <a:rPr lang="ru-RU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пастеризованное.</a:t>
            </a:r>
          </a:p>
          <a:p>
            <a:pPr eaLnBrk="1" hangingPunct="1"/>
            <a:endParaRPr lang="ru-RU" alt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26D35A-301B-47E0-AAF0-424A69C76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dirty="0">
                <a:cs typeface="Times New Roman" pitchFamily="18" charset="0"/>
              </a:rPr>
              <a:t>Дефекты пива</a:t>
            </a: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8DC74EF2-6159-4DEB-BC03-9EFC21E428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8758" y="1739698"/>
            <a:ext cx="7633742" cy="5118302"/>
          </a:xfrm>
        </p:spPr>
        <p:txBody>
          <a:bodyPr>
            <a:noAutofit/>
          </a:bodyPr>
          <a:lstStyle/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Посторонние микроорганизмы, инфицирующие пиво в производственном процессе, вызывают вкусовые недостатки пива за счет образования продуктов метаболизма.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Инфицированное пиво одновременно мутнеет.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Например, если при охлаждении размножаются так называемые </a:t>
            </a:r>
            <a:r>
              <a:rPr lang="ru-RU" sz="1500" dirty="0" err="1">
                <a:latin typeface="Times New Roman" panose="02020603050405020304" pitchFamily="18" charset="0"/>
                <a:cs typeface="Times New Roman" pitchFamily="18" charset="0"/>
              </a:rPr>
              <a:t>термобактерии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образуется характерный привкус, напоминающий вкус сельдерея. 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Или в пиве, разлитом в транспортную тару, возобновится брожение культурными дрожжами, то возникает дрожжевой привкус.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Пиво, инфицированное дикими дрожжами, подвергается разным вкусовым изменениям. Дикие дрожжи придают пиву терпко-горький вкус, которой возрастает до такой степени, что пиво может стать непригодным.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Молочнокислые бактерии способствуют образованию молочной кислоты и других кислот. Если превзойдена предельная граница, то пиво становится непригодным.</a:t>
            </a:r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CCD139-6515-7540-B0C9-88FDA1E38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Пищевое отравление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B862746-DF17-B542-B770-0821E7121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Пищевое отравление — состояние, которое знакомо буквально каждому взрослому человеку. Резкое ухудшение самочувствия после принятия пищи наиболее часто встречается в летний период. Чтобы вовремя принять меры, полезно знать симптомы пищевого отравления, классификацию, а также особенности оказания первой помощи.</a:t>
            </a:r>
          </a:p>
          <a:p>
            <a:pPr fontAlgn="base"/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Отравиться продуктами питания можно, если:</a:t>
            </a:r>
          </a:p>
          <a:p>
            <a:pPr fontAlgn="base"/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соблюдать правила приготовления и хранения блюд;</a:t>
            </a:r>
          </a:p>
          <a:p>
            <a:pPr fontAlgn="base"/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мыть руки перед едой;</a:t>
            </a:r>
          </a:p>
          <a:p>
            <a:pPr fontAlgn="base"/>
            <a:r>
              <a:rPr lang="ru-RU" b="0" i="0" u="none" strike="noStrike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защищать продукты питания от мух и других насекомых.</a:t>
            </a:r>
          </a:p>
          <a:p>
            <a:pPr fontAlgn="base"/>
            <a:endParaRPr lang="ru-RU" b="0" i="0" u="none" strike="noStrike">
              <a:solidFill>
                <a:srgbClr val="21212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39077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119BA-29C2-534D-B517-C391CA943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Клинические проявление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2FAA4BB-62E1-8F45-BFDD-E484BAB1C1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Признаками пищевого отравления являются:</a:t>
            </a:r>
          </a:p>
          <a:p>
            <a:pPr fontAlgn="base"/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Тошнота. Признак, характерный для любого пищевого отравления. Позывы на рвоту возникают потому, что организм стремится очиститься от токсических веществ, поэтому в рвотных массах поначалу всегда присутствуют частицы </a:t>
            </a:r>
            <a:r>
              <a:rPr lang="ru-RU" b="0" i="0" u="none" strike="noStrike" dirty="0" err="1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непереваренной</a:t>
            </a:r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пищи.</a:t>
            </a:r>
          </a:p>
          <a:p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температуры тела. </a:t>
            </a:r>
          </a:p>
          <a:p>
            <a:r>
              <a:rPr lang="ru-RU" b="0" i="0" u="none" strike="noStrike" dirty="0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Болевой синдром. Сильная и острая боль при пищевом отравлении </a:t>
            </a:r>
            <a:r>
              <a:rPr lang="ru-RU" b="0" i="0" u="none" strike="noStrike">
                <a:solidFill>
                  <a:srgbClr val="21212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ощущается в кишечнике.</a:t>
            </a:r>
          </a:p>
          <a:p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69131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A3EADE-30B2-5340-A886-4187B958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A65D5D85-D337-4244-85A4-411C14F63A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704271"/>
      </p:ext>
    </p:extLst>
  </p:cSld>
  <p:clrMapOvr>
    <a:masterClrMapping/>
  </p:clrMapOvr>
</p:sld>
</file>

<file path=ppt/theme/theme1.xml><?xml version="1.0" encoding="utf-8"?>
<a:theme xmlns:a="http://schemas.openxmlformats.org/drawingml/2006/main" name="Эмблема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288</TotalTime>
  <Words>2084</Words>
  <Application>Microsoft Office PowerPoint</Application>
  <PresentationFormat>Экран (4:3)</PresentationFormat>
  <Paragraphs>184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Эмблема</vt:lpstr>
      <vt:lpstr> безалкогольные напитки</vt:lpstr>
      <vt:lpstr>План:</vt:lpstr>
      <vt:lpstr>Безалкогольные напитки</vt:lpstr>
      <vt:lpstr>Классификация безалкогольных напитков</vt:lpstr>
      <vt:lpstr>Негазированные безалкогольные напитки:</vt:lpstr>
      <vt:lpstr>Плодово-ягодные и овощные соки</vt:lpstr>
      <vt:lpstr>Классификация соков: </vt:lpstr>
      <vt:lpstr>Пути обсеменения:</vt:lpstr>
      <vt:lpstr>Процесс производства 100%-го сока</vt:lpstr>
      <vt:lpstr>Презентация PowerPoint</vt:lpstr>
      <vt:lpstr>Экстракты</vt:lpstr>
      <vt:lpstr>Сиропы</vt:lpstr>
      <vt:lpstr>Морсы</vt:lpstr>
      <vt:lpstr>Первичная микрофлора</vt:lpstr>
      <vt:lpstr>Основные причины порчи: </vt:lpstr>
      <vt:lpstr>Виды порчи</vt:lpstr>
      <vt:lpstr>Презентация PowerPoint</vt:lpstr>
      <vt:lpstr>Презентация PowerPoint</vt:lpstr>
      <vt:lpstr>Микробиологическая порча может также проявляться в виде: </vt:lpstr>
      <vt:lpstr>Газированные безалкогольные напитки</vt:lpstr>
      <vt:lpstr>Газированные безалкогольные напитки в бутылках делят на 5 групп: </vt:lpstr>
      <vt:lpstr>Технология производства</vt:lpstr>
      <vt:lpstr>Минеральные воды</vt:lpstr>
      <vt:lpstr>Напитки брожения: </vt:lpstr>
      <vt:lpstr>Квас </vt:lpstr>
      <vt:lpstr>Сырье</vt:lpstr>
      <vt:lpstr>Классификация кваса</vt:lpstr>
      <vt:lpstr>Первичная микрофлора</vt:lpstr>
      <vt:lpstr>Дефекты кваса</vt:lpstr>
      <vt:lpstr>Презентация PowerPoint</vt:lpstr>
      <vt:lpstr>Презентация PowerPoint</vt:lpstr>
      <vt:lpstr>Пиво </vt:lpstr>
      <vt:lpstr>Сырье</vt:lpstr>
      <vt:lpstr>Классификация пива</vt:lpstr>
      <vt:lpstr>Дефекты пива</vt:lpstr>
      <vt:lpstr>Пищевое отравление</vt:lpstr>
      <vt:lpstr>Клинические проявление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Микробиология сока и безалкогольных напитков</dc:title>
  <dc:creator>LAN_OS</dc:creator>
  <cp:lastModifiedBy>Дильназ Доскара</cp:lastModifiedBy>
  <cp:revision>39</cp:revision>
  <dcterms:created xsi:type="dcterms:W3CDTF">2011-04-16T17:36:34Z</dcterms:created>
  <dcterms:modified xsi:type="dcterms:W3CDTF">2021-09-23T01:42:38Z</dcterms:modified>
</cp:coreProperties>
</file>