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A2EA2-4D29-4CA8-B0EC-CDEF40834DF3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5624E3D-A72D-417E-8512-612F30910E4F}">
      <dgm:prSet phldrT="[Текст]"/>
      <dgm:spPr/>
      <dgm:t>
        <a:bodyPr/>
        <a:lstStyle/>
        <a:p>
          <a:r>
            <a:rPr lang="ru-RU" dirty="0" smtClean="0"/>
            <a:t>АСС</a:t>
          </a:r>
          <a:endParaRPr lang="ru-RU" dirty="0"/>
        </a:p>
      </dgm:t>
    </dgm:pt>
    <dgm:pt modelId="{878E8A3D-6C4C-4580-8619-542BC1EB04E5}" type="parTrans" cxnId="{226A2BA7-F42B-49CE-8A02-40DEFF6FA44B}">
      <dgm:prSet/>
      <dgm:spPr/>
      <dgm:t>
        <a:bodyPr/>
        <a:lstStyle/>
        <a:p>
          <a:endParaRPr lang="ru-RU"/>
        </a:p>
      </dgm:t>
    </dgm:pt>
    <dgm:pt modelId="{521D4F78-35B6-4E59-8D8E-A6BD4FAC8D67}" type="sibTrans" cxnId="{226A2BA7-F42B-49CE-8A02-40DEFF6FA44B}">
      <dgm:prSet/>
      <dgm:spPr/>
      <dgm:t>
        <a:bodyPr/>
        <a:lstStyle/>
        <a:p>
          <a:endParaRPr lang="ru-RU"/>
        </a:p>
      </dgm:t>
    </dgm:pt>
    <dgm:pt modelId="{FFE43EEE-3E17-4A92-9DBE-1344325CA5D3}">
      <dgm:prSet phldrT="[Текст]"/>
      <dgm:spPr/>
      <dgm:t>
        <a:bodyPr/>
        <a:lstStyle/>
        <a:p>
          <a:r>
            <a:rPr lang="ru-RU" dirty="0" smtClean="0"/>
            <a:t>Производственный</a:t>
          </a:r>
          <a:endParaRPr lang="ru-RU" dirty="0"/>
        </a:p>
      </dgm:t>
    </dgm:pt>
    <dgm:pt modelId="{A2DB6C78-58B5-4BFC-85BC-FF37FFDB83EF}" type="parTrans" cxnId="{E2EE5A9B-A5A4-4C56-871B-5325CB3D1F33}">
      <dgm:prSet/>
      <dgm:spPr/>
      <dgm:t>
        <a:bodyPr/>
        <a:lstStyle/>
        <a:p>
          <a:endParaRPr lang="ru-RU"/>
        </a:p>
      </dgm:t>
    </dgm:pt>
    <dgm:pt modelId="{F9266E69-9874-419C-B249-9E0ADF47DEA0}" type="sibTrans" cxnId="{E2EE5A9B-A5A4-4C56-871B-5325CB3D1F33}">
      <dgm:prSet/>
      <dgm:spPr/>
      <dgm:t>
        <a:bodyPr/>
        <a:lstStyle/>
        <a:p>
          <a:endParaRPr lang="ru-RU"/>
        </a:p>
      </dgm:t>
    </dgm:pt>
    <dgm:pt modelId="{61833A96-D82D-4198-9885-E405E35527A0}">
      <dgm:prSet phldrT="[Текст]"/>
      <dgm:spPr/>
      <dgm:t>
        <a:bodyPr/>
        <a:lstStyle/>
        <a:p>
          <a:r>
            <a:rPr lang="ru-RU" dirty="0" smtClean="0"/>
            <a:t>Торговый</a:t>
          </a:r>
          <a:endParaRPr lang="ru-RU" dirty="0"/>
        </a:p>
      </dgm:t>
    </dgm:pt>
    <dgm:pt modelId="{360B99D1-4A9F-4A8A-83B4-3C9BF9C1C1A0}" type="parTrans" cxnId="{09886AFA-3E07-4EF2-BF33-539413B8AE67}">
      <dgm:prSet/>
      <dgm:spPr/>
      <dgm:t>
        <a:bodyPr/>
        <a:lstStyle/>
        <a:p>
          <a:endParaRPr lang="ru-RU"/>
        </a:p>
      </dgm:t>
    </dgm:pt>
    <dgm:pt modelId="{B8E81909-C851-4E0D-BE1F-45B7A4EDE8D1}" type="sibTrans" cxnId="{09886AFA-3E07-4EF2-BF33-539413B8AE67}">
      <dgm:prSet/>
      <dgm:spPr/>
      <dgm:t>
        <a:bodyPr/>
        <a:lstStyle/>
        <a:p>
          <a:endParaRPr lang="ru-RU"/>
        </a:p>
      </dgm:t>
    </dgm:pt>
    <dgm:pt modelId="{F17FDEE9-9569-4B40-ADC1-5135554FD2F9}" type="pres">
      <dgm:prSet presAssocID="{966A2EA2-4D29-4CA8-B0EC-CDEF40834DF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9A43265-62A5-4953-B38A-E8C9B297679B}" type="pres">
      <dgm:prSet presAssocID="{F5624E3D-A72D-417E-8512-612F30910E4F}" presName="hierRoot1" presStyleCnt="0">
        <dgm:presLayoutVars>
          <dgm:hierBranch val="init"/>
        </dgm:presLayoutVars>
      </dgm:prSet>
      <dgm:spPr/>
    </dgm:pt>
    <dgm:pt modelId="{EDEE3B32-3AA6-4373-ABE3-DCD16989EE53}" type="pres">
      <dgm:prSet presAssocID="{F5624E3D-A72D-417E-8512-612F30910E4F}" presName="rootComposite1" presStyleCnt="0"/>
      <dgm:spPr/>
    </dgm:pt>
    <dgm:pt modelId="{4EB820DA-C981-4818-88DC-82589F62F693}" type="pres">
      <dgm:prSet presAssocID="{F5624E3D-A72D-417E-8512-612F30910E4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53781F-57B2-4FED-A1B5-953F3792BBE7}" type="pres">
      <dgm:prSet presAssocID="{F5624E3D-A72D-417E-8512-612F30910E4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87D0A93-4E72-44B1-A75C-E679EEB4B39A}" type="pres">
      <dgm:prSet presAssocID="{F5624E3D-A72D-417E-8512-612F30910E4F}" presName="hierChild2" presStyleCnt="0"/>
      <dgm:spPr/>
    </dgm:pt>
    <dgm:pt modelId="{FE0D2A08-4119-4BA6-934E-A9C8FE7074DB}" type="pres">
      <dgm:prSet presAssocID="{A2DB6C78-58B5-4BFC-85BC-FF37FFDB83E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1D650D8-0054-4826-A620-4222AA4EF7F9}" type="pres">
      <dgm:prSet presAssocID="{FFE43EEE-3E17-4A92-9DBE-1344325CA5D3}" presName="hierRoot2" presStyleCnt="0">
        <dgm:presLayoutVars>
          <dgm:hierBranch val="init"/>
        </dgm:presLayoutVars>
      </dgm:prSet>
      <dgm:spPr/>
    </dgm:pt>
    <dgm:pt modelId="{EC1FAF32-45BD-43EB-862E-47497EAF832F}" type="pres">
      <dgm:prSet presAssocID="{FFE43EEE-3E17-4A92-9DBE-1344325CA5D3}" presName="rootComposite" presStyleCnt="0"/>
      <dgm:spPr/>
    </dgm:pt>
    <dgm:pt modelId="{0611B7D7-C6D6-48F7-9A5D-E02D527C1184}" type="pres">
      <dgm:prSet presAssocID="{FFE43EEE-3E17-4A92-9DBE-1344325CA5D3}" presName="rootText" presStyleLbl="node2" presStyleIdx="0" presStyleCnt="2" custLinFactNeighborX="-23559" custLinFactNeighborY="-1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A758C8-A6A7-4202-A809-3AD30189A0BB}" type="pres">
      <dgm:prSet presAssocID="{FFE43EEE-3E17-4A92-9DBE-1344325CA5D3}" presName="rootConnector" presStyleLbl="node2" presStyleIdx="0" presStyleCnt="2"/>
      <dgm:spPr/>
      <dgm:t>
        <a:bodyPr/>
        <a:lstStyle/>
        <a:p>
          <a:endParaRPr lang="ru-RU"/>
        </a:p>
      </dgm:t>
    </dgm:pt>
    <dgm:pt modelId="{C4F0F8C5-1B48-47CB-8AC1-ACFE438668BE}" type="pres">
      <dgm:prSet presAssocID="{FFE43EEE-3E17-4A92-9DBE-1344325CA5D3}" presName="hierChild4" presStyleCnt="0"/>
      <dgm:spPr/>
    </dgm:pt>
    <dgm:pt modelId="{65B6665F-A606-49D6-9065-3A72212E9A62}" type="pres">
      <dgm:prSet presAssocID="{FFE43EEE-3E17-4A92-9DBE-1344325CA5D3}" presName="hierChild5" presStyleCnt="0"/>
      <dgm:spPr/>
    </dgm:pt>
    <dgm:pt modelId="{FD38F269-C142-4135-B3AD-B2B9B93A10A9}" type="pres">
      <dgm:prSet presAssocID="{360B99D1-4A9F-4A8A-83B4-3C9BF9C1C1A0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BFAA80E-5504-4BDD-87DE-EFCD13C728C5}" type="pres">
      <dgm:prSet presAssocID="{61833A96-D82D-4198-9885-E405E35527A0}" presName="hierRoot2" presStyleCnt="0">
        <dgm:presLayoutVars>
          <dgm:hierBranch val="init"/>
        </dgm:presLayoutVars>
      </dgm:prSet>
      <dgm:spPr/>
    </dgm:pt>
    <dgm:pt modelId="{9BD427F3-7C88-4779-AB06-1800620D42F0}" type="pres">
      <dgm:prSet presAssocID="{61833A96-D82D-4198-9885-E405E35527A0}" presName="rootComposite" presStyleCnt="0"/>
      <dgm:spPr/>
    </dgm:pt>
    <dgm:pt modelId="{7CF6098D-5226-40E2-AF20-425A11A15142}" type="pres">
      <dgm:prSet presAssocID="{61833A96-D82D-4198-9885-E405E35527A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D96BEE-FCEA-408E-BA06-EA1DBF8B358B}" type="pres">
      <dgm:prSet presAssocID="{61833A96-D82D-4198-9885-E405E35527A0}" presName="rootConnector" presStyleLbl="node2" presStyleIdx="1" presStyleCnt="2"/>
      <dgm:spPr/>
      <dgm:t>
        <a:bodyPr/>
        <a:lstStyle/>
        <a:p>
          <a:endParaRPr lang="ru-RU"/>
        </a:p>
      </dgm:t>
    </dgm:pt>
    <dgm:pt modelId="{43BEBB73-5B7C-45F2-A0B4-FC7C420ECE3E}" type="pres">
      <dgm:prSet presAssocID="{61833A96-D82D-4198-9885-E405E35527A0}" presName="hierChild4" presStyleCnt="0"/>
      <dgm:spPr/>
    </dgm:pt>
    <dgm:pt modelId="{0D48DDC8-538A-4E94-9770-0DA2D05D4384}" type="pres">
      <dgm:prSet presAssocID="{61833A96-D82D-4198-9885-E405E35527A0}" presName="hierChild5" presStyleCnt="0"/>
      <dgm:spPr/>
    </dgm:pt>
    <dgm:pt modelId="{42851F95-CE3D-47D0-BA71-4D24BC6C6EC0}" type="pres">
      <dgm:prSet presAssocID="{F5624E3D-A72D-417E-8512-612F30910E4F}" presName="hierChild3" presStyleCnt="0"/>
      <dgm:spPr/>
    </dgm:pt>
  </dgm:ptLst>
  <dgm:cxnLst>
    <dgm:cxn modelId="{2B5374B8-C0C4-41F7-B959-80308E1A2990}" type="presOf" srcId="{360B99D1-4A9F-4A8A-83B4-3C9BF9C1C1A0}" destId="{FD38F269-C142-4135-B3AD-B2B9B93A10A9}" srcOrd="0" destOrd="0" presId="urn:microsoft.com/office/officeart/2005/8/layout/orgChart1"/>
    <dgm:cxn modelId="{7CDA2EC1-4085-4255-9A23-D870DB7597A7}" type="presOf" srcId="{FFE43EEE-3E17-4A92-9DBE-1344325CA5D3}" destId="{0611B7D7-C6D6-48F7-9A5D-E02D527C1184}" srcOrd="0" destOrd="0" presId="urn:microsoft.com/office/officeart/2005/8/layout/orgChart1"/>
    <dgm:cxn modelId="{F3FD8999-4C91-4AD4-A551-993E942888FA}" type="presOf" srcId="{966A2EA2-4D29-4CA8-B0EC-CDEF40834DF3}" destId="{F17FDEE9-9569-4B40-ADC1-5135554FD2F9}" srcOrd="0" destOrd="0" presId="urn:microsoft.com/office/officeart/2005/8/layout/orgChart1"/>
    <dgm:cxn modelId="{78886C5A-C2C4-49E6-B86B-B08B46666519}" type="presOf" srcId="{FFE43EEE-3E17-4A92-9DBE-1344325CA5D3}" destId="{9EA758C8-A6A7-4202-A809-3AD30189A0BB}" srcOrd="1" destOrd="0" presId="urn:microsoft.com/office/officeart/2005/8/layout/orgChart1"/>
    <dgm:cxn modelId="{09886AFA-3E07-4EF2-BF33-539413B8AE67}" srcId="{F5624E3D-A72D-417E-8512-612F30910E4F}" destId="{61833A96-D82D-4198-9885-E405E35527A0}" srcOrd="1" destOrd="0" parTransId="{360B99D1-4A9F-4A8A-83B4-3C9BF9C1C1A0}" sibTransId="{B8E81909-C851-4E0D-BE1F-45B7A4EDE8D1}"/>
    <dgm:cxn modelId="{2285D2DE-A4E2-4FA6-B8D5-53F4BBF6F022}" type="presOf" srcId="{A2DB6C78-58B5-4BFC-85BC-FF37FFDB83EF}" destId="{FE0D2A08-4119-4BA6-934E-A9C8FE7074DB}" srcOrd="0" destOrd="0" presId="urn:microsoft.com/office/officeart/2005/8/layout/orgChart1"/>
    <dgm:cxn modelId="{226A2BA7-F42B-49CE-8A02-40DEFF6FA44B}" srcId="{966A2EA2-4D29-4CA8-B0EC-CDEF40834DF3}" destId="{F5624E3D-A72D-417E-8512-612F30910E4F}" srcOrd="0" destOrd="0" parTransId="{878E8A3D-6C4C-4580-8619-542BC1EB04E5}" sibTransId="{521D4F78-35B6-4E59-8D8E-A6BD4FAC8D67}"/>
    <dgm:cxn modelId="{E2EE5A9B-A5A4-4C56-871B-5325CB3D1F33}" srcId="{F5624E3D-A72D-417E-8512-612F30910E4F}" destId="{FFE43EEE-3E17-4A92-9DBE-1344325CA5D3}" srcOrd="0" destOrd="0" parTransId="{A2DB6C78-58B5-4BFC-85BC-FF37FFDB83EF}" sibTransId="{F9266E69-9874-419C-B249-9E0ADF47DEA0}"/>
    <dgm:cxn modelId="{32E298E7-4C5F-46D4-9C8D-A446340F39D6}" type="presOf" srcId="{F5624E3D-A72D-417E-8512-612F30910E4F}" destId="{AE53781F-57B2-4FED-A1B5-953F3792BBE7}" srcOrd="1" destOrd="0" presId="urn:microsoft.com/office/officeart/2005/8/layout/orgChart1"/>
    <dgm:cxn modelId="{C381E243-F5BE-4B12-8EBC-3B0B12755A69}" type="presOf" srcId="{61833A96-D82D-4198-9885-E405E35527A0}" destId="{BCD96BEE-FCEA-408E-BA06-EA1DBF8B358B}" srcOrd="1" destOrd="0" presId="urn:microsoft.com/office/officeart/2005/8/layout/orgChart1"/>
    <dgm:cxn modelId="{0A250278-6A86-4A34-82C3-B1DB6565F64A}" type="presOf" srcId="{F5624E3D-A72D-417E-8512-612F30910E4F}" destId="{4EB820DA-C981-4818-88DC-82589F62F693}" srcOrd="0" destOrd="0" presId="urn:microsoft.com/office/officeart/2005/8/layout/orgChart1"/>
    <dgm:cxn modelId="{C1938B32-927E-4937-AFC8-77D9A8CB020D}" type="presOf" srcId="{61833A96-D82D-4198-9885-E405E35527A0}" destId="{7CF6098D-5226-40E2-AF20-425A11A15142}" srcOrd="0" destOrd="0" presId="urn:microsoft.com/office/officeart/2005/8/layout/orgChart1"/>
    <dgm:cxn modelId="{E1149D30-F504-42F3-B1EB-EEBB06DC4E9E}" type="presParOf" srcId="{F17FDEE9-9569-4B40-ADC1-5135554FD2F9}" destId="{C9A43265-62A5-4953-B38A-E8C9B297679B}" srcOrd="0" destOrd="0" presId="urn:microsoft.com/office/officeart/2005/8/layout/orgChart1"/>
    <dgm:cxn modelId="{E87E9918-73C0-4601-9F89-346F63B19899}" type="presParOf" srcId="{C9A43265-62A5-4953-B38A-E8C9B297679B}" destId="{EDEE3B32-3AA6-4373-ABE3-DCD16989EE53}" srcOrd="0" destOrd="0" presId="urn:microsoft.com/office/officeart/2005/8/layout/orgChart1"/>
    <dgm:cxn modelId="{EDCC01BD-A364-49D6-80D3-4571B1EA5AFB}" type="presParOf" srcId="{EDEE3B32-3AA6-4373-ABE3-DCD16989EE53}" destId="{4EB820DA-C981-4818-88DC-82589F62F693}" srcOrd="0" destOrd="0" presId="urn:microsoft.com/office/officeart/2005/8/layout/orgChart1"/>
    <dgm:cxn modelId="{AED4508A-1EE8-4CA9-8095-CE34F8090129}" type="presParOf" srcId="{EDEE3B32-3AA6-4373-ABE3-DCD16989EE53}" destId="{AE53781F-57B2-4FED-A1B5-953F3792BBE7}" srcOrd="1" destOrd="0" presId="urn:microsoft.com/office/officeart/2005/8/layout/orgChart1"/>
    <dgm:cxn modelId="{D799491E-C36B-463F-B8E9-F78E185B4138}" type="presParOf" srcId="{C9A43265-62A5-4953-B38A-E8C9B297679B}" destId="{B87D0A93-4E72-44B1-A75C-E679EEB4B39A}" srcOrd="1" destOrd="0" presId="urn:microsoft.com/office/officeart/2005/8/layout/orgChart1"/>
    <dgm:cxn modelId="{36C170CF-FB1B-411C-89FE-65B793B862AD}" type="presParOf" srcId="{B87D0A93-4E72-44B1-A75C-E679EEB4B39A}" destId="{FE0D2A08-4119-4BA6-934E-A9C8FE7074DB}" srcOrd="0" destOrd="0" presId="urn:microsoft.com/office/officeart/2005/8/layout/orgChart1"/>
    <dgm:cxn modelId="{4BCD5580-361F-4C32-BDF4-FAF50607EFC6}" type="presParOf" srcId="{B87D0A93-4E72-44B1-A75C-E679EEB4B39A}" destId="{B1D650D8-0054-4826-A620-4222AA4EF7F9}" srcOrd="1" destOrd="0" presId="urn:microsoft.com/office/officeart/2005/8/layout/orgChart1"/>
    <dgm:cxn modelId="{EADE9C9A-B41A-49FC-8131-15E4C567782F}" type="presParOf" srcId="{B1D650D8-0054-4826-A620-4222AA4EF7F9}" destId="{EC1FAF32-45BD-43EB-862E-47497EAF832F}" srcOrd="0" destOrd="0" presId="urn:microsoft.com/office/officeart/2005/8/layout/orgChart1"/>
    <dgm:cxn modelId="{F7AF32F3-9359-4135-A513-804E57243A33}" type="presParOf" srcId="{EC1FAF32-45BD-43EB-862E-47497EAF832F}" destId="{0611B7D7-C6D6-48F7-9A5D-E02D527C1184}" srcOrd="0" destOrd="0" presId="urn:microsoft.com/office/officeart/2005/8/layout/orgChart1"/>
    <dgm:cxn modelId="{EF3E9E63-018B-4737-B6D7-2F03EFF9F667}" type="presParOf" srcId="{EC1FAF32-45BD-43EB-862E-47497EAF832F}" destId="{9EA758C8-A6A7-4202-A809-3AD30189A0BB}" srcOrd="1" destOrd="0" presId="urn:microsoft.com/office/officeart/2005/8/layout/orgChart1"/>
    <dgm:cxn modelId="{646B8BC8-DB37-48C5-A807-9D64B0A2B1B7}" type="presParOf" srcId="{B1D650D8-0054-4826-A620-4222AA4EF7F9}" destId="{C4F0F8C5-1B48-47CB-8AC1-ACFE438668BE}" srcOrd="1" destOrd="0" presId="urn:microsoft.com/office/officeart/2005/8/layout/orgChart1"/>
    <dgm:cxn modelId="{C152BF37-6485-4C47-9179-395EBCC98937}" type="presParOf" srcId="{B1D650D8-0054-4826-A620-4222AA4EF7F9}" destId="{65B6665F-A606-49D6-9065-3A72212E9A62}" srcOrd="2" destOrd="0" presId="urn:microsoft.com/office/officeart/2005/8/layout/orgChart1"/>
    <dgm:cxn modelId="{00897000-470C-4000-AB02-07185D6C5CD4}" type="presParOf" srcId="{B87D0A93-4E72-44B1-A75C-E679EEB4B39A}" destId="{FD38F269-C142-4135-B3AD-B2B9B93A10A9}" srcOrd="2" destOrd="0" presId="urn:microsoft.com/office/officeart/2005/8/layout/orgChart1"/>
    <dgm:cxn modelId="{CD37369A-8D9A-44DF-97F5-5D8511DD04B9}" type="presParOf" srcId="{B87D0A93-4E72-44B1-A75C-E679EEB4B39A}" destId="{7BFAA80E-5504-4BDD-87DE-EFCD13C728C5}" srcOrd="3" destOrd="0" presId="urn:microsoft.com/office/officeart/2005/8/layout/orgChart1"/>
    <dgm:cxn modelId="{3F357BD4-DA4D-4219-AF7C-097EFE118D1C}" type="presParOf" srcId="{7BFAA80E-5504-4BDD-87DE-EFCD13C728C5}" destId="{9BD427F3-7C88-4779-AB06-1800620D42F0}" srcOrd="0" destOrd="0" presId="urn:microsoft.com/office/officeart/2005/8/layout/orgChart1"/>
    <dgm:cxn modelId="{38B50EB2-9E4B-4FCC-A71E-49D1FA950CA0}" type="presParOf" srcId="{9BD427F3-7C88-4779-AB06-1800620D42F0}" destId="{7CF6098D-5226-40E2-AF20-425A11A15142}" srcOrd="0" destOrd="0" presId="urn:microsoft.com/office/officeart/2005/8/layout/orgChart1"/>
    <dgm:cxn modelId="{9658AF84-C60F-476C-84BA-A56906918FF2}" type="presParOf" srcId="{9BD427F3-7C88-4779-AB06-1800620D42F0}" destId="{BCD96BEE-FCEA-408E-BA06-EA1DBF8B358B}" srcOrd="1" destOrd="0" presId="urn:microsoft.com/office/officeart/2005/8/layout/orgChart1"/>
    <dgm:cxn modelId="{BF1436A2-9CC8-41BF-8EA8-CCB9062282C7}" type="presParOf" srcId="{7BFAA80E-5504-4BDD-87DE-EFCD13C728C5}" destId="{43BEBB73-5B7C-45F2-A0B4-FC7C420ECE3E}" srcOrd="1" destOrd="0" presId="urn:microsoft.com/office/officeart/2005/8/layout/orgChart1"/>
    <dgm:cxn modelId="{CD1C9C94-9D38-4F54-AC4E-563A7776AE91}" type="presParOf" srcId="{7BFAA80E-5504-4BDD-87DE-EFCD13C728C5}" destId="{0D48DDC8-538A-4E94-9770-0DA2D05D4384}" srcOrd="2" destOrd="0" presId="urn:microsoft.com/office/officeart/2005/8/layout/orgChart1"/>
    <dgm:cxn modelId="{14586B25-1B72-4824-A6AF-374AA42DF039}" type="presParOf" srcId="{C9A43265-62A5-4953-B38A-E8C9B297679B}" destId="{42851F95-CE3D-47D0-BA71-4D24BC6C6EC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F67BC0-688E-4DDA-B6F6-FF440AA945F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E07D30-59FE-4F2B-B416-C6D69BA8FD66}">
      <dgm:prSet phldrT="[Текст]"/>
      <dgm:spPr/>
      <dgm:t>
        <a:bodyPr/>
        <a:lstStyle/>
        <a:p>
          <a:r>
            <a:rPr lang="ru-RU" dirty="0" smtClean="0"/>
            <a:t>Неорганические вещества </a:t>
          </a:r>
          <a:endParaRPr lang="ru-RU" dirty="0"/>
        </a:p>
      </dgm:t>
    </dgm:pt>
    <dgm:pt modelId="{C4AAD365-FAC9-4C53-9858-CC54C7DC4838}" type="parTrans" cxnId="{5EED56F6-F92D-4F63-871C-19735D4700C5}">
      <dgm:prSet/>
      <dgm:spPr/>
      <dgm:t>
        <a:bodyPr/>
        <a:lstStyle/>
        <a:p>
          <a:endParaRPr lang="ru-RU"/>
        </a:p>
      </dgm:t>
    </dgm:pt>
    <dgm:pt modelId="{C1DDDB51-D32A-48B3-BABD-B627FDE62BF2}" type="sibTrans" cxnId="{5EED56F6-F92D-4F63-871C-19735D4700C5}">
      <dgm:prSet/>
      <dgm:spPr/>
      <dgm:t>
        <a:bodyPr/>
        <a:lstStyle/>
        <a:p>
          <a:endParaRPr lang="ru-RU"/>
        </a:p>
      </dgm:t>
    </dgm:pt>
    <dgm:pt modelId="{57F43D64-B09D-4019-A17F-B12170882956}">
      <dgm:prSet phldrT="[Текст]"/>
      <dgm:spPr/>
      <dgm:t>
        <a:bodyPr/>
        <a:lstStyle/>
        <a:p>
          <a:r>
            <a:rPr lang="ru-RU" dirty="0" smtClean="0"/>
            <a:t>Вода </a:t>
          </a:r>
          <a:endParaRPr lang="ru-RU" dirty="0"/>
        </a:p>
      </dgm:t>
    </dgm:pt>
    <dgm:pt modelId="{E69E0004-8AE8-492B-85FD-CEA50CB3BF59}" type="parTrans" cxnId="{111FDA34-9811-4BFD-AF1C-D6EE52142F00}">
      <dgm:prSet/>
      <dgm:spPr/>
      <dgm:t>
        <a:bodyPr/>
        <a:lstStyle/>
        <a:p>
          <a:endParaRPr lang="ru-RU"/>
        </a:p>
      </dgm:t>
    </dgm:pt>
    <dgm:pt modelId="{0D6774D4-22A7-474F-A86F-DD55D3F6C46C}" type="sibTrans" cxnId="{111FDA34-9811-4BFD-AF1C-D6EE52142F00}">
      <dgm:prSet/>
      <dgm:spPr/>
      <dgm:t>
        <a:bodyPr/>
        <a:lstStyle/>
        <a:p>
          <a:endParaRPr lang="ru-RU"/>
        </a:p>
      </dgm:t>
    </dgm:pt>
    <dgm:pt modelId="{E47B3CC7-E3FA-4165-A06D-CB907227C880}">
      <dgm:prSet phldrT="[Текст]"/>
      <dgm:spPr/>
      <dgm:t>
        <a:bodyPr/>
        <a:lstStyle/>
        <a:p>
          <a:r>
            <a:rPr lang="ru-RU" dirty="0" smtClean="0"/>
            <a:t>Органические вещества </a:t>
          </a:r>
          <a:endParaRPr lang="ru-RU" dirty="0"/>
        </a:p>
      </dgm:t>
    </dgm:pt>
    <dgm:pt modelId="{077C956E-336C-482D-8F69-2CEFE9A2CB5E}" type="parTrans" cxnId="{8D971CFF-1AE4-40E1-AD51-5BD1C2B88544}">
      <dgm:prSet/>
      <dgm:spPr/>
      <dgm:t>
        <a:bodyPr/>
        <a:lstStyle/>
        <a:p>
          <a:endParaRPr lang="ru-RU"/>
        </a:p>
      </dgm:t>
    </dgm:pt>
    <dgm:pt modelId="{BEF845FB-DEB0-4C03-A295-1AA3D9425E17}" type="sibTrans" cxnId="{8D971CFF-1AE4-40E1-AD51-5BD1C2B88544}">
      <dgm:prSet/>
      <dgm:spPr/>
      <dgm:t>
        <a:bodyPr/>
        <a:lstStyle/>
        <a:p>
          <a:endParaRPr lang="ru-RU"/>
        </a:p>
      </dgm:t>
    </dgm:pt>
    <dgm:pt modelId="{563022ED-BF1E-40B2-8BB0-72A2C7E45A86}">
      <dgm:prSet phldrT="[Текст]"/>
      <dgm:spPr/>
      <dgm:t>
        <a:bodyPr/>
        <a:lstStyle/>
        <a:p>
          <a:pPr algn="l"/>
          <a:r>
            <a:rPr lang="ru-RU" dirty="0" smtClean="0"/>
            <a:t>Углеводы                  Органические кислоты</a:t>
          </a:r>
          <a:endParaRPr lang="ru-RU" dirty="0"/>
        </a:p>
      </dgm:t>
    </dgm:pt>
    <dgm:pt modelId="{909251DF-C319-4EF2-81E3-B9EF5BCD937B}" type="parTrans" cxnId="{FA67B936-1B11-4146-A134-4885954BA080}">
      <dgm:prSet/>
      <dgm:spPr/>
      <dgm:t>
        <a:bodyPr/>
        <a:lstStyle/>
        <a:p>
          <a:endParaRPr lang="ru-RU"/>
        </a:p>
      </dgm:t>
    </dgm:pt>
    <dgm:pt modelId="{FE77F24D-9C8D-4CB5-A957-4DCA04B927BF}" type="sibTrans" cxnId="{FA67B936-1B11-4146-A134-4885954BA080}">
      <dgm:prSet/>
      <dgm:spPr/>
      <dgm:t>
        <a:bodyPr/>
        <a:lstStyle/>
        <a:p>
          <a:endParaRPr lang="ru-RU"/>
        </a:p>
      </dgm:t>
    </dgm:pt>
    <dgm:pt modelId="{543AAD73-2911-4BE0-913F-FFF605C32036}">
      <dgm:prSet phldrT="[Текст]"/>
      <dgm:spPr/>
      <dgm:t>
        <a:bodyPr/>
        <a:lstStyle/>
        <a:p>
          <a:r>
            <a:rPr lang="ru-RU" dirty="0" smtClean="0"/>
            <a:t>Минеральные вещества</a:t>
          </a:r>
          <a:endParaRPr lang="ru-RU" dirty="0"/>
        </a:p>
      </dgm:t>
    </dgm:pt>
    <dgm:pt modelId="{DB881810-8DFA-4FFB-87E8-016DEBABF3C5}" type="parTrans" cxnId="{25173D0F-A4F5-4866-AB92-6BEAED323135}">
      <dgm:prSet/>
      <dgm:spPr/>
      <dgm:t>
        <a:bodyPr/>
        <a:lstStyle/>
        <a:p>
          <a:endParaRPr lang="ru-RU"/>
        </a:p>
      </dgm:t>
    </dgm:pt>
    <dgm:pt modelId="{0E401228-A86E-4BB0-BF8B-8F5B57B2FE93}" type="sibTrans" cxnId="{25173D0F-A4F5-4866-AB92-6BEAED323135}">
      <dgm:prSet/>
      <dgm:spPr/>
      <dgm:t>
        <a:bodyPr/>
        <a:lstStyle/>
        <a:p>
          <a:endParaRPr lang="ru-RU"/>
        </a:p>
      </dgm:t>
    </dgm:pt>
    <dgm:pt modelId="{2C3520CB-15D7-445B-BC94-11808A2434BE}">
      <dgm:prSet phldrT="[Текст]"/>
      <dgm:spPr/>
      <dgm:t>
        <a:bodyPr/>
        <a:lstStyle/>
        <a:p>
          <a:pPr algn="l"/>
          <a:r>
            <a:rPr lang="ru-RU" dirty="0" smtClean="0"/>
            <a:t>Белки                        Дубильные</a:t>
          </a:r>
          <a:endParaRPr lang="ru-RU" dirty="0"/>
        </a:p>
      </dgm:t>
    </dgm:pt>
    <dgm:pt modelId="{9B048FE1-2227-4F66-9A37-FA58B283EE22}" type="parTrans" cxnId="{0081E76E-7B37-4013-83FA-5B5FE94494DB}">
      <dgm:prSet/>
      <dgm:spPr/>
      <dgm:t>
        <a:bodyPr/>
        <a:lstStyle/>
        <a:p>
          <a:endParaRPr lang="ru-RU"/>
        </a:p>
      </dgm:t>
    </dgm:pt>
    <dgm:pt modelId="{057E4CF1-BEAA-4FBC-831A-B945FF86F966}" type="sibTrans" cxnId="{0081E76E-7B37-4013-83FA-5B5FE94494DB}">
      <dgm:prSet/>
      <dgm:spPr/>
      <dgm:t>
        <a:bodyPr/>
        <a:lstStyle/>
        <a:p>
          <a:endParaRPr lang="ru-RU"/>
        </a:p>
      </dgm:t>
    </dgm:pt>
    <dgm:pt modelId="{B1293002-043D-4ABC-95EA-71D3FAE68AAE}">
      <dgm:prSet phldrT="[Текст]"/>
      <dgm:spPr/>
      <dgm:t>
        <a:bodyPr/>
        <a:lstStyle/>
        <a:p>
          <a:pPr algn="l"/>
          <a:r>
            <a:rPr lang="ru-RU" dirty="0" smtClean="0"/>
            <a:t>Жиры                        Пектиновые</a:t>
          </a:r>
          <a:endParaRPr lang="ru-RU" dirty="0"/>
        </a:p>
      </dgm:t>
    </dgm:pt>
    <dgm:pt modelId="{26DE9D3E-482D-4240-8904-ECAAA783B1CD}" type="parTrans" cxnId="{95607544-D89C-4538-8426-15C5AEDD4FAE}">
      <dgm:prSet/>
      <dgm:spPr/>
      <dgm:t>
        <a:bodyPr/>
        <a:lstStyle/>
        <a:p>
          <a:endParaRPr lang="ru-RU"/>
        </a:p>
      </dgm:t>
    </dgm:pt>
    <dgm:pt modelId="{2FDA65A6-363D-406A-A85E-B369564BDC86}" type="sibTrans" cxnId="{95607544-D89C-4538-8426-15C5AEDD4FAE}">
      <dgm:prSet/>
      <dgm:spPr/>
      <dgm:t>
        <a:bodyPr/>
        <a:lstStyle/>
        <a:p>
          <a:endParaRPr lang="ru-RU"/>
        </a:p>
      </dgm:t>
    </dgm:pt>
    <dgm:pt modelId="{519148B8-CB3C-41A0-9769-61256D782A82}">
      <dgm:prSet phldrT="[Текст]"/>
      <dgm:spPr/>
      <dgm:t>
        <a:bodyPr/>
        <a:lstStyle/>
        <a:p>
          <a:pPr algn="l"/>
          <a:r>
            <a:rPr lang="ru-RU" dirty="0" smtClean="0"/>
            <a:t>Витамины                 Красящие </a:t>
          </a:r>
          <a:endParaRPr lang="ru-RU" dirty="0"/>
        </a:p>
      </dgm:t>
    </dgm:pt>
    <dgm:pt modelId="{3B77C4DE-ED2E-4E49-985E-B91C1B93BD9C}" type="parTrans" cxnId="{327E7189-8749-4EFC-81A2-767462577889}">
      <dgm:prSet/>
      <dgm:spPr/>
      <dgm:t>
        <a:bodyPr/>
        <a:lstStyle/>
        <a:p>
          <a:endParaRPr lang="ru-RU"/>
        </a:p>
      </dgm:t>
    </dgm:pt>
    <dgm:pt modelId="{831C43CB-F489-43E1-8F06-022EDECDF4F8}" type="sibTrans" cxnId="{327E7189-8749-4EFC-81A2-767462577889}">
      <dgm:prSet/>
      <dgm:spPr/>
      <dgm:t>
        <a:bodyPr/>
        <a:lstStyle/>
        <a:p>
          <a:endParaRPr lang="ru-RU"/>
        </a:p>
      </dgm:t>
    </dgm:pt>
    <dgm:pt modelId="{A06DE074-D255-41D9-9597-4F2C8DB50547}">
      <dgm:prSet phldrT="[Текст]"/>
      <dgm:spPr/>
      <dgm:t>
        <a:bodyPr/>
        <a:lstStyle/>
        <a:p>
          <a:pPr algn="l"/>
          <a:r>
            <a:rPr lang="ru-RU" dirty="0" smtClean="0"/>
            <a:t>Ферменты                 Ароматические вещества</a:t>
          </a:r>
          <a:endParaRPr lang="ru-RU" dirty="0"/>
        </a:p>
      </dgm:t>
    </dgm:pt>
    <dgm:pt modelId="{1606B914-A8E8-4E40-8C41-8360F5DEA089}" type="parTrans" cxnId="{BE9B86B4-D481-4EE3-9231-BA652640EAE1}">
      <dgm:prSet/>
      <dgm:spPr/>
      <dgm:t>
        <a:bodyPr/>
        <a:lstStyle/>
        <a:p>
          <a:endParaRPr lang="ru-RU"/>
        </a:p>
      </dgm:t>
    </dgm:pt>
    <dgm:pt modelId="{22CD75CA-8C78-49DE-AFA0-9EE9AA80CA31}" type="sibTrans" cxnId="{BE9B86B4-D481-4EE3-9231-BA652640EAE1}">
      <dgm:prSet/>
      <dgm:spPr/>
      <dgm:t>
        <a:bodyPr/>
        <a:lstStyle/>
        <a:p>
          <a:endParaRPr lang="ru-RU"/>
        </a:p>
      </dgm:t>
    </dgm:pt>
    <dgm:pt modelId="{F4A12383-14F4-4A12-A0E1-EC70104ED650}">
      <dgm:prSet/>
      <dgm:spPr/>
      <dgm:t>
        <a:bodyPr/>
        <a:lstStyle/>
        <a:p>
          <a:r>
            <a:rPr lang="ru-RU" dirty="0" smtClean="0"/>
            <a:t>Гликозиды                Фитонциды</a:t>
          </a:r>
          <a:endParaRPr lang="ru-RU" dirty="0"/>
        </a:p>
      </dgm:t>
    </dgm:pt>
    <dgm:pt modelId="{741E12C7-B985-4263-A8B0-5FE94BE0E954}" type="parTrans" cxnId="{C8B93660-0CC4-4B1D-914D-FF0A51E75E32}">
      <dgm:prSet/>
      <dgm:spPr/>
      <dgm:t>
        <a:bodyPr/>
        <a:lstStyle/>
        <a:p>
          <a:endParaRPr lang="ru-RU"/>
        </a:p>
      </dgm:t>
    </dgm:pt>
    <dgm:pt modelId="{4C992097-A6C2-407A-81AD-FB9E02F2F1DE}" type="sibTrans" cxnId="{C8B93660-0CC4-4B1D-914D-FF0A51E75E32}">
      <dgm:prSet/>
      <dgm:spPr/>
      <dgm:t>
        <a:bodyPr/>
        <a:lstStyle/>
        <a:p>
          <a:endParaRPr lang="ru-RU"/>
        </a:p>
      </dgm:t>
    </dgm:pt>
    <dgm:pt modelId="{BAB488FE-D53A-4F32-B450-C56B685D1052}">
      <dgm:prSet/>
      <dgm:spPr/>
      <dgm:t>
        <a:bodyPr/>
        <a:lstStyle/>
        <a:p>
          <a:r>
            <a:rPr lang="ru-RU" dirty="0" smtClean="0"/>
            <a:t>Алкалоиды</a:t>
          </a:r>
          <a:endParaRPr lang="ru-RU" dirty="0"/>
        </a:p>
      </dgm:t>
    </dgm:pt>
    <dgm:pt modelId="{27F6E2AA-C0F3-4028-9226-8B0C9320D022}" type="parTrans" cxnId="{659DF106-6A80-4024-8FEB-4AE6979955AA}">
      <dgm:prSet/>
      <dgm:spPr/>
      <dgm:t>
        <a:bodyPr/>
        <a:lstStyle/>
        <a:p>
          <a:endParaRPr lang="ru-RU"/>
        </a:p>
      </dgm:t>
    </dgm:pt>
    <dgm:pt modelId="{D8518A53-F4C0-4307-91A5-DFA957F32D5B}" type="sibTrans" cxnId="{659DF106-6A80-4024-8FEB-4AE6979955AA}">
      <dgm:prSet/>
      <dgm:spPr/>
      <dgm:t>
        <a:bodyPr/>
        <a:lstStyle/>
        <a:p>
          <a:endParaRPr lang="ru-RU"/>
        </a:p>
      </dgm:t>
    </dgm:pt>
    <dgm:pt modelId="{FFF35A7E-67EB-4B3F-98E8-8859616DEAEF}" type="pres">
      <dgm:prSet presAssocID="{6CF67BC0-688E-4DDA-B6F6-FF440AA945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C3C9D3-14A5-47C3-9899-8E4AE9DA2B26}" type="pres">
      <dgm:prSet presAssocID="{A4E07D30-59FE-4F2B-B416-C6D69BA8FD6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DCF11-7BCD-4461-8A45-E46C23A4F7C3}" type="pres">
      <dgm:prSet presAssocID="{A4E07D30-59FE-4F2B-B416-C6D69BA8FD6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B4939-7DA3-4327-9B7E-CB22308E14D8}" type="pres">
      <dgm:prSet presAssocID="{E47B3CC7-E3FA-4165-A06D-CB907227C88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06C13-C3E4-452A-8E19-1F4DFF1AD9CA}" type="pres">
      <dgm:prSet presAssocID="{E47B3CC7-E3FA-4165-A06D-CB907227C88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E66B7-899C-4A07-B5E4-F985D29B4420}" type="presOf" srcId="{B1293002-043D-4ABC-95EA-71D3FAE68AAE}" destId="{55306C13-C3E4-452A-8E19-1F4DFF1AD9CA}" srcOrd="0" destOrd="2" presId="urn:microsoft.com/office/officeart/2005/8/layout/vList2"/>
    <dgm:cxn modelId="{161D354F-8352-44F1-8EB7-0EF871CB6AF9}" type="presOf" srcId="{519148B8-CB3C-41A0-9769-61256D782A82}" destId="{55306C13-C3E4-452A-8E19-1F4DFF1AD9CA}" srcOrd="0" destOrd="3" presId="urn:microsoft.com/office/officeart/2005/8/layout/vList2"/>
    <dgm:cxn modelId="{7265A17F-F497-45AB-874D-4B21BD283A96}" type="presOf" srcId="{A06DE074-D255-41D9-9597-4F2C8DB50547}" destId="{55306C13-C3E4-452A-8E19-1F4DFF1AD9CA}" srcOrd="0" destOrd="4" presId="urn:microsoft.com/office/officeart/2005/8/layout/vList2"/>
    <dgm:cxn modelId="{FA67B936-1B11-4146-A134-4885954BA080}" srcId="{E47B3CC7-E3FA-4165-A06D-CB907227C880}" destId="{563022ED-BF1E-40B2-8BB0-72A2C7E45A86}" srcOrd="0" destOrd="0" parTransId="{909251DF-C319-4EF2-81E3-B9EF5BCD937B}" sibTransId="{FE77F24D-9C8D-4CB5-A957-4DCA04B927BF}"/>
    <dgm:cxn modelId="{BE9B86B4-D481-4EE3-9231-BA652640EAE1}" srcId="{E47B3CC7-E3FA-4165-A06D-CB907227C880}" destId="{A06DE074-D255-41D9-9597-4F2C8DB50547}" srcOrd="4" destOrd="0" parTransId="{1606B914-A8E8-4E40-8C41-8360F5DEA089}" sibTransId="{22CD75CA-8C78-49DE-AFA0-9EE9AA80CA31}"/>
    <dgm:cxn modelId="{659DF106-6A80-4024-8FEB-4AE6979955AA}" srcId="{E47B3CC7-E3FA-4165-A06D-CB907227C880}" destId="{BAB488FE-D53A-4F32-B450-C56B685D1052}" srcOrd="6" destOrd="0" parTransId="{27F6E2AA-C0F3-4028-9226-8B0C9320D022}" sibTransId="{D8518A53-F4C0-4307-91A5-DFA957F32D5B}"/>
    <dgm:cxn modelId="{974A95E2-9085-4134-A7E5-B0CBBF163879}" type="presOf" srcId="{F4A12383-14F4-4A12-A0E1-EC70104ED650}" destId="{55306C13-C3E4-452A-8E19-1F4DFF1AD9CA}" srcOrd="0" destOrd="5" presId="urn:microsoft.com/office/officeart/2005/8/layout/vList2"/>
    <dgm:cxn modelId="{8FA27120-63FB-4C4C-815A-5138E5706449}" type="presOf" srcId="{6CF67BC0-688E-4DDA-B6F6-FF440AA945FA}" destId="{FFF35A7E-67EB-4B3F-98E8-8859616DEAEF}" srcOrd="0" destOrd="0" presId="urn:microsoft.com/office/officeart/2005/8/layout/vList2"/>
    <dgm:cxn modelId="{B6CF349A-0DE4-4104-A9D4-C51F2DA2BF7E}" type="presOf" srcId="{563022ED-BF1E-40B2-8BB0-72A2C7E45A86}" destId="{55306C13-C3E4-452A-8E19-1F4DFF1AD9CA}" srcOrd="0" destOrd="0" presId="urn:microsoft.com/office/officeart/2005/8/layout/vList2"/>
    <dgm:cxn modelId="{8D971CFF-1AE4-40E1-AD51-5BD1C2B88544}" srcId="{6CF67BC0-688E-4DDA-B6F6-FF440AA945FA}" destId="{E47B3CC7-E3FA-4165-A06D-CB907227C880}" srcOrd="1" destOrd="0" parTransId="{077C956E-336C-482D-8F69-2CEFE9A2CB5E}" sibTransId="{BEF845FB-DEB0-4C03-A295-1AA3D9425E17}"/>
    <dgm:cxn modelId="{95607544-D89C-4538-8426-15C5AEDD4FAE}" srcId="{E47B3CC7-E3FA-4165-A06D-CB907227C880}" destId="{B1293002-043D-4ABC-95EA-71D3FAE68AAE}" srcOrd="2" destOrd="0" parTransId="{26DE9D3E-482D-4240-8904-ECAAA783B1CD}" sibTransId="{2FDA65A6-363D-406A-A85E-B369564BDC86}"/>
    <dgm:cxn modelId="{120682FC-F1E1-4127-A44D-7D13884F6792}" type="presOf" srcId="{543AAD73-2911-4BE0-913F-FFF605C32036}" destId="{079DCF11-7BCD-4461-8A45-E46C23A4F7C3}" srcOrd="0" destOrd="1" presId="urn:microsoft.com/office/officeart/2005/8/layout/vList2"/>
    <dgm:cxn modelId="{0081E76E-7B37-4013-83FA-5B5FE94494DB}" srcId="{E47B3CC7-E3FA-4165-A06D-CB907227C880}" destId="{2C3520CB-15D7-445B-BC94-11808A2434BE}" srcOrd="1" destOrd="0" parTransId="{9B048FE1-2227-4F66-9A37-FA58B283EE22}" sibTransId="{057E4CF1-BEAA-4FBC-831A-B945FF86F966}"/>
    <dgm:cxn modelId="{111FDA34-9811-4BFD-AF1C-D6EE52142F00}" srcId="{A4E07D30-59FE-4F2B-B416-C6D69BA8FD66}" destId="{57F43D64-B09D-4019-A17F-B12170882956}" srcOrd="0" destOrd="0" parTransId="{E69E0004-8AE8-492B-85FD-CEA50CB3BF59}" sibTransId="{0D6774D4-22A7-474F-A86F-DD55D3F6C46C}"/>
    <dgm:cxn modelId="{5EED56F6-F92D-4F63-871C-19735D4700C5}" srcId="{6CF67BC0-688E-4DDA-B6F6-FF440AA945FA}" destId="{A4E07D30-59FE-4F2B-B416-C6D69BA8FD66}" srcOrd="0" destOrd="0" parTransId="{C4AAD365-FAC9-4C53-9858-CC54C7DC4838}" sibTransId="{C1DDDB51-D32A-48B3-BABD-B627FDE62BF2}"/>
    <dgm:cxn modelId="{8D047912-EAFB-4BC3-A69A-D754B00B874A}" type="presOf" srcId="{2C3520CB-15D7-445B-BC94-11808A2434BE}" destId="{55306C13-C3E4-452A-8E19-1F4DFF1AD9CA}" srcOrd="0" destOrd="1" presId="urn:microsoft.com/office/officeart/2005/8/layout/vList2"/>
    <dgm:cxn modelId="{327E7189-8749-4EFC-81A2-767462577889}" srcId="{E47B3CC7-E3FA-4165-A06D-CB907227C880}" destId="{519148B8-CB3C-41A0-9769-61256D782A82}" srcOrd="3" destOrd="0" parTransId="{3B77C4DE-ED2E-4E49-985E-B91C1B93BD9C}" sibTransId="{831C43CB-F489-43E1-8F06-022EDECDF4F8}"/>
    <dgm:cxn modelId="{25173D0F-A4F5-4866-AB92-6BEAED323135}" srcId="{A4E07D30-59FE-4F2B-B416-C6D69BA8FD66}" destId="{543AAD73-2911-4BE0-913F-FFF605C32036}" srcOrd="1" destOrd="0" parTransId="{DB881810-8DFA-4FFB-87E8-016DEBABF3C5}" sibTransId="{0E401228-A86E-4BB0-BF8B-8F5B57B2FE93}"/>
    <dgm:cxn modelId="{9E3FBFF1-1ECC-4743-8AB8-E1A54B516397}" type="presOf" srcId="{A4E07D30-59FE-4F2B-B416-C6D69BA8FD66}" destId="{7BC3C9D3-14A5-47C3-9899-8E4AE9DA2B26}" srcOrd="0" destOrd="0" presId="urn:microsoft.com/office/officeart/2005/8/layout/vList2"/>
    <dgm:cxn modelId="{C8B93660-0CC4-4B1D-914D-FF0A51E75E32}" srcId="{E47B3CC7-E3FA-4165-A06D-CB907227C880}" destId="{F4A12383-14F4-4A12-A0E1-EC70104ED650}" srcOrd="5" destOrd="0" parTransId="{741E12C7-B985-4263-A8B0-5FE94BE0E954}" sibTransId="{4C992097-A6C2-407A-81AD-FB9E02F2F1DE}"/>
    <dgm:cxn modelId="{5B93BDE7-2DED-4CA1-97DD-27C2D80A015B}" type="presOf" srcId="{E47B3CC7-E3FA-4165-A06D-CB907227C880}" destId="{2BCB4939-7DA3-4327-9B7E-CB22308E14D8}" srcOrd="0" destOrd="0" presId="urn:microsoft.com/office/officeart/2005/8/layout/vList2"/>
    <dgm:cxn modelId="{36A03C00-505F-4BAA-9CB1-121AE0BFDE9F}" type="presOf" srcId="{57F43D64-B09D-4019-A17F-B12170882956}" destId="{079DCF11-7BCD-4461-8A45-E46C23A4F7C3}" srcOrd="0" destOrd="0" presId="urn:microsoft.com/office/officeart/2005/8/layout/vList2"/>
    <dgm:cxn modelId="{DD652137-D6FA-48EF-861A-E924428A09B7}" type="presOf" srcId="{BAB488FE-D53A-4F32-B450-C56B685D1052}" destId="{55306C13-C3E4-452A-8E19-1F4DFF1AD9CA}" srcOrd="0" destOrd="6" presId="urn:microsoft.com/office/officeart/2005/8/layout/vList2"/>
    <dgm:cxn modelId="{D7EDF089-2553-45C2-9245-A7171FB266E7}" type="presParOf" srcId="{FFF35A7E-67EB-4B3F-98E8-8859616DEAEF}" destId="{7BC3C9D3-14A5-47C3-9899-8E4AE9DA2B26}" srcOrd="0" destOrd="0" presId="urn:microsoft.com/office/officeart/2005/8/layout/vList2"/>
    <dgm:cxn modelId="{BA0E97FB-2669-499E-B65D-5F3391D95949}" type="presParOf" srcId="{FFF35A7E-67EB-4B3F-98E8-8859616DEAEF}" destId="{079DCF11-7BCD-4461-8A45-E46C23A4F7C3}" srcOrd="1" destOrd="0" presId="urn:microsoft.com/office/officeart/2005/8/layout/vList2"/>
    <dgm:cxn modelId="{EB8B5ECD-95A0-433D-B182-6DE43ED96C44}" type="presParOf" srcId="{FFF35A7E-67EB-4B3F-98E8-8859616DEAEF}" destId="{2BCB4939-7DA3-4327-9B7E-CB22308E14D8}" srcOrd="2" destOrd="0" presId="urn:microsoft.com/office/officeart/2005/8/layout/vList2"/>
    <dgm:cxn modelId="{245D55CD-8202-4295-AA27-1EA0DF309C95}" type="presParOf" srcId="{FFF35A7E-67EB-4B3F-98E8-8859616DEAEF}" destId="{55306C13-C3E4-452A-8E19-1F4DFF1AD9C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6A0126-5267-4373-B5E7-C73BDC2AC2B5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2679A26-E836-43B2-A629-737C85C9D223}">
      <dgm:prSet phldrT="[Текст]"/>
      <dgm:spPr/>
      <dgm:t>
        <a:bodyPr/>
        <a:lstStyle/>
        <a:p>
          <a:r>
            <a:rPr lang="ru-RU" dirty="0" smtClean="0"/>
            <a:t>Минеральные вещества </a:t>
          </a:r>
          <a:endParaRPr lang="ru-RU" dirty="0"/>
        </a:p>
      </dgm:t>
    </dgm:pt>
    <dgm:pt modelId="{178C47FD-E266-4D8B-99C5-C4A671989715}" type="parTrans" cxnId="{9BCC81C2-0319-4371-A214-203173651B54}">
      <dgm:prSet/>
      <dgm:spPr/>
      <dgm:t>
        <a:bodyPr/>
        <a:lstStyle/>
        <a:p>
          <a:endParaRPr lang="ru-RU"/>
        </a:p>
      </dgm:t>
    </dgm:pt>
    <dgm:pt modelId="{D92991B1-9719-4392-8193-3762C9E03559}" type="sibTrans" cxnId="{9BCC81C2-0319-4371-A214-203173651B54}">
      <dgm:prSet/>
      <dgm:spPr/>
      <dgm:t>
        <a:bodyPr/>
        <a:lstStyle/>
        <a:p>
          <a:endParaRPr lang="ru-RU"/>
        </a:p>
      </dgm:t>
    </dgm:pt>
    <dgm:pt modelId="{809EB0B7-F9D6-4700-9BD3-A5D14B29CDAF}">
      <dgm:prSet phldrT="[Текст]" custT="1"/>
      <dgm:spPr/>
      <dgm:t>
        <a:bodyPr/>
        <a:lstStyle/>
        <a:p>
          <a:r>
            <a:rPr lang="ru-RU" sz="1400" b="1" smtClean="0"/>
            <a:t>Макроэлементы</a:t>
          </a:r>
          <a:endParaRPr lang="ru-RU" sz="1400" b="1" dirty="0" smtClean="0"/>
        </a:p>
        <a:p>
          <a:r>
            <a:rPr lang="ru-RU" sz="1300" dirty="0" smtClean="0"/>
            <a:t>Кальций (</a:t>
          </a:r>
          <a:r>
            <a:rPr lang="en-US" sz="1300" dirty="0" smtClean="0"/>
            <a:t>Ca)</a:t>
          </a:r>
          <a:endParaRPr lang="ru-RU" sz="1300" dirty="0" smtClean="0"/>
        </a:p>
        <a:p>
          <a:r>
            <a:rPr lang="ru-RU" sz="1300" dirty="0" smtClean="0"/>
            <a:t>Магний</a:t>
          </a:r>
          <a:r>
            <a:rPr lang="en-US" sz="1300" dirty="0" smtClean="0"/>
            <a:t> (Mg)</a:t>
          </a:r>
          <a:endParaRPr lang="ru-RU" sz="1300" dirty="0" smtClean="0"/>
        </a:p>
        <a:p>
          <a:r>
            <a:rPr lang="ru-RU" sz="1300" dirty="0" smtClean="0"/>
            <a:t>Железо</a:t>
          </a:r>
          <a:r>
            <a:rPr lang="en-US" sz="1300" dirty="0" smtClean="0"/>
            <a:t> (Fe)</a:t>
          </a:r>
          <a:endParaRPr lang="ru-RU" sz="1300" dirty="0" smtClean="0"/>
        </a:p>
        <a:p>
          <a:r>
            <a:rPr lang="ru-RU" sz="1300" dirty="0" smtClean="0"/>
            <a:t>Фосфор</a:t>
          </a:r>
          <a:r>
            <a:rPr lang="en-US" sz="1300" dirty="0" smtClean="0"/>
            <a:t> (P)</a:t>
          </a:r>
          <a:endParaRPr lang="ru-RU" sz="1300" dirty="0" smtClean="0"/>
        </a:p>
        <a:p>
          <a:r>
            <a:rPr lang="ru-RU" sz="1300" dirty="0" smtClean="0"/>
            <a:t>Калий</a:t>
          </a:r>
          <a:r>
            <a:rPr lang="en-US" sz="1300" dirty="0" smtClean="0"/>
            <a:t> (K)</a:t>
          </a:r>
          <a:endParaRPr lang="ru-RU" sz="1300" dirty="0" smtClean="0"/>
        </a:p>
      </dgm:t>
    </dgm:pt>
    <dgm:pt modelId="{477DE547-838E-4393-80DB-9DD598840B15}" type="parTrans" cxnId="{2B3837BD-1305-40DB-A7D5-2A371E58D555}">
      <dgm:prSet/>
      <dgm:spPr/>
      <dgm:t>
        <a:bodyPr/>
        <a:lstStyle/>
        <a:p>
          <a:endParaRPr lang="ru-RU"/>
        </a:p>
      </dgm:t>
    </dgm:pt>
    <dgm:pt modelId="{ACDFD26C-9E76-43A3-AFC8-C1B54D7E3559}" type="sibTrans" cxnId="{2B3837BD-1305-40DB-A7D5-2A371E58D555}">
      <dgm:prSet/>
      <dgm:spPr/>
      <dgm:t>
        <a:bodyPr/>
        <a:lstStyle/>
        <a:p>
          <a:endParaRPr lang="ru-RU"/>
        </a:p>
      </dgm:t>
    </dgm:pt>
    <dgm:pt modelId="{9B8CFBD0-E53A-48A2-B6EC-EEF1B6C65873}">
      <dgm:prSet phldrT="[Текст]" custT="1"/>
      <dgm:spPr/>
      <dgm:t>
        <a:bodyPr/>
        <a:lstStyle/>
        <a:p>
          <a:r>
            <a:rPr lang="ru-RU" sz="1400" b="1" dirty="0" smtClean="0"/>
            <a:t>Микроэлементы</a:t>
          </a:r>
          <a:endParaRPr lang="en-US" sz="1400" b="1" dirty="0" smtClean="0"/>
        </a:p>
        <a:p>
          <a:r>
            <a:rPr lang="ru-RU" sz="1300" b="0" dirty="0" smtClean="0"/>
            <a:t>Йод (</a:t>
          </a:r>
          <a:r>
            <a:rPr lang="en-US" sz="1300" b="0" dirty="0" smtClean="0"/>
            <a:t>J)</a:t>
          </a:r>
          <a:endParaRPr lang="ru-RU" sz="1300" b="0" dirty="0" smtClean="0"/>
        </a:p>
        <a:p>
          <a:r>
            <a:rPr lang="ru-RU" sz="1300" b="0" dirty="0" smtClean="0"/>
            <a:t>Марганец</a:t>
          </a:r>
          <a:r>
            <a:rPr lang="en-US" sz="1300" b="0" dirty="0" smtClean="0"/>
            <a:t> (</a:t>
          </a:r>
          <a:r>
            <a:rPr lang="en-US" sz="1300" b="0" dirty="0" err="1" smtClean="0"/>
            <a:t>Mn</a:t>
          </a:r>
          <a:r>
            <a:rPr lang="en-US" sz="1300" b="0" dirty="0" smtClean="0"/>
            <a:t>)</a:t>
          </a:r>
          <a:endParaRPr lang="ru-RU" sz="1300" b="0" dirty="0" smtClean="0"/>
        </a:p>
        <a:p>
          <a:r>
            <a:rPr lang="ru-RU" sz="1300" b="0" dirty="0" smtClean="0"/>
            <a:t>Фтор</a:t>
          </a:r>
          <a:r>
            <a:rPr lang="en-US" sz="1300" b="0" dirty="0" smtClean="0"/>
            <a:t> (F)</a:t>
          </a:r>
          <a:endParaRPr lang="ru-RU" sz="1300" b="0" dirty="0" smtClean="0"/>
        </a:p>
        <a:p>
          <a:r>
            <a:rPr lang="ru-RU" sz="1300" b="0" dirty="0" smtClean="0"/>
            <a:t>Цинк</a:t>
          </a:r>
          <a:r>
            <a:rPr lang="en-US" sz="1300" b="0" dirty="0" smtClean="0"/>
            <a:t> (Zn)</a:t>
          </a:r>
          <a:endParaRPr lang="ru-RU" sz="1300" b="0" dirty="0"/>
        </a:p>
      </dgm:t>
    </dgm:pt>
    <dgm:pt modelId="{1E423585-EEA8-4E26-8C28-DE6CDA855F74}" type="parTrans" cxnId="{AB226A60-8014-455E-81C3-6A0DA76F6DAF}">
      <dgm:prSet/>
      <dgm:spPr/>
      <dgm:t>
        <a:bodyPr/>
        <a:lstStyle/>
        <a:p>
          <a:endParaRPr lang="ru-RU"/>
        </a:p>
      </dgm:t>
    </dgm:pt>
    <dgm:pt modelId="{7180BD2A-BA1E-4630-B323-203AE6880AF8}" type="sibTrans" cxnId="{AB226A60-8014-455E-81C3-6A0DA76F6DAF}">
      <dgm:prSet/>
      <dgm:spPr/>
      <dgm:t>
        <a:bodyPr/>
        <a:lstStyle/>
        <a:p>
          <a:endParaRPr lang="ru-RU"/>
        </a:p>
      </dgm:t>
    </dgm:pt>
    <dgm:pt modelId="{D3A536A3-DA1C-4D96-8EE7-00A681FFA6E9}" type="pres">
      <dgm:prSet presAssocID="{0B6A0126-5267-4373-B5E7-C73BDC2AC2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F06B342-CA35-4C7D-A36B-1258E198FEEC}" type="pres">
      <dgm:prSet presAssocID="{52679A26-E836-43B2-A629-737C85C9D223}" presName="hierRoot1" presStyleCnt="0">
        <dgm:presLayoutVars>
          <dgm:hierBranch val="init"/>
        </dgm:presLayoutVars>
      </dgm:prSet>
      <dgm:spPr/>
    </dgm:pt>
    <dgm:pt modelId="{CA30392A-CEEB-40A9-B09D-773056CBC7AA}" type="pres">
      <dgm:prSet presAssocID="{52679A26-E836-43B2-A629-737C85C9D223}" presName="rootComposite1" presStyleCnt="0"/>
      <dgm:spPr/>
    </dgm:pt>
    <dgm:pt modelId="{499CC0E8-CD89-4C92-90A8-06333E522B83}" type="pres">
      <dgm:prSet presAssocID="{52679A26-E836-43B2-A629-737C85C9D223}" presName="rootText1" presStyleLbl="node0" presStyleIdx="0" presStyleCnt="1" custScaleY="384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6AE3B8-E27C-4D26-9C69-134A82980C87}" type="pres">
      <dgm:prSet presAssocID="{52679A26-E836-43B2-A629-737C85C9D22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AF590DA-FEF2-4C7F-89B2-59731FEA7C52}" type="pres">
      <dgm:prSet presAssocID="{52679A26-E836-43B2-A629-737C85C9D223}" presName="hierChild2" presStyleCnt="0"/>
      <dgm:spPr/>
    </dgm:pt>
    <dgm:pt modelId="{538B8167-4843-4941-A177-24A369517258}" type="pres">
      <dgm:prSet presAssocID="{477DE547-838E-4393-80DB-9DD598840B15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980F92C-F3B1-4D0D-BE3D-020E9800C95A}" type="pres">
      <dgm:prSet presAssocID="{809EB0B7-F9D6-4700-9BD3-A5D14B29CDAF}" presName="hierRoot2" presStyleCnt="0">
        <dgm:presLayoutVars>
          <dgm:hierBranch val="init"/>
        </dgm:presLayoutVars>
      </dgm:prSet>
      <dgm:spPr/>
    </dgm:pt>
    <dgm:pt modelId="{68211372-07AA-4C02-A6BB-F62FE5072DFB}" type="pres">
      <dgm:prSet presAssocID="{809EB0B7-F9D6-4700-9BD3-A5D14B29CDAF}" presName="rootComposite" presStyleCnt="0"/>
      <dgm:spPr/>
    </dgm:pt>
    <dgm:pt modelId="{FC047807-2C9A-49EE-BD5B-7C12878E9289}" type="pres">
      <dgm:prSet presAssocID="{809EB0B7-F9D6-4700-9BD3-A5D14B29CDAF}" presName="rootText" presStyleLbl="node2" presStyleIdx="0" presStyleCnt="2" custLinFactNeighborX="225" custLinFactNeighborY="5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0B87D8-1D19-4855-9D8D-028D656871EE}" type="pres">
      <dgm:prSet presAssocID="{809EB0B7-F9D6-4700-9BD3-A5D14B29CDAF}" presName="rootConnector" presStyleLbl="node2" presStyleIdx="0" presStyleCnt="2"/>
      <dgm:spPr/>
      <dgm:t>
        <a:bodyPr/>
        <a:lstStyle/>
        <a:p>
          <a:endParaRPr lang="ru-RU"/>
        </a:p>
      </dgm:t>
    </dgm:pt>
    <dgm:pt modelId="{4D35073C-4026-4DD3-B988-ABC4A4C79225}" type="pres">
      <dgm:prSet presAssocID="{809EB0B7-F9D6-4700-9BD3-A5D14B29CDAF}" presName="hierChild4" presStyleCnt="0"/>
      <dgm:spPr/>
    </dgm:pt>
    <dgm:pt modelId="{67629F05-D0F1-43CE-925F-8A40083CBA63}" type="pres">
      <dgm:prSet presAssocID="{809EB0B7-F9D6-4700-9BD3-A5D14B29CDAF}" presName="hierChild5" presStyleCnt="0"/>
      <dgm:spPr/>
    </dgm:pt>
    <dgm:pt modelId="{7D4F4BBF-DAD7-4247-9221-AA29232D64A6}" type="pres">
      <dgm:prSet presAssocID="{1E423585-EEA8-4E26-8C28-DE6CDA855F7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D139E39B-1C98-4888-8188-8F167698DD6E}" type="pres">
      <dgm:prSet presAssocID="{9B8CFBD0-E53A-48A2-B6EC-EEF1B6C65873}" presName="hierRoot2" presStyleCnt="0">
        <dgm:presLayoutVars>
          <dgm:hierBranch val="init"/>
        </dgm:presLayoutVars>
      </dgm:prSet>
      <dgm:spPr/>
    </dgm:pt>
    <dgm:pt modelId="{A1633DB7-E867-4F7C-9AB7-A0B63A9F99C9}" type="pres">
      <dgm:prSet presAssocID="{9B8CFBD0-E53A-48A2-B6EC-EEF1B6C65873}" presName="rootComposite" presStyleCnt="0"/>
      <dgm:spPr/>
    </dgm:pt>
    <dgm:pt modelId="{127EC8E0-5FED-45E0-8419-20C91AF9E210}" type="pres">
      <dgm:prSet presAssocID="{9B8CFBD0-E53A-48A2-B6EC-EEF1B6C6587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3188B3-EEAF-4FE5-8715-1423D91F62BF}" type="pres">
      <dgm:prSet presAssocID="{9B8CFBD0-E53A-48A2-B6EC-EEF1B6C65873}" presName="rootConnector" presStyleLbl="node2" presStyleIdx="1" presStyleCnt="2"/>
      <dgm:spPr/>
      <dgm:t>
        <a:bodyPr/>
        <a:lstStyle/>
        <a:p>
          <a:endParaRPr lang="ru-RU"/>
        </a:p>
      </dgm:t>
    </dgm:pt>
    <dgm:pt modelId="{E6982C22-8416-49C4-8A6F-8D12F0C7842D}" type="pres">
      <dgm:prSet presAssocID="{9B8CFBD0-E53A-48A2-B6EC-EEF1B6C65873}" presName="hierChild4" presStyleCnt="0"/>
      <dgm:spPr/>
    </dgm:pt>
    <dgm:pt modelId="{C12E3CC3-6715-4947-BFFD-101695250926}" type="pres">
      <dgm:prSet presAssocID="{9B8CFBD0-E53A-48A2-B6EC-EEF1B6C65873}" presName="hierChild5" presStyleCnt="0"/>
      <dgm:spPr/>
    </dgm:pt>
    <dgm:pt modelId="{C7A3C0E9-F832-4EBA-90EB-6CD8D498598B}" type="pres">
      <dgm:prSet presAssocID="{52679A26-E836-43B2-A629-737C85C9D223}" presName="hierChild3" presStyleCnt="0"/>
      <dgm:spPr/>
    </dgm:pt>
  </dgm:ptLst>
  <dgm:cxnLst>
    <dgm:cxn modelId="{4E83D7E6-5626-4ED7-8C47-672B0E8B0B82}" type="presOf" srcId="{1E423585-EEA8-4E26-8C28-DE6CDA855F74}" destId="{7D4F4BBF-DAD7-4247-9221-AA29232D64A6}" srcOrd="0" destOrd="0" presId="urn:microsoft.com/office/officeart/2005/8/layout/orgChart1"/>
    <dgm:cxn modelId="{A64C369F-8D8D-4B2C-88B7-E643071572C1}" type="presOf" srcId="{52679A26-E836-43B2-A629-737C85C9D223}" destId="{499CC0E8-CD89-4C92-90A8-06333E522B83}" srcOrd="0" destOrd="0" presId="urn:microsoft.com/office/officeart/2005/8/layout/orgChart1"/>
    <dgm:cxn modelId="{9BCC81C2-0319-4371-A214-203173651B54}" srcId="{0B6A0126-5267-4373-B5E7-C73BDC2AC2B5}" destId="{52679A26-E836-43B2-A629-737C85C9D223}" srcOrd="0" destOrd="0" parTransId="{178C47FD-E266-4D8B-99C5-C4A671989715}" sibTransId="{D92991B1-9719-4392-8193-3762C9E03559}"/>
    <dgm:cxn modelId="{2B3837BD-1305-40DB-A7D5-2A371E58D555}" srcId="{52679A26-E836-43B2-A629-737C85C9D223}" destId="{809EB0B7-F9D6-4700-9BD3-A5D14B29CDAF}" srcOrd="0" destOrd="0" parTransId="{477DE547-838E-4393-80DB-9DD598840B15}" sibTransId="{ACDFD26C-9E76-43A3-AFC8-C1B54D7E3559}"/>
    <dgm:cxn modelId="{F5BA0390-2799-4D05-BFE0-C79290B16C55}" type="presOf" srcId="{52679A26-E836-43B2-A629-737C85C9D223}" destId="{0E6AE3B8-E27C-4D26-9C69-134A82980C87}" srcOrd="1" destOrd="0" presId="urn:microsoft.com/office/officeart/2005/8/layout/orgChart1"/>
    <dgm:cxn modelId="{EF3B5759-3918-47C2-BD65-F80D2DFCE13B}" type="presOf" srcId="{9B8CFBD0-E53A-48A2-B6EC-EEF1B6C65873}" destId="{127EC8E0-5FED-45E0-8419-20C91AF9E210}" srcOrd="0" destOrd="0" presId="urn:microsoft.com/office/officeart/2005/8/layout/orgChart1"/>
    <dgm:cxn modelId="{B8A678BE-4DBA-43D4-AE7F-14F8E8C5E0EA}" type="presOf" srcId="{0B6A0126-5267-4373-B5E7-C73BDC2AC2B5}" destId="{D3A536A3-DA1C-4D96-8EE7-00A681FFA6E9}" srcOrd="0" destOrd="0" presId="urn:microsoft.com/office/officeart/2005/8/layout/orgChart1"/>
    <dgm:cxn modelId="{13C6D7C7-390C-47D2-AE79-090C72FC8A7E}" type="presOf" srcId="{809EB0B7-F9D6-4700-9BD3-A5D14B29CDAF}" destId="{650B87D8-1D19-4855-9D8D-028D656871EE}" srcOrd="1" destOrd="0" presId="urn:microsoft.com/office/officeart/2005/8/layout/orgChart1"/>
    <dgm:cxn modelId="{738C6F88-A769-4FC1-9EC9-FB3612A53907}" type="presOf" srcId="{809EB0B7-F9D6-4700-9BD3-A5D14B29CDAF}" destId="{FC047807-2C9A-49EE-BD5B-7C12878E9289}" srcOrd="0" destOrd="0" presId="urn:microsoft.com/office/officeart/2005/8/layout/orgChart1"/>
    <dgm:cxn modelId="{C349950E-41AC-4AC7-A038-ED47B8335345}" type="presOf" srcId="{477DE547-838E-4393-80DB-9DD598840B15}" destId="{538B8167-4843-4941-A177-24A369517258}" srcOrd="0" destOrd="0" presId="urn:microsoft.com/office/officeart/2005/8/layout/orgChart1"/>
    <dgm:cxn modelId="{AB226A60-8014-455E-81C3-6A0DA76F6DAF}" srcId="{52679A26-E836-43B2-A629-737C85C9D223}" destId="{9B8CFBD0-E53A-48A2-B6EC-EEF1B6C65873}" srcOrd="1" destOrd="0" parTransId="{1E423585-EEA8-4E26-8C28-DE6CDA855F74}" sibTransId="{7180BD2A-BA1E-4630-B323-203AE6880AF8}"/>
    <dgm:cxn modelId="{66A8E06F-018C-4BE1-9772-87A89B9E847F}" type="presOf" srcId="{9B8CFBD0-E53A-48A2-B6EC-EEF1B6C65873}" destId="{623188B3-EEAF-4FE5-8715-1423D91F62BF}" srcOrd="1" destOrd="0" presId="urn:microsoft.com/office/officeart/2005/8/layout/orgChart1"/>
    <dgm:cxn modelId="{0E95FB79-0E20-445A-B869-DEC5C0C7A8A6}" type="presParOf" srcId="{D3A536A3-DA1C-4D96-8EE7-00A681FFA6E9}" destId="{8F06B342-CA35-4C7D-A36B-1258E198FEEC}" srcOrd="0" destOrd="0" presId="urn:microsoft.com/office/officeart/2005/8/layout/orgChart1"/>
    <dgm:cxn modelId="{835B14B5-E987-4614-A9C6-9DFA294C368B}" type="presParOf" srcId="{8F06B342-CA35-4C7D-A36B-1258E198FEEC}" destId="{CA30392A-CEEB-40A9-B09D-773056CBC7AA}" srcOrd="0" destOrd="0" presId="urn:microsoft.com/office/officeart/2005/8/layout/orgChart1"/>
    <dgm:cxn modelId="{957E16C5-9351-441D-86F0-B3D06C5E4293}" type="presParOf" srcId="{CA30392A-CEEB-40A9-B09D-773056CBC7AA}" destId="{499CC0E8-CD89-4C92-90A8-06333E522B83}" srcOrd="0" destOrd="0" presId="urn:microsoft.com/office/officeart/2005/8/layout/orgChart1"/>
    <dgm:cxn modelId="{8FAC2DBA-5D41-4E69-89E3-BDFFD512AFA2}" type="presParOf" srcId="{CA30392A-CEEB-40A9-B09D-773056CBC7AA}" destId="{0E6AE3B8-E27C-4D26-9C69-134A82980C87}" srcOrd="1" destOrd="0" presId="urn:microsoft.com/office/officeart/2005/8/layout/orgChart1"/>
    <dgm:cxn modelId="{35F560E2-1CBA-4B22-94BC-743CC6267E82}" type="presParOf" srcId="{8F06B342-CA35-4C7D-A36B-1258E198FEEC}" destId="{DAF590DA-FEF2-4C7F-89B2-59731FEA7C52}" srcOrd="1" destOrd="0" presId="urn:microsoft.com/office/officeart/2005/8/layout/orgChart1"/>
    <dgm:cxn modelId="{FC76F2D0-5BB3-46FE-8830-84741E13DFBD}" type="presParOf" srcId="{DAF590DA-FEF2-4C7F-89B2-59731FEA7C52}" destId="{538B8167-4843-4941-A177-24A369517258}" srcOrd="0" destOrd="0" presId="urn:microsoft.com/office/officeart/2005/8/layout/orgChart1"/>
    <dgm:cxn modelId="{AED54B5B-6C2F-40BE-A6C7-9B31E9321AC4}" type="presParOf" srcId="{DAF590DA-FEF2-4C7F-89B2-59731FEA7C52}" destId="{3980F92C-F3B1-4D0D-BE3D-020E9800C95A}" srcOrd="1" destOrd="0" presId="urn:microsoft.com/office/officeart/2005/8/layout/orgChart1"/>
    <dgm:cxn modelId="{D26F55D2-8E80-44C7-A8B4-88942DCC1F7C}" type="presParOf" srcId="{3980F92C-F3B1-4D0D-BE3D-020E9800C95A}" destId="{68211372-07AA-4C02-A6BB-F62FE5072DFB}" srcOrd="0" destOrd="0" presId="urn:microsoft.com/office/officeart/2005/8/layout/orgChart1"/>
    <dgm:cxn modelId="{4BA4C6E9-B405-42E3-B145-3F6F141433B8}" type="presParOf" srcId="{68211372-07AA-4C02-A6BB-F62FE5072DFB}" destId="{FC047807-2C9A-49EE-BD5B-7C12878E9289}" srcOrd="0" destOrd="0" presId="urn:microsoft.com/office/officeart/2005/8/layout/orgChart1"/>
    <dgm:cxn modelId="{651D0C47-ACE2-4A11-814D-9C5F2E8F5095}" type="presParOf" srcId="{68211372-07AA-4C02-A6BB-F62FE5072DFB}" destId="{650B87D8-1D19-4855-9D8D-028D656871EE}" srcOrd="1" destOrd="0" presId="urn:microsoft.com/office/officeart/2005/8/layout/orgChart1"/>
    <dgm:cxn modelId="{23C3C82F-BDFC-4650-8BD4-886932770F2E}" type="presParOf" srcId="{3980F92C-F3B1-4D0D-BE3D-020E9800C95A}" destId="{4D35073C-4026-4DD3-B988-ABC4A4C79225}" srcOrd="1" destOrd="0" presId="urn:microsoft.com/office/officeart/2005/8/layout/orgChart1"/>
    <dgm:cxn modelId="{9B665474-CCA6-46F9-A645-C8D6C59312C1}" type="presParOf" srcId="{3980F92C-F3B1-4D0D-BE3D-020E9800C95A}" destId="{67629F05-D0F1-43CE-925F-8A40083CBA63}" srcOrd="2" destOrd="0" presId="urn:microsoft.com/office/officeart/2005/8/layout/orgChart1"/>
    <dgm:cxn modelId="{58B4D815-3F93-4ECF-A5FA-EA85E8C64A37}" type="presParOf" srcId="{DAF590DA-FEF2-4C7F-89B2-59731FEA7C52}" destId="{7D4F4BBF-DAD7-4247-9221-AA29232D64A6}" srcOrd="2" destOrd="0" presId="urn:microsoft.com/office/officeart/2005/8/layout/orgChart1"/>
    <dgm:cxn modelId="{24C3B81D-4B53-45EF-9768-B51D9A166B99}" type="presParOf" srcId="{DAF590DA-FEF2-4C7F-89B2-59731FEA7C52}" destId="{D139E39B-1C98-4888-8188-8F167698DD6E}" srcOrd="3" destOrd="0" presId="urn:microsoft.com/office/officeart/2005/8/layout/orgChart1"/>
    <dgm:cxn modelId="{C67A9DCF-5E52-4EC7-A908-C6F0251D6BE4}" type="presParOf" srcId="{D139E39B-1C98-4888-8188-8F167698DD6E}" destId="{A1633DB7-E867-4F7C-9AB7-A0B63A9F99C9}" srcOrd="0" destOrd="0" presId="urn:microsoft.com/office/officeart/2005/8/layout/orgChart1"/>
    <dgm:cxn modelId="{DD623409-6CCA-4600-A60D-EFDE907A6A5B}" type="presParOf" srcId="{A1633DB7-E867-4F7C-9AB7-A0B63A9F99C9}" destId="{127EC8E0-5FED-45E0-8419-20C91AF9E210}" srcOrd="0" destOrd="0" presId="urn:microsoft.com/office/officeart/2005/8/layout/orgChart1"/>
    <dgm:cxn modelId="{01C318EC-E94C-45B6-8D92-006C784BCC65}" type="presParOf" srcId="{A1633DB7-E867-4F7C-9AB7-A0B63A9F99C9}" destId="{623188B3-EEAF-4FE5-8715-1423D91F62BF}" srcOrd="1" destOrd="0" presId="urn:microsoft.com/office/officeart/2005/8/layout/orgChart1"/>
    <dgm:cxn modelId="{BBBD0B7C-EDD4-4F39-AA41-F6A54AAD2703}" type="presParOf" srcId="{D139E39B-1C98-4888-8188-8F167698DD6E}" destId="{E6982C22-8416-49C4-8A6F-8D12F0C7842D}" srcOrd="1" destOrd="0" presId="urn:microsoft.com/office/officeart/2005/8/layout/orgChart1"/>
    <dgm:cxn modelId="{67F0CD09-D606-4BCC-A6BA-852FC50A60B9}" type="presParOf" srcId="{D139E39B-1C98-4888-8188-8F167698DD6E}" destId="{C12E3CC3-6715-4947-BFFD-101695250926}" srcOrd="2" destOrd="0" presId="urn:microsoft.com/office/officeart/2005/8/layout/orgChart1"/>
    <dgm:cxn modelId="{0B046B16-7459-45D1-8449-36567E92B3EC}" type="presParOf" srcId="{8F06B342-CA35-4C7D-A36B-1258E198FEEC}" destId="{C7A3C0E9-F832-4EBA-90EB-6CD8D49859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E016A2-09BD-4C8D-8EA6-59779AC5947B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A36D0A2-FDE4-4E16-8538-8B08C4D3287A}">
      <dgm:prSet phldrT="[Текст]"/>
      <dgm:spPr/>
      <dgm:t>
        <a:bodyPr/>
        <a:lstStyle/>
        <a:p>
          <a:r>
            <a:rPr lang="ru-RU" dirty="0" smtClean="0"/>
            <a:t>Углеводы делятся на </a:t>
          </a:r>
          <a:endParaRPr lang="ru-RU" dirty="0"/>
        </a:p>
      </dgm:t>
    </dgm:pt>
    <dgm:pt modelId="{35DBA80D-BEF8-46BF-A53A-C35CC09AFB80}" type="parTrans" cxnId="{166F5067-9E87-4274-B111-00963173D7CF}">
      <dgm:prSet/>
      <dgm:spPr/>
      <dgm:t>
        <a:bodyPr/>
        <a:lstStyle/>
        <a:p>
          <a:endParaRPr lang="ru-RU"/>
        </a:p>
      </dgm:t>
    </dgm:pt>
    <dgm:pt modelId="{4BC51DC1-4815-4AB5-8E20-24EF6D9533C3}" type="sibTrans" cxnId="{166F5067-9E87-4274-B111-00963173D7CF}">
      <dgm:prSet/>
      <dgm:spPr/>
      <dgm:t>
        <a:bodyPr/>
        <a:lstStyle/>
        <a:p>
          <a:endParaRPr lang="ru-RU"/>
        </a:p>
      </dgm:t>
    </dgm:pt>
    <dgm:pt modelId="{6DF40C6F-18D7-444F-AF26-1FB6D7732A3F}">
      <dgm:prSet phldrT="[Текст]"/>
      <dgm:spPr/>
      <dgm:t>
        <a:bodyPr/>
        <a:lstStyle/>
        <a:p>
          <a:r>
            <a:rPr lang="ru-RU" dirty="0" smtClean="0"/>
            <a:t>Моносахариды</a:t>
          </a:r>
        </a:p>
        <a:p>
          <a:r>
            <a:rPr lang="ru-RU" dirty="0" smtClean="0"/>
            <a:t>Глюкоза, фруктоза, галактоза</a:t>
          </a:r>
          <a:endParaRPr lang="ru-RU" dirty="0"/>
        </a:p>
      </dgm:t>
    </dgm:pt>
    <dgm:pt modelId="{9A67AAED-FDA7-44FA-99F5-50987F862C6D}" type="parTrans" cxnId="{F96F7162-5E9A-4A95-B234-3F65CEB95FEF}">
      <dgm:prSet/>
      <dgm:spPr/>
      <dgm:t>
        <a:bodyPr/>
        <a:lstStyle/>
        <a:p>
          <a:endParaRPr lang="ru-RU"/>
        </a:p>
      </dgm:t>
    </dgm:pt>
    <dgm:pt modelId="{DDD1E0DA-84BB-441D-935E-F3EF6DA48E01}" type="sibTrans" cxnId="{F96F7162-5E9A-4A95-B234-3F65CEB95FEF}">
      <dgm:prSet/>
      <dgm:spPr/>
      <dgm:t>
        <a:bodyPr/>
        <a:lstStyle/>
        <a:p>
          <a:endParaRPr lang="ru-RU"/>
        </a:p>
      </dgm:t>
    </dgm:pt>
    <dgm:pt modelId="{DA015B90-4D7F-4A9B-B469-624F4C0BAA4C}">
      <dgm:prSet phldrT="[Текст]"/>
      <dgm:spPr/>
      <dgm:t>
        <a:bodyPr/>
        <a:lstStyle/>
        <a:p>
          <a:r>
            <a:rPr lang="ru-RU" dirty="0" smtClean="0"/>
            <a:t>Олигосахариды</a:t>
          </a:r>
        </a:p>
        <a:p>
          <a:r>
            <a:rPr lang="ru-RU" dirty="0" smtClean="0"/>
            <a:t>Сахароза, мальтоза, лактоза</a:t>
          </a:r>
        </a:p>
        <a:p>
          <a:endParaRPr lang="ru-RU" dirty="0"/>
        </a:p>
      </dgm:t>
    </dgm:pt>
    <dgm:pt modelId="{7B3B58C8-3D1E-4ED0-A949-988D9D3E8A70}" type="parTrans" cxnId="{D082E710-41D6-441A-A140-411C24FC487E}">
      <dgm:prSet/>
      <dgm:spPr/>
      <dgm:t>
        <a:bodyPr/>
        <a:lstStyle/>
        <a:p>
          <a:endParaRPr lang="ru-RU"/>
        </a:p>
      </dgm:t>
    </dgm:pt>
    <dgm:pt modelId="{0A2FAD99-3C0F-4F97-980A-D6F60A981A77}" type="sibTrans" cxnId="{D082E710-41D6-441A-A140-411C24FC487E}">
      <dgm:prSet/>
      <dgm:spPr/>
      <dgm:t>
        <a:bodyPr/>
        <a:lstStyle/>
        <a:p>
          <a:endParaRPr lang="ru-RU"/>
        </a:p>
      </dgm:t>
    </dgm:pt>
    <dgm:pt modelId="{63D809F6-59D8-4BE8-B02A-0EA5DCC44312}">
      <dgm:prSet phldrT="[Текст]"/>
      <dgm:spPr/>
      <dgm:t>
        <a:bodyPr/>
        <a:lstStyle/>
        <a:p>
          <a:r>
            <a:rPr lang="ru-RU" dirty="0" smtClean="0"/>
            <a:t>Полисахариды</a:t>
          </a:r>
        </a:p>
        <a:p>
          <a:r>
            <a:rPr lang="ru-RU" dirty="0" smtClean="0"/>
            <a:t>Крахмал, гликоген, инулин, клетчатка</a:t>
          </a:r>
          <a:endParaRPr lang="ru-RU" dirty="0"/>
        </a:p>
      </dgm:t>
    </dgm:pt>
    <dgm:pt modelId="{83D15305-1E8C-40DD-8FC2-98EDE601B543}" type="parTrans" cxnId="{5759EF08-0EFB-4D4E-8547-827EBD50ACCA}">
      <dgm:prSet/>
      <dgm:spPr/>
      <dgm:t>
        <a:bodyPr/>
        <a:lstStyle/>
        <a:p>
          <a:endParaRPr lang="ru-RU"/>
        </a:p>
      </dgm:t>
    </dgm:pt>
    <dgm:pt modelId="{4D57F5B4-9C11-4480-B82F-18EEF601321C}" type="sibTrans" cxnId="{5759EF08-0EFB-4D4E-8547-827EBD50ACCA}">
      <dgm:prSet/>
      <dgm:spPr/>
      <dgm:t>
        <a:bodyPr/>
        <a:lstStyle/>
        <a:p>
          <a:endParaRPr lang="ru-RU"/>
        </a:p>
      </dgm:t>
    </dgm:pt>
    <dgm:pt modelId="{6FAF4C2D-79C3-4135-95AA-FFA320F59674}" type="pres">
      <dgm:prSet presAssocID="{AFE016A2-09BD-4C8D-8EA6-59779AC5947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0B13C9-6F90-4D8B-8C2D-9C22A189E047}" type="pres">
      <dgm:prSet presAssocID="{7A36D0A2-FDE4-4E16-8538-8B08C4D3287A}" presName="hierRoot1" presStyleCnt="0">
        <dgm:presLayoutVars>
          <dgm:hierBranch val="init"/>
        </dgm:presLayoutVars>
      </dgm:prSet>
      <dgm:spPr/>
    </dgm:pt>
    <dgm:pt modelId="{19110DD5-2218-4433-8700-16109B3E0BAE}" type="pres">
      <dgm:prSet presAssocID="{7A36D0A2-FDE4-4E16-8538-8B08C4D3287A}" presName="rootComposite1" presStyleCnt="0"/>
      <dgm:spPr/>
    </dgm:pt>
    <dgm:pt modelId="{204D54F7-EF76-4108-9FDD-10C070B06EB8}" type="pres">
      <dgm:prSet presAssocID="{7A36D0A2-FDE4-4E16-8538-8B08C4D3287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DEBD08-6510-4D76-9AF0-BA43570B1CEC}" type="pres">
      <dgm:prSet presAssocID="{7A36D0A2-FDE4-4E16-8538-8B08C4D3287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A67AA90-BD99-4E2E-8E0C-296A5C6BBB84}" type="pres">
      <dgm:prSet presAssocID="{7A36D0A2-FDE4-4E16-8538-8B08C4D3287A}" presName="hierChild2" presStyleCnt="0"/>
      <dgm:spPr/>
    </dgm:pt>
    <dgm:pt modelId="{16208D0E-CC02-4876-8232-788D67004435}" type="pres">
      <dgm:prSet presAssocID="{9A67AAED-FDA7-44FA-99F5-50987F862C6D}" presName="Name37" presStyleLbl="parChTrans1D2" presStyleIdx="0" presStyleCnt="3"/>
      <dgm:spPr/>
      <dgm:t>
        <a:bodyPr/>
        <a:lstStyle/>
        <a:p>
          <a:endParaRPr lang="ru-RU"/>
        </a:p>
      </dgm:t>
    </dgm:pt>
    <dgm:pt modelId="{619E69FA-A88C-4493-90A5-70FD9C9C4653}" type="pres">
      <dgm:prSet presAssocID="{6DF40C6F-18D7-444F-AF26-1FB6D7732A3F}" presName="hierRoot2" presStyleCnt="0">
        <dgm:presLayoutVars>
          <dgm:hierBranch val="init"/>
        </dgm:presLayoutVars>
      </dgm:prSet>
      <dgm:spPr/>
    </dgm:pt>
    <dgm:pt modelId="{CDAC2E02-7EC0-496D-8DD0-3547DD186FEE}" type="pres">
      <dgm:prSet presAssocID="{6DF40C6F-18D7-444F-AF26-1FB6D7732A3F}" presName="rootComposite" presStyleCnt="0"/>
      <dgm:spPr/>
    </dgm:pt>
    <dgm:pt modelId="{C01815AA-0CE1-4021-9593-0060A00A7A99}" type="pres">
      <dgm:prSet presAssocID="{6DF40C6F-18D7-444F-AF26-1FB6D7732A3F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B27574-410B-46F4-9DFA-579D4FA6C29C}" type="pres">
      <dgm:prSet presAssocID="{6DF40C6F-18D7-444F-AF26-1FB6D7732A3F}" presName="rootConnector" presStyleLbl="node2" presStyleIdx="0" presStyleCnt="3"/>
      <dgm:spPr/>
      <dgm:t>
        <a:bodyPr/>
        <a:lstStyle/>
        <a:p>
          <a:endParaRPr lang="ru-RU"/>
        </a:p>
      </dgm:t>
    </dgm:pt>
    <dgm:pt modelId="{91026A4D-2EE4-4A26-B8FC-EBA24A7CEBDE}" type="pres">
      <dgm:prSet presAssocID="{6DF40C6F-18D7-444F-AF26-1FB6D7732A3F}" presName="hierChild4" presStyleCnt="0"/>
      <dgm:spPr/>
    </dgm:pt>
    <dgm:pt modelId="{94A619FC-B932-4C28-B199-2E09484A39B2}" type="pres">
      <dgm:prSet presAssocID="{6DF40C6F-18D7-444F-AF26-1FB6D7732A3F}" presName="hierChild5" presStyleCnt="0"/>
      <dgm:spPr/>
    </dgm:pt>
    <dgm:pt modelId="{816D586B-8F9E-4455-9E02-C641E9967417}" type="pres">
      <dgm:prSet presAssocID="{7B3B58C8-3D1E-4ED0-A949-988D9D3E8A70}" presName="Name37" presStyleLbl="parChTrans1D2" presStyleIdx="1" presStyleCnt="3"/>
      <dgm:spPr/>
      <dgm:t>
        <a:bodyPr/>
        <a:lstStyle/>
        <a:p>
          <a:endParaRPr lang="ru-RU"/>
        </a:p>
      </dgm:t>
    </dgm:pt>
    <dgm:pt modelId="{FB356A41-B9B0-41ED-A5CA-7DAD72CF7B7F}" type="pres">
      <dgm:prSet presAssocID="{DA015B90-4D7F-4A9B-B469-624F4C0BAA4C}" presName="hierRoot2" presStyleCnt="0">
        <dgm:presLayoutVars>
          <dgm:hierBranch val="init"/>
        </dgm:presLayoutVars>
      </dgm:prSet>
      <dgm:spPr/>
    </dgm:pt>
    <dgm:pt modelId="{A0BD63C5-3190-4E06-8C23-1BE84AE0D384}" type="pres">
      <dgm:prSet presAssocID="{DA015B90-4D7F-4A9B-B469-624F4C0BAA4C}" presName="rootComposite" presStyleCnt="0"/>
      <dgm:spPr/>
    </dgm:pt>
    <dgm:pt modelId="{34F26606-D895-4325-87DC-528A6D2AAE0F}" type="pres">
      <dgm:prSet presAssocID="{DA015B90-4D7F-4A9B-B469-624F4C0BAA4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741491-8A30-4ACF-9F17-3630F05FECB5}" type="pres">
      <dgm:prSet presAssocID="{DA015B90-4D7F-4A9B-B469-624F4C0BAA4C}" presName="rootConnector" presStyleLbl="node2" presStyleIdx="1" presStyleCnt="3"/>
      <dgm:spPr/>
      <dgm:t>
        <a:bodyPr/>
        <a:lstStyle/>
        <a:p>
          <a:endParaRPr lang="ru-RU"/>
        </a:p>
      </dgm:t>
    </dgm:pt>
    <dgm:pt modelId="{74997970-1290-45A6-B5DB-F92F1090F373}" type="pres">
      <dgm:prSet presAssocID="{DA015B90-4D7F-4A9B-B469-624F4C0BAA4C}" presName="hierChild4" presStyleCnt="0"/>
      <dgm:spPr/>
    </dgm:pt>
    <dgm:pt modelId="{BA58F5C8-221B-4969-91B3-55AA1DB668C0}" type="pres">
      <dgm:prSet presAssocID="{DA015B90-4D7F-4A9B-B469-624F4C0BAA4C}" presName="hierChild5" presStyleCnt="0"/>
      <dgm:spPr/>
    </dgm:pt>
    <dgm:pt modelId="{5EEBAED3-18EA-47E4-90C9-A171842B2163}" type="pres">
      <dgm:prSet presAssocID="{83D15305-1E8C-40DD-8FC2-98EDE601B543}" presName="Name37" presStyleLbl="parChTrans1D2" presStyleIdx="2" presStyleCnt="3"/>
      <dgm:spPr/>
      <dgm:t>
        <a:bodyPr/>
        <a:lstStyle/>
        <a:p>
          <a:endParaRPr lang="ru-RU"/>
        </a:p>
      </dgm:t>
    </dgm:pt>
    <dgm:pt modelId="{CAB29985-2CF9-4602-A999-167C10D9D61C}" type="pres">
      <dgm:prSet presAssocID="{63D809F6-59D8-4BE8-B02A-0EA5DCC44312}" presName="hierRoot2" presStyleCnt="0">
        <dgm:presLayoutVars>
          <dgm:hierBranch val="init"/>
        </dgm:presLayoutVars>
      </dgm:prSet>
      <dgm:spPr/>
    </dgm:pt>
    <dgm:pt modelId="{B008B43E-0AB4-47DB-8D79-3C016AA47B3A}" type="pres">
      <dgm:prSet presAssocID="{63D809F6-59D8-4BE8-B02A-0EA5DCC44312}" presName="rootComposite" presStyleCnt="0"/>
      <dgm:spPr/>
    </dgm:pt>
    <dgm:pt modelId="{3F212B8D-F4A8-4F04-9063-7BC0DA49F223}" type="pres">
      <dgm:prSet presAssocID="{63D809F6-59D8-4BE8-B02A-0EA5DCC4431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C0C199-4209-4C01-A345-54C232C5EFEB}" type="pres">
      <dgm:prSet presAssocID="{63D809F6-59D8-4BE8-B02A-0EA5DCC44312}" presName="rootConnector" presStyleLbl="node2" presStyleIdx="2" presStyleCnt="3"/>
      <dgm:spPr/>
      <dgm:t>
        <a:bodyPr/>
        <a:lstStyle/>
        <a:p>
          <a:endParaRPr lang="ru-RU"/>
        </a:p>
      </dgm:t>
    </dgm:pt>
    <dgm:pt modelId="{6E6B1B1D-DE6E-4B1C-A2BE-20427D6A0CBC}" type="pres">
      <dgm:prSet presAssocID="{63D809F6-59D8-4BE8-B02A-0EA5DCC44312}" presName="hierChild4" presStyleCnt="0"/>
      <dgm:spPr/>
    </dgm:pt>
    <dgm:pt modelId="{B90A62C1-D12D-4CC9-8928-4D4DE6324182}" type="pres">
      <dgm:prSet presAssocID="{63D809F6-59D8-4BE8-B02A-0EA5DCC44312}" presName="hierChild5" presStyleCnt="0"/>
      <dgm:spPr/>
    </dgm:pt>
    <dgm:pt modelId="{9C9A7382-5017-44EC-9F83-9C961E51AD4E}" type="pres">
      <dgm:prSet presAssocID="{7A36D0A2-FDE4-4E16-8538-8B08C4D3287A}" presName="hierChild3" presStyleCnt="0"/>
      <dgm:spPr/>
    </dgm:pt>
  </dgm:ptLst>
  <dgm:cxnLst>
    <dgm:cxn modelId="{32551506-ABE0-490B-BB17-C1AD3E73FEFE}" type="presOf" srcId="{DA015B90-4D7F-4A9B-B469-624F4C0BAA4C}" destId="{34F26606-D895-4325-87DC-528A6D2AAE0F}" srcOrd="0" destOrd="0" presId="urn:microsoft.com/office/officeart/2005/8/layout/orgChart1"/>
    <dgm:cxn modelId="{E415DF91-32B9-4A11-8FA2-2A5F602F7B77}" type="presOf" srcId="{83D15305-1E8C-40DD-8FC2-98EDE601B543}" destId="{5EEBAED3-18EA-47E4-90C9-A171842B2163}" srcOrd="0" destOrd="0" presId="urn:microsoft.com/office/officeart/2005/8/layout/orgChart1"/>
    <dgm:cxn modelId="{62D9640A-2303-4E14-8867-F54A062A196E}" type="presOf" srcId="{6DF40C6F-18D7-444F-AF26-1FB6D7732A3F}" destId="{FFB27574-410B-46F4-9DFA-579D4FA6C29C}" srcOrd="1" destOrd="0" presId="urn:microsoft.com/office/officeart/2005/8/layout/orgChart1"/>
    <dgm:cxn modelId="{50062B4B-2B7B-4A5E-A05A-9FD4C906B269}" type="presOf" srcId="{63D809F6-59D8-4BE8-B02A-0EA5DCC44312}" destId="{4BC0C199-4209-4C01-A345-54C232C5EFEB}" srcOrd="1" destOrd="0" presId="urn:microsoft.com/office/officeart/2005/8/layout/orgChart1"/>
    <dgm:cxn modelId="{9308413F-3F6A-440F-AF3B-A98D499D990A}" type="presOf" srcId="{9A67AAED-FDA7-44FA-99F5-50987F862C6D}" destId="{16208D0E-CC02-4876-8232-788D67004435}" srcOrd="0" destOrd="0" presId="urn:microsoft.com/office/officeart/2005/8/layout/orgChart1"/>
    <dgm:cxn modelId="{CF746364-EE15-40C0-AA1E-61ABC35DD078}" type="presOf" srcId="{7A36D0A2-FDE4-4E16-8538-8B08C4D3287A}" destId="{204D54F7-EF76-4108-9FDD-10C070B06EB8}" srcOrd="0" destOrd="0" presId="urn:microsoft.com/office/officeart/2005/8/layout/orgChart1"/>
    <dgm:cxn modelId="{86B156DB-1FBC-4AEE-92E2-D368999703A9}" type="presOf" srcId="{6DF40C6F-18D7-444F-AF26-1FB6D7732A3F}" destId="{C01815AA-0CE1-4021-9593-0060A00A7A99}" srcOrd="0" destOrd="0" presId="urn:microsoft.com/office/officeart/2005/8/layout/orgChart1"/>
    <dgm:cxn modelId="{166F5067-9E87-4274-B111-00963173D7CF}" srcId="{AFE016A2-09BD-4C8D-8EA6-59779AC5947B}" destId="{7A36D0A2-FDE4-4E16-8538-8B08C4D3287A}" srcOrd="0" destOrd="0" parTransId="{35DBA80D-BEF8-46BF-A53A-C35CC09AFB80}" sibTransId="{4BC51DC1-4815-4AB5-8E20-24EF6D9533C3}"/>
    <dgm:cxn modelId="{04D873A1-08CA-4CE6-B406-7C693120FC82}" type="presOf" srcId="{63D809F6-59D8-4BE8-B02A-0EA5DCC44312}" destId="{3F212B8D-F4A8-4F04-9063-7BC0DA49F223}" srcOrd="0" destOrd="0" presId="urn:microsoft.com/office/officeart/2005/8/layout/orgChart1"/>
    <dgm:cxn modelId="{5759EF08-0EFB-4D4E-8547-827EBD50ACCA}" srcId="{7A36D0A2-FDE4-4E16-8538-8B08C4D3287A}" destId="{63D809F6-59D8-4BE8-B02A-0EA5DCC44312}" srcOrd="2" destOrd="0" parTransId="{83D15305-1E8C-40DD-8FC2-98EDE601B543}" sibTransId="{4D57F5B4-9C11-4480-B82F-18EEF601321C}"/>
    <dgm:cxn modelId="{B57C0CC1-A64D-467D-8ADB-0996AF8DE9FF}" type="presOf" srcId="{AFE016A2-09BD-4C8D-8EA6-59779AC5947B}" destId="{6FAF4C2D-79C3-4135-95AA-FFA320F59674}" srcOrd="0" destOrd="0" presId="urn:microsoft.com/office/officeart/2005/8/layout/orgChart1"/>
    <dgm:cxn modelId="{F96F7162-5E9A-4A95-B234-3F65CEB95FEF}" srcId="{7A36D0A2-FDE4-4E16-8538-8B08C4D3287A}" destId="{6DF40C6F-18D7-444F-AF26-1FB6D7732A3F}" srcOrd="0" destOrd="0" parTransId="{9A67AAED-FDA7-44FA-99F5-50987F862C6D}" sibTransId="{DDD1E0DA-84BB-441D-935E-F3EF6DA48E01}"/>
    <dgm:cxn modelId="{7A7D484C-22D7-4A40-AE84-5E57B765CEE4}" type="presOf" srcId="{7B3B58C8-3D1E-4ED0-A949-988D9D3E8A70}" destId="{816D586B-8F9E-4455-9E02-C641E9967417}" srcOrd="0" destOrd="0" presId="urn:microsoft.com/office/officeart/2005/8/layout/orgChart1"/>
    <dgm:cxn modelId="{6BEF05F7-24F2-47CA-AEA4-272A61A3FE10}" type="presOf" srcId="{DA015B90-4D7F-4A9B-B469-624F4C0BAA4C}" destId="{17741491-8A30-4ACF-9F17-3630F05FECB5}" srcOrd="1" destOrd="0" presId="urn:microsoft.com/office/officeart/2005/8/layout/orgChart1"/>
    <dgm:cxn modelId="{0A00D2C7-A918-4923-B379-07211D614A3B}" type="presOf" srcId="{7A36D0A2-FDE4-4E16-8538-8B08C4D3287A}" destId="{D2DEBD08-6510-4D76-9AF0-BA43570B1CEC}" srcOrd="1" destOrd="0" presId="urn:microsoft.com/office/officeart/2005/8/layout/orgChart1"/>
    <dgm:cxn modelId="{D082E710-41D6-441A-A140-411C24FC487E}" srcId="{7A36D0A2-FDE4-4E16-8538-8B08C4D3287A}" destId="{DA015B90-4D7F-4A9B-B469-624F4C0BAA4C}" srcOrd="1" destOrd="0" parTransId="{7B3B58C8-3D1E-4ED0-A949-988D9D3E8A70}" sibTransId="{0A2FAD99-3C0F-4F97-980A-D6F60A981A77}"/>
    <dgm:cxn modelId="{FBF7D60B-1172-480E-AF44-78E138A2DBCD}" type="presParOf" srcId="{6FAF4C2D-79C3-4135-95AA-FFA320F59674}" destId="{0C0B13C9-6F90-4D8B-8C2D-9C22A189E047}" srcOrd="0" destOrd="0" presId="urn:microsoft.com/office/officeart/2005/8/layout/orgChart1"/>
    <dgm:cxn modelId="{B4B63788-E997-41D2-A7B6-74BA81F66E55}" type="presParOf" srcId="{0C0B13C9-6F90-4D8B-8C2D-9C22A189E047}" destId="{19110DD5-2218-4433-8700-16109B3E0BAE}" srcOrd="0" destOrd="0" presId="urn:microsoft.com/office/officeart/2005/8/layout/orgChart1"/>
    <dgm:cxn modelId="{A3700F0C-835D-43C2-9CD2-D353EA7034E5}" type="presParOf" srcId="{19110DD5-2218-4433-8700-16109B3E0BAE}" destId="{204D54F7-EF76-4108-9FDD-10C070B06EB8}" srcOrd="0" destOrd="0" presId="urn:microsoft.com/office/officeart/2005/8/layout/orgChart1"/>
    <dgm:cxn modelId="{AE20B2EA-DA8A-44DF-A91C-2B7B1B4AE4D6}" type="presParOf" srcId="{19110DD5-2218-4433-8700-16109B3E0BAE}" destId="{D2DEBD08-6510-4D76-9AF0-BA43570B1CEC}" srcOrd="1" destOrd="0" presId="urn:microsoft.com/office/officeart/2005/8/layout/orgChart1"/>
    <dgm:cxn modelId="{AE56A6D0-F322-42E8-A817-0D51538CF650}" type="presParOf" srcId="{0C0B13C9-6F90-4D8B-8C2D-9C22A189E047}" destId="{5A67AA90-BD99-4E2E-8E0C-296A5C6BBB84}" srcOrd="1" destOrd="0" presId="urn:microsoft.com/office/officeart/2005/8/layout/orgChart1"/>
    <dgm:cxn modelId="{71A3094E-0D79-4FD9-B5CC-48A332375169}" type="presParOf" srcId="{5A67AA90-BD99-4E2E-8E0C-296A5C6BBB84}" destId="{16208D0E-CC02-4876-8232-788D67004435}" srcOrd="0" destOrd="0" presId="urn:microsoft.com/office/officeart/2005/8/layout/orgChart1"/>
    <dgm:cxn modelId="{46271BAC-F778-4780-9705-846D3CEF8560}" type="presParOf" srcId="{5A67AA90-BD99-4E2E-8E0C-296A5C6BBB84}" destId="{619E69FA-A88C-4493-90A5-70FD9C9C4653}" srcOrd="1" destOrd="0" presId="urn:microsoft.com/office/officeart/2005/8/layout/orgChart1"/>
    <dgm:cxn modelId="{417C5067-D05B-4FC8-9432-289EB95BF610}" type="presParOf" srcId="{619E69FA-A88C-4493-90A5-70FD9C9C4653}" destId="{CDAC2E02-7EC0-496D-8DD0-3547DD186FEE}" srcOrd="0" destOrd="0" presId="urn:microsoft.com/office/officeart/2005/8/layout/orgChart1"/>
    <dgm:cxn modelId="{C10E06CB-1496-4E5B-B62A-DDD783A09B30}" type="presParOf" srcId="{CDAC2E02-7EC0-496D-8DD0-3547DD186FEE}" destId="{C01815AA-0CE1-4021-9593-0060A00A7A99}" srcOrd="0" destOrd="0" presId="urn:microsoft.com/office/officeart/2005/8/layout/orgChart1"/>
    <dgm:cxn modelId="{1B9CC1C1-5D95-41C0-A46B-D0244C5FE8B7}" type="presParOf" srcId="{CDAC2E02-7EC0-496D-8DD0-3547DD186FEE}" destId="{FFB27574-410B-46F4-9DFA-579D4FA6C29C}" srcOrd="1" destOrd="0" presId="urn:microsoft.com/office/officeart/2005/8/layout/orgChart1"/>
    <dgm:cxn modelId="{DC1A582A-259F-476A-B863-3EB234F1F1A5}" type="presParOf" srcId="{619E69FA-A88C-4493-90A5-70FD9C9C4653}" destId="{91026A4D-2EE4-4A26-B8FC-EBA24A7CEBDE}" srcOrd="1" destOrd="0" presId="urn:microsoft.com/office/officeart/2005/8/layout/orgChart1"/>
    <dgm:cxn modelId="{02C5DA30-DC85-4645-BA15-2BE59D72B856}" type="presParOf" srcId="{619E69FA-A88C-4493-90A5-70FD9C9C4653}" destId="{94A619FC-B932-4C28-B199-2E09484A39B2}" srcOrd="2" destOrd="0" presId="urn:microsoft.com/office/officeart/2005/8/layout/orgChart1"/>
    <dgm:cxn modelId="{29BA3E57-E4B2-47AB-9D03-E4D514F9BD87}" type="presParOf" srcId="{5A67AA90-BD99-4E2E-8E0C-296A5C6BBB84}" destId="{816D586B-8F9E-4455-9E02-C641E9967417}" srcOrd="2" destOrd="0" presId="urn:microsoft.com/office/officeart/2005/8/layout/orgChart1"/>
    <dgm:cxn modelId="{D96B4E23-7AC1-4252-AD9E-C72C268E3041}" type="presParOf" srcId="{5A67AA90-BD99-4E2E-8E0C-296A5C6BBB84}" destId="{FB356A41-B9B0-41ED-A5CA-7DAD72CF7B7F}" srcOrd="3" destOrd="0" presId="urn:microsoft.com/office/officeart/2005/8/layout/orgChart1"/>
    <dgm:cxn modelId="{C3DF13B2-8294-4E14-ADBF-3B16516492E3}" type="presParOf" srcId="{FB356A41-B9B0-41ED-A5CA-7DAD72CF7B7F}" destId="{A0BD63C5-3190-4E06-8C23-1BE84AE0D384}" srcOrd="0" destOrd="0" presId="urn:microsoft.com/office/officeart/2005/8/layout/orgChart1"/>
    <dgm:cxn modelId="{BEB2D261-A7AE-4893-9CFC-09CAB03B8ACE}" type="presParOf" srcId="{A0BD63C5-3190-4E06-8C23-1BE84AE0D384}" destId="{34F26606-D895-4325-87DC-528A6D2AAE0F}" srcOrd="0" destOrd="0" presId="urn:microsoft.com/office/officeart/2005/8/layout/orgChart1"/>
    <dgm:cxn modelId="{2EFAD2BF-0E13-462B-88A4-C67347704704}" type="presParOf" srcId="{A0BD63C5-3190-4E06-8C23-1BE84AE0D384}" destId="{17741491-8A30-4ACF-9F17-3630F05FECB5}" srcOrd="1" destOrd="0" presId="urn:microsoft.com/office/officeart/2005/8/layout/orgChart1"/>
    <dgm:cxn modelId="{DFE0E59A-2762-4EB7-A435-579DF16ECABA}" type="presParOf" srcId="{FB356A41-B9B0-41ED-A5CA-7DAD72CF7B7F}" destId="{74997970-1290-45A6-B5DB-F92F1090F373}" srcOrd="1" destOrd="0" presId="urn:microsoft.com/office/officeart/2005/8/layout/orgChart1"/>
    <dgm:cxn modelId="{7A2C8F6F-7EA0-41BF-887E-81D9C4009491}" type="presParOf" srcId="{FB356A41-B9B0-41ED-A5CA-7DAD72CF7B7F}" destId="{BA58F5C8-221B-4969-91B3-55AA1DB668C0}" srcOrd="2" destOrd="0" presId="urn:microsoft.com/office/officeart/2005/8/layout/orgChart1"/>
    <dgm:cxn modelId="{9E8E7BD0-3110-44FA-A203-F5A4CA8FBBAD}" type="presParOf" srcId="{5A67AA90-BD99-4E2E-8E0C-296A5C6BBB84}" destId="{5EEBAED3-18EA-47E4-90C9-A171842B2163}" srcOrd="4" destOrd="0" presId="urn:microsoft.com/office/officeart/2005/8/layout/orgChart1"/>
    <dgm:cxn modelId="{DAE51231-2B5A-4685-8EB8-095FEC73399C}" type="presParOf" srcId="{5A67AA90-BD99-4E2E-8E0C-296A5C6BBB84}" destId="{CAB29985-2CF9-4602-A999-167C10D9D61C}" srcOrd="5" destOrd="0" presId="urn:microsoft.com/office/officeart/2005/8/layout/orgChart1"/>
    <dgm:cxn modelId="{A056DDE2-1110-4D27-8A40-E3C274A4CA11}" type="presParOf" srcId="{CAB29985-2CF9-4602-A999-167C10D9D61C}" destId="{B008B43E-0AB4-47DB-8D79-3C016AA47B3A}" srcOrd="0" destOrd="0" presId="urn:microsoft.com/office/officeart/2005/8/layout/orgChart1"/>
    <dgm:cxn modelId="{F6F60806-5086-41A6-9DC2-8E4CC00C882E}" type="presParOf" srcId="{B008B43E-0AB4-47DB-8D79-3C016AA47B3A}" destId="{3F212B8D-F4A8-4F04-9063-7BC0DA49F223}" srcOrd="0" destOrd="0" presId="urn:microsoft.com/office/officeart/2005/8/layout/orgChart1"/>
    <dgm:cxn modelId="{508E68A0-9017-47F4-A025-BAF4406F69A5}" type="presParOf" srcId="{B008B43E-0AB4-47DB-8D79-3C016AA47B3A}" destId="{4BC0C199-4209-4C01-A345-54C232C5EFEB}" srcOrd="1" destOrd="0" presId="urn:microsoft.com/office/officeart/2005/8/layout/orgChart1"/>
    <dgm:cxn modelId="{956746A8-0F9F-4557-B4EC-8BD09BD7DAA6}" type="presParOf" srcId="{CAB29985-2CF9-4602-A999-167C10D9D61C}" destId="{6E6B1B1D-DE6E-4B1C-A2BE-20427D6A0CBC}" srcOrd="1" destOrd="0" presId="urn:microsoft.com/office/officeart/2005/8/layout/orgChart1"/>
    <dgm:cxn modelId="{A812F10F-BD99-4F38-BFC0-8A3E66F98B09}" type="presParOf" srcId="{CAB29985-2CF9-4602-A999-167C10D9D61C}" destId="{B90A62C1-D12D-4CC9-8928-4D4DE6324182}" srcOrd="2" destOrd="0" presId="urn:microsoft.com/office/officeart/2005/8/layout/orgChart1"/>
    <dgm:cxn modelId="{6F43AF5E-2BAB-4933-AB95-DD21F0ECFA51}" type="presParOf" srcId="{0C0B13C9-6F90-4D8B-8C2D-9C22A189E047}" destId="{9C9A7382-5017-44EC-9F83-9C961E51AD4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C14F52-3ACA-405C-B0BE-AE2EA613E167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D6F6401-1409-47CF-834D-7641089EA74C}">
      <dgm:prSet phldrT="[Текст]"/>
      <dgm:spPr/>
      <dgm:t>
        <a:bodyPr/>
        <a:lstStyle/>
        <a:p>
          <a:r>
            <a:rPr lang="ru-RU" dirty="0" smtClean="0"/>
            <a:t>Жиры</a:t>
          </a:r>
          <a:endParaRPr lang="ru-RU" dirty="0"/>
        </a:p>
      </dgm:t>
    </dgm:pt>
    <dgm:pt modelId="{3F096490-7851-4529-B06E-8DB3F0E18711}" type="parTrans" cxnId="{AA157308-CF6C-4AE4-8155-474E69180BCC}">
      <dgm:prSet/>
      <dgm:spPr/>
      <dgm:t>
        <a:bodyPr/>
        <a:lstStyle/>
        <a:p>
          <a:endParaRPr lang="ru-RU"/>
        </a:p>
      </dgm:t>
    </dgm:pt>
    <dgm:pt modelId="{7ABB39C4-AB91-4267-8E32-A0D6456CA103}" type="sibTrans" cxnId="{AA157308-CF6C-4AE4-8155-474E69180BCC}">
      <dgm:prSet/>
      <dgm:spPr/>
      <dgm:t>
        <a:bodyPr/>
        <a:lstStyle/>
        <a:p>
          <a:endParaRPr lang="ru-RU"/>
        </a:p>
      </dgm:t>
    </dgm:pt>
    <dgm:pt modelId="{4C3B9473-E22A-404C-9678-1CDC534FC088}">
      <dgm:prSet phldrT="[Текст]"/>
      <dgm:spPr/>
      <dgm:t>
        <a:bodyPr/>
        <a:lstStyle/>
        <a:p>
          <a:r>
            <a:rPr lang="ru-RU" b="1" i="1" u="sng" dirty="0" smtClean="0">
              <a:solidFill>
                <a:schemeClr val="tx1"/>
              </a:solidFill>
              <a:latin typeface="Bookman Old Style" pitchFamily="18" charset="0"/>
            </a:rPr>
            <a:t>По происхождению 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растительные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животные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комбинированные</a:t>
          </a:r>
          <a:endParaRPr lang="ru-RU" dirty="0"/>
        </a:p>
      </dgm:t>
    </dgm:pt>
    <dgm:pt modelId="{1990423B-87A1-4B03-832A-BE3A5DF545C3}" type="parTrans" cxnId="{E0CD40D0-1E55-45C5-A469-A394AA94F4F5}">
      <dgm:prSet/>
      <dgm:spPr/>
      <dgm:t>
        <a:bodyPr/>
        <a:lstStyle/>
        <a:p>
          <a:endParaRPr lang="ru-RU"/>
        </a:p>
      </dgm:t>
    </dgm:pt>
    <dgm:pt modelId="{6ABEE024-9B48-49CA-A2FA-B8AC4E7C3E1E}" type="sibTrans" cxnId="{E0CD40D0-1E55-45C5-A469-A394AA94F4F5}">
      <dgm:prSet/>
      <dgm:spPr/>
      <dgm:t>
        <a:bodyPr/>
        <a:lstStyle/>
        <a:p>
          <a:endParaRPr lang="ru-RU"/>
        </a:p>
      </dgm:t>
    </dgm:pt>
    <dgm:pt modelId="{F1DED332-782C-4C6F-9432-C8942983E6BB}">
      <dgm:prSet phldrT="[Текст]"/>
      <dgm:spPr/>
      <dgm:t>
        <a:bodyPr/>
        <a:lstStyle/>
        <a:p>
          <a:r>
            <a:rPr lang="ru-RU" b="1" i="1" u="sng" dirty="0" smtClean="0">
              <a:solidFill>
                <a:schemeClr val="tx1"/>
              </a:solidFill>
              <a:latin typeface="Bookman Old Style" pitchFamily="18" charset="0"/>
            </a:rPr>
            <a:t>По консистенции 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жидкие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твердые</a:t>
          </a:r>
          <a:endParaRPr lang="ru-RU" dirty="0"/>
        </a:p>
      </dgm:t>
    </dgm:pt>
    <dgm:pt modelId="{2463588E-1EEB-422F-976D-6D0C8B521AE5}" type="parTrans" cxnId="{A4A58890-2EF4-4A8A-8922-5B5CD1443930}">
      <dgm:prSet/>
      <dgm:spPr/>
      <dgm:t>
        <a:bodyPr/>
        <a:lstStyle/>
        <a:p>
          <a:endParaRPr lang="ru-RU"/>
        </a:p>
      </dgm:t>
    </dgm:pt>
    <dgm:pt modelId="{DFE6058D-3772-4DD1-B48F-A6E2F9FCF922}" type="sibTrans" cxnId="{A4A58890-2EF4-4A8A-8922-5B5CD1443930}">
      <dgm:prSet/>
      <dgm:spPr/>
      <dgm:t>
        <a:bodyPr/>
        <a:lstStyle/>
        <a:p>
          <a:endParaRPr lang="ru-RU"/>
        </a:p>
      </dgm:t>
    </dgm:pt>
    <dgm:pt modelId="{415E818E-E725-4C7A-A7D9-AF6FD1A68E18}" type="pres">
      <dgm:prSet presAssocID="{01C14F52-3ACA-405C-B0BE-AE2EA613E1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0B4BE6B-1759-4FD9-8ACB-CB511F9059DD}" type="pres">
      <dgm:prSet presAssocID="{ED6F6401-1409-47CF-834D-7641089EA74C}" presName="hierRoot1" presStyleCnt="0">
        <dgm:presLayoutVars>
          <dgm:hierBranch val="init"/>
        </dgm:presLayoutVars>
      </dgm:prSet>
      <dgm:spPr/>
    </dgm:pt>
    <dgm:pt modelId="{BB08CF40-1437-4D06-81AA-A15144C15ACC}" type="pres">
      <dgm:prSet presAssocID="{ED6F6401-1409-47CF-834D-7641089EA74C}" presName="rootComposite1" presStyleCnt="0"/>
      <dgm:spPr/>
    </dgm:pt>
    <dgm:pt modelId="{15E2CE51-C077-46F8-B47B-F3C90234222A}" type="pres">
      <dgm:prSet presAssocID="{ED6F6401-1409-47CF-834D-7641089EA74C}" presName="rootText1" presStyleLbl="node0" presStyleIdx="0" presStyleCnt="1" custScaleY="380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17DBD3-90FA-4342-B117-C28D54485B4C}" type="pres">
      <dgm:prSet presAssocID="{ED6F6401-1409-47CF-834D-7641089EA74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89D1A84-075C-4E7D-AFBD-FBDA3F2AE04F}" type="pres">
      <dgm:prSet presAssocID="{ED6F6401-1409-47CF-834D-7641089EA74C}" presName="hierChild2" presStyleCnt="0"/>
      <dgm:spPr/>
    </dgm:pt>
    <dgm:pt modelId="{4C616F39-9F0E-4250-9173-5610538C7A91}" type="pres">
      <dgm:prSet presAssocID="{1990423B-87A1-4B03-832A-BE3A5DF545C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AF4A5998-4AC6-4D52-B004-78F3CE60E618}" type="pres">
      <dgm:prSet presAssocID="{4C3B9473-E22A-404C-9678-1CDC534FC088}" presName="hierRoot2" presStyleCnt="0">
        <dgm:presLayoutVars>
          <dgm:hierBranch val="init"/>
        </dgm:presLayoutVars>
      </dgm:prSet>
      <dgm:spPr/>
    </dgm:pt>
    <dgm:pt modelId="{AAE3922B-E833-436A-AC1F-AEC7EA94F46C}" type="pres">
      <dgm:prSet presAssocID="{4C3B9473-E22A-404C-9678-1CDC534FC088}" presName="rootComposite" presStyleCnt="0"/>
      <dgm:spPr/>
    </dgm:pt>
    <dgm:pt modelId="{873130BB-3B0E-4FD3-A57F-665E58D58364}" type="pres">
      <dgm:prSet presAssocID="{4C3B9473-E22A-404C-9678-1CDC534FC08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58084E-4444-4B93-A478-1653EBF9E3E8}" type="pres">
      <dgm:prSet presAssocID="{4C3B9473-E22A-404C-9678-1CDC534FC088}" presName="rootConnector" presStyleLbl="node2" presStyleIdx="0" presStyleCnt="2"/>
      <dgm:spPr/>
      <dgm:t>
        <a:bodyPr/>
        <a:lstStyle/>
        <a:p>
          <a:endParaRPr lang="ru-RU"/>
        </a:p>
      </dgm:t>
    </dgm:pt>
    <dgm:pt modelId="{A9CD51A8-1E8B-461D-A3E0-6A77C93CFCF9}" type="pres">
      <dgm:prSet presAssocID="{4C3B9473-E22A-404C-9678-1CDC534FC088}" presName="hierChild4" presStyleCnt="0"/>
      <dgm:spPr/>
    </dgm:pt>
    <dgm:pt modelId="{8B9200B6-EF92-4366-9EBE-62A74166979B}" type="pres">
      <dgm:prSet presAssocID="{4C3B9473-E22A-404C-9678-1CDC534FC088}" presName="hierChild5" presStyleCnt="0"/>
      <dgm:spPr/>
    </dgm:pt>
    <dgm:pt modelId="{034143CC-3ABC-423E-8BA3-9EF39898FEFE}" type="pres">
      <dgm:prSet presAssocID="{2463588E-1EEB-422F-976D-6D0C8B521AE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396F2F9-81BE-48C2-B3A1-1C150664E4D3}" type="pres">
      <dgm:prSet presAssocID="{F1DED332-782C-4C6F-9432-C8942983E6BB}" presName="hierRoot2" presStyleCnt="0">
        <dgm:presLayoutVars>
          <dgm:hierBranch val="init"/>
        </dgm:presLayoutVars>
      </dgm:prSet>
      <dgm:spPr/>
    </dgm:pt>
    <dgm:pt modelId="{4BC3E139-EA11-4D1E-B599-DABEF854AAA4}" type="pres">
      <dgm:prSet presAssocID="{F1DED332-782C-4C6F-9432-C8942983E6BB}" presName="rootComposite" presStyleCnt="0"/>
      <dgm:spPr/>
    </dgm:pt>
    <dgm:pt modelId="{E21C6774-7C1A-444F-95B7-ECA2D8A2BC63}" type="pres">
      <dgm:prSet presAssocID="{F1DED332-782C-4C6F-9432-C8942983E6B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FBA079-9AE2-4347-A884-8018BB38C317}" type="pres">
      <dgm:prSet presAssocID="{F1DED332-782C-4C6F-9432-C8942983E6BB}" presName="rootConnector" presStyleLbl="node2" presStyleIdx="1" presStyleCnt="2"/>
      <dgm:spPr/>
      <dgm:t>
        <a:bodyPr/>
        <a:lstStyle/>
        <a:p>
          <a:endParaRPr lang="ru-RU"/>
        </a:p>
      </dgm:t>
    </dgm:pt>
    <dgm:pt modelId="{5782B421-6FBD-44AC-B8C0-06C526EE49D0}" type="pres">
      <dgm:prSet presAssocID="{F1DED332-782C-4C6F-9432-C8942983E6BB}" presName="hierChild4" presStyleCnt="0"/>
      <dgm:spPr/>
    </dgm:pt>
    <dgm:pt modelId="{5DE1ED11-93D1-49CB-BEA1-6C1349811AC3}" type="pres">
      <dgm:prSet presAssocID="{F1DED332-782C-4C6F-9432-C8942983E6BB}" presName="hierChild5" presStyleCnt="0"/>
      <dgm:spPr/>
    </dgm:pt>
    <dgm:pt modelId="{6891F3DD-BED7-4833-B21A-50DFDC64836E}" type="pres">
      <dgm:prSet presAssocID="{ED6F6401-1409-47CF-834D-7641089EA74C}" presName="hierChild3" presStyleCnt="0"/>
      <dgm:spPr/>
    </dgm:pt>
  </dgm:ptLst>
  <dgm:cxnLst>
    <dgm:cxn modelId="{9DDA9A3F-0721-463D-B37C-5FA8EE792F45}" type="presOf" srcId="{1990423B-87A1-4B03-832A-BE3A5DF545C3}" destId="{4C616F39-9F0E-4250-9173-5610538C7A91}" srcOrd="0" destOrd="0" presId="urn:microsoft.com/office/officeart/2005/8/layout/orgChart1"/>
    <dgm:cxn modelId="{E0CD40D0-1E55-45C5-A469-A394AA94F4F5}" srcId="{ED6F6401-1409-47CF-834D-7641089EA74C}" destId="{4C3B9473-E22A-404C-9678-1CDC534FC088}" srcOrd="0" destOrd="0" parTransId="{1990423B-87A1-4B03-832A-BE3A5DF545C3}" sibTransId="{6ABEE024-9B48-49CA-A2FA-B8AC4E7C3E1E}"/>
    <dgm:cxn modelId="{A4A58890-2EF4-4A8A-8922-5B5CD1443930}" srcId="{ED6F6401-1409-47CF-834D-7641089EA74C}" destId="{F1DED332-782C-4C6F-9432-C8942983E6BB}" srcOrd="1" destOrd="0" parTransId="{2463588E-1EEB-422F-976D-6D0C8B521AE5}" sibTransId="{DFE6058D-3772-4DD1-B48F-A6E2F9FCF922}"/>
    <dgm:cxn modelId="{1DF82E71-14CD-4132-ADFD-8C4274A6722C}" type="presOf" srcId="{4C3B9473-E22A-404C-9678-1CDC534FC088}" destId="{C358084E-4444-4B93-A478-1653EBF9E3E8}" srcOrd="1" destOrd="0" presId="urn:microsoft.com/office/officeart/2005/8/layout/orgChart1"/>
    <dgm:cxn modelId="{C7602072-2F5C-469B-89EC-E3E1449C6FB5}" type="presOf" srcId="{ED6F6401-1409-47CF-834D-7641089EA74C}" destId="{15E2CE51-C077-46F8-B47B-F3C90234222A}" srcOrd="0" destOrd="0" presId="urn:microsoft.com/office/officeart/2005/8/layout/orgChart1"/>
    <dgm:cxn modelId="{4FCED5FE-9B37-4769-A135-68D2A06D7EF1}" type="presOf" srcId="{2463588E-1EEB-422F-976D-6D0C8B521AE5}" destId="{034143CC-3ABC-423E-8BA3-9EF39898FEFE}" srcOrd="0" destOrd="0" presId="urn:microsoft.com/office/officeart/2005/8/layout/orgChart1"/>
    <dgm:cxn modelId="{0F8A65EA-D871-481D-90A5-F2F48177F454}" type="presOf" srcId="{F1DED332-782C-4C6F-9432-C8942983E6BB}" destId="{C2FBA079-9AE2-4347-A884-8018BB38C317}" srcOrd="1" destOrd="0" presId="urn:microsoft.com/office/officeart/2005/8/layout/orgChart1"/>
    <dgm:cxn modelId="{AA157308-CF6C-4AE4-8155-474E69180BCC}" srcId="{01C14F52-3ACA-405C-B0BE-AE2EA613E167}" destId="{ED6F6401-1409-47CF-834D-7641089EA74C}" srcOrd="0" destOrd="0" parTransId="{3F096490-7851-4529-B06E-8DB3F0E18711}" sibTransId="{7ABB39C4-AB91-4267-8E32-A0D6456CA103}"/>
    <dgm:cxn modelId="{70CAE3A6-00F6-4C22-B7B7-F3C0C0CCF470}" type="presOf" srcId="{4C3B9473-E22A-404C-9678-1CDC534FC088}" destId="{873130BB-3B0E-4FD3-A57F-665E58D58364}" srcOrd="0" destOrd="0" presId="urn:microsoft.com/office/officeart/2005/8/layout/orgChart1"/>
    <dgm:cxn modelId="{E0CE7F29-92BD-49C7-87AF-48585F1054ED}" type="presOf" srcId="{01C14F52-3ACA-405C-B0BE-AE2EA613E167}" destId="{415E818E-E725-4C7A-A7D9-AF6FD1A68E18}" srcOrd="0" destOrd="0" presId="urn:microsoft.com/office/officeart/2005/8/layout/orgChart1"/>
    <dgm:cxn modelId="{A31C6DDE-5C3F-4318-ADEE-CC60AB595205}" type="presOf" srcId="{F1DED332-782C-4C6F-9432-C8942983E6BB}" destId="{E21C6774-7C1A-444F-95B7-ECA2D8A2BC63}" srcOrd="0" destOrd="0" presId="urn:microsoft.com/office/officeart/2005/8/layout/orgChart1"/>
    <dgm:cxn modelId="{BDE46F7A-3707-43BE-B853-0BB834C2F73C}" type="presOf" srcId="{ED6F6401-1409-47CF-834D-7641089EA74C}" destId="{D417DBD3-90FA-4342-B117-C28D54485B4C}" srcOrd="1" destOrd="0" presId="urn:microsoft.com/office/officeart/2005/8/layout/orgChart1"/>
    <dgm:cxn modelId="{D1D81504-235A-4B83-A910-7352F4A07BBB}" type="presParOf" srcId="{415E818E-E725-4C7A-A7D9-AF6FD1A68E18}" destId="{A0B4BE6B-1759-4FD9-8ACB-CB511F9059DD}" srcOrd="0" destOrd="0" presId="urn:microsoft.com/office/officeart/2005/8/layout/orgChart1"/>
    <dgm:cxn modelId="{CC358B6F-6781-4E60-B219-2DDB5E8C931F}" type="presParOf" srcId="{A0B4BE6B-1759-4FD9-8ACB-CB511F9059DD}" destId="{BB08CF40-1437-4D06-81AA-A15144C15ACC}" srcOrd="0" destOrd="0" presId="urn:microsoft.com/office/officeart/2005/8/layout/orgChart1"/>
    <dgm:cxn modelId="{2562709B-E6E3-4CE1-A8F4-F1737045523C}" type="presParOf" srcId="{BB08CF40-1437-4D06-81AA-A15144C15ACC}" destId="{15E2CE51-C077-46F8-B47B-F3C90234222A}" srcOrd="0" destOrd="0" presId="urn:microsoft.com/office/officeart/2005/8/layout/orgChart1"/>
    <dgm:cxn modelId="{8CA9C97F-D24F-4FBA-91E1-797E24A8B413}" type="presParOf" srcId="{BB08CF40-1437-4D06-81AA-A15144C15ACC}" destId="{D417DBD3-90FA-4342-B117-C28D54485B4C}" srcOrd="1" destOrd="0" presId="urn:microsoft.com/office/officeart/2005/8/layout/orgChart1"/>
    <dgm:cxn modelId="{BE380FE7-DFC4-4D65-A653-AF0D662FEFB0}" type="presParOf" srcId="{A0B4BE6B-1759-4FD9-8ACB-CB511F9059DD}" destId="{D89D1A84-075C-4E7D-AFBD-FBDA3F2AE04F}" srcOrd="1" destOrd="0" presId="urn:microsoft.com/office/officeart/2005/8/layout/orgChart1"/>
    <dgm:cxn modelId="{10C2423F-8121-4D23-8650-EB3DF4B9A1FA}" type="presParOf" srcId="{D89D1A84-075C-4E7D-AFBD-FBDA3F2AE04F}" destId="{4C616F39-9F0E-4250-9173-5610538C7A91}" srcOrd="0" destOrd="0" presId="urn:microsoft.com/office/officeart/2005/8/layout/orgChart1"/>
    <dgm:cxn modelId="{EECCE34E-8A58-4709-877D-5FF4D29A50AE}" type="presParOf" srcId="{D89D1A84-075C-4E7D-AFBD-FBDA3F2AE04F}" destId="{AF4A5998-4AC6-4D52-B004-78F3CE60E618}" srcOrd="1" destOrd="0" presId="urn:microsoft.com/office/officeart/2005/8/layout/orgChart1"/>
    <dgm:cxn modelId="{0AB5A74E-7BFB-42C6-9D54-F79E54D66DB5}" type="presParOf" srcId="{AF4A5998-4AC6-4D52-B004-78F3CE60E618}" destId="{AAE3922B-E833-436A-AC1F-AEC7EA94F46C}" srcOrd="0" destOrd="0" presId="urn:microsoft.com/office/officeart/2005/8/layout/orgChart1"/>
    <dgm:cxn modelId="{8F4C6C54-A8CD-49B2-97D3-68F4A939882D}" type="presParOf" srcId="{AAE3922B-E833-436A-AC1F-AEC7EA94F46C}" destId="{873130BB-3B0E-4FD3-A57F-665E58D58364}" srcOrd="0" destOrd="0" presId="urn:microsoft.com/office/officeart/2005/8/layout/orgChart1"/>
    <dgm:cxn modelId="{B709B22E-417E-450A-89E7-3AFCE50C3338}" type="presParOf" srcId="{AAE3922B-E833-436A-AC1F-AEC7EA94F46C}" destId="{C358084E-4444-4B93-A478-1653EBF9E3E8}" srcOrd="1" destOrd="0" presId="urn:microsoft.com/office/officeart/2005/8/layout/orgChart1"/>
    <dgm:cxn modelId="{1C6334A3-69FD-4177-881C-BF28E5C6D560}" type="presParOf" srcId="{AF4A5998-4AC6-4D52-B004-78F3CE60E618}" destId="{A9CD51A8-1E8B-461D-A3E0-6A77C93CFCF9}" srcOrd="1" destOrd="0" presId="urn:microsoft.com/office/officeart/2005/8/layout/orgChart1"/>
    <dgm:cxn modelId="{32FA61B2-05B5-4C3E-BA9B-D7B6417141D5}" type="presParOf" srcId="{AF4A5998-4AC6-4D52-B004-78F3CE60E618}" destId="{8B9200B6-EF92-4366-9EBE-62A74166979B}" srcOrd="2" destOrd="0" presId="urn:microsoft.com/office/officeart/2005/8/layout/orgChart1"/>
    <dgm:cxn modelId="{2F09F8A4-9CF7-4B1B-94F8-148EE9E17E60}" type="presParOf" srcId="{D89D1A84-075C-4E7D-AFBD-FBDA3F2AE04F}" destId="{034143CC-3ABC-423E-8BA3-9EF39898FEFE}" srcOrd="2" destOrd="0" presId="urn:microsoft.com/office/officeart/2005/8/layout/orgChart1"/>
    <dgm:cxn modelId="{A05B238D-2204-423F-BCF3-EA4BC934548B}" type="presParOf" srcId="{D89D1A84-075C-4E7D-AFBD-FBDA3F2AE04F}" destId="{6396F2F9-81BE-48C2-B3A1-1C150664E4D3}" srcOrd="3" destOrd="0" presId="urn:microsoft.com/office/officeart/2005/8/layout/orgChart1"/>
    <dgm:cxn modelId="{9D41B9E0-A90B-4F35-9742-9F76E4E2E4E5}" type="presParOf" srcId="{6396F2F9-81BE-48C2-B3A1-1C150664E4D3}" destId="{4BC3E139-EA11-4D1E-B599-DABEF854AAA4}" srcOrd="0" destOrd="0" presId="urn:microsoft.com/office/officeart/2005/8/layout/orgChart1"/>
    <dgm:cxn modelId="{7E21AD6D-62FE-4B84-9CE8-431F932C4373}" type="presParOf" srcId="{4BC3E139-EA11-4D1E-B599-DABEF854AAA4}" destId="{E21C6774-7C1A-444F-95B7-ECA2D8A2BC63}" srcOrd="0" destOrd="0" presId="urn:microsoft.com/office/officeart/2005/8/layout/orgChart1"/>
    <dgm:cxn modelId="{4F16B398-0BC6-47CA-A128-19929CEE20EE}" type="presParOf" srcId="{4BC3E139-EA11-4D1E-B599-DABEF854AAA4}" destId="{C2FBA079-9AE2-4347-A884-8018BB38C317}" srcOrd="1" destOrd="0" presId="urn:microsoft.com/office/officeart/2005/8/layout/orgChart1"/>
    <dgm:cxn modelId="{C1019705-6134-4E3B-9688-CCF1A54AE244}" type="presParOf" srcId="{6396F2F9-81BE-48C2-B3A1-1C150664E4D3}" destId="{5782B421-6FBD-44AC-B8C0-06C526EE49D0}" srcOrd="1" destOrd="0" presId="urn:microsoft.com/office/officeart/2005/8/layout/orgChart1"/>
    <dgm:cxn modelId="{DD1FD7F1-415D-48BB-B251-7A7B166032EC}" type="presParOf" srcId="{6396F2F9-81BE-48C2-B3A1-1C150664E4D3}" destId="{5DE1ED11-93D1-49CB-BEA1-6C1349811AC3}" srcOrd="2" destOrd="0" presId="urn:microsoft.com/office/officeart/2005/8/layout/orgChart1"/>
    <dgm:cxn modelId="{E41D6C9B-3A39-43B4-9208-1DD4E75CE39E}" type="presParOf" srcId="{A0B4BE6B-1759-4FD9-8ACB-CB511F9059DD}" destId="{6891F3DD-BED7-4833-B21A-50DFDC6483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E0A94D-78DB-4E75-90DC-D34BBB7B44A7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65F61E7-EDD5-45D1-8945-C98DE1C49ED9}">
      <dgm:prSet phldrT="[Текст]"/>
      <dgm:spPr/>
      <dgm:t>
        <a:bodyPr/>
        <a:lstStyle/>
        <a:p>
          <a:r>
            <a:rPr lang="ru-RU" dirty="0" smtClean="0"/>
            <a:t>Белки</a:t>
          </a:r>
          <a:endParaRPr lang="ru-RU" dirty="0"/>
        </a:p>
      </dgm:t>
    </dgm:pt>
    <dgm:pt modelId="{9D0A6111-7F02-473F-868D-0C7EE858DCF4}" type="parTrans" cxnId="{195A46A8-BA49-40DB-A917-B519E9127659}">
      <dgm:prSet/>
      <dgm:spPr/>
      <dgm:t>
        <a:bodyPr/>
        <a:lstStyle/>
        <a:p>
          <a:endParaRPr lang="ru-RU"/>
        </a:p>
      </dgm:t>
    </dgm:pt>
    <dgm:pt modelId="{80AE9CE7-221E-4606-8668-5333699A341E}" type="sibTrans" cxnId="{195A46A8-BA49-40DB-A917-B519E9127659}">
      <dgm:prSet/>
      <dgm:spPr/>
      <dgm:t>
        <a:bodyPr/>
        <a:lstStyle/>
        <a:p>
          <a:endParaRPr lang="ru-RU"/>
        </a:p>
      </dgm:t>
    </dgm:pt>
    <dgm:pt modelId="{D6C4AD1D-384A-4C54-AAF3-C28B8D2C7C7F}">
      <dgm:prSet phldrT="[Текст]"/>
      <dgm:spPr/>
      <dgm:t>
        <a:bodyPr/>
        <a:lstStyle/>
        <a:p>
          <a:r>
            <a:rPr lang="ru-RU" b="1" i="1" u="sng" dirty="0" smtClean="0">
              <a:solidFill>
                <a:schemeClr val="tx1"/>
              </a:solidFill>
              <a:latin typeface="Bookman Old Style" pitchFamily="18" charset="0"/>
            </a:rPr>
            <a:t>По наличию  незаменимых аминокислот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полноценные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 — белки мяса, рыбы, яиц, молока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неполноценные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 — белки просо, кукурузы и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др</a:t>
          </a:r>
          <a:endParaRPr lang="ru-RU" dirty="0"/>
        </a:p>
      </dgm:t>
    </dgm:pt>
    <dgm:pt modelId="{B1EDC497-7ED1-4595-A827-D45D4A2C7B1C}" type="parTrans" cxnId="{C845C55C-62A7-4FA1-A71A-40699145BF97}">
      <dgm:prSet/>
      <dgm:spPr/>
      <dgm:t>
        <a:bodyPr/>
        <a:lstStyle/>
        <a:p>
          <a:endParaRPr lang="ru-RU"/>
        </a:p>
      </dgm:t>
    </dgm:pt>
    <dgm:pt modelId="{459FD18C-9DC1-45FF-A3CA-18414359E5B4}" type="sibTrans" cxnId="{C845C55C-62A7-4FA1-A71A-40699145BF97}">
      <dgm:prSet/>
      <dgm:spPr/>
      <dgm:t>
        <a:bodyPr/>
        <a:lstStyle/>
        <a:p>
          <a:endParaRPr lang="ru-RU"/>
        </a:p>
      </dgm:t>
    </dgm:pt>
    <dgm:pt modelId="{2F59D797-519F-4017-A65A-E4232CD67CAA}">
      <dgm:prSet phldrT="[Текст]"/>
      <dgm:spPr/>
      <dgm:t>
        <a:bodyPr/>
        <a:lstStyle/>
        <a:p>
          <a:r>
            <a:rPr lang="ru-RU" b="1" i="1" u="sng" dirty="0" smtClean="0">
              <a:solidFill>
                <a:schemeClr val="tx1"/>
              </a:solidFill>
              <a:latin typeface="Bookman Old Style" pitchFamily="18" charset="0"/>
            </a:rPr>
            <a:t>По составу 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простые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 — протеины: альбумины, глобулины,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глютелины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проламины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 </a:t>
          </a:r>
        </a:p>
        <a:p>
          <a:r>
            <a:rPr lang="ru-RU" b="1" dirty="0" smtClean="0">
              <a:solidFill>
                <a:schemeClr val="tx1"/>
              </a:solidFill>
              <a:latin typeface="Bookman Old Style" pitchFamily="18" charset="0"/>
            </a:rPr>
            <a:t>сложные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 — протеиды: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фосфоропротеиды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хромопротеиды</a:t>
          </a:r>
          <a:r>
            <a:rPr lang="ru-RU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Bookman Old Style" pitchFamily="18" charset="0"/>
            </a:rPr>
            <a:t>глюкопротеиды</a:t>
          </a:r>
          <a:endParaRPr lang="ru-RU" dirty="0"/>
        </a:p>
      </dgm:t>
    </dgm:pt>
    <dgm:pt modelId="{534E3844-7892-41D5-8BDD-6C265340F168}" type="parTrans" cxnId="{8219FC40-D849-4FBC-9CF0-08A841747878}">
      <dgm:prSet/>
      <dgm:spPr/>
      <dgm:t>
        <a:bodyPr/>
        <a:lstStyle/>
        <a:p>
          <a:endParaRPr lang="ru-RU"/>
        </a:p>
      </dgm:t>
    </dgm:pt>
    <dgm:pt modelId="{F21FA01C-7084-4768-83E9-C461398C8A9A}" type="sibTrans" cxnId="{8219FC40-D849-4FBC-9CF0-08A841747878}">
      <dgm:prSet/>
      <dgm:spPr/>
      <dgm:t>
        <a:bodyPr/>
        <a:lstStyle/>
        <a:p>
          <a:endParaRPr lang="ru-RU"/>
        </a:p>
      </dgm:t>
    </dgm:pt>
    <dgm:pt modelId="{66DF54AD-7634-4BAE-9066-68589848DCCA}" type="pres">
      <dgm:prSet presAssocID="{D3E0A94D-78DB-4E75-90DC-D34BBB7B44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199C487-1097-4B0D-90AF-5813B2C2E101}" type="pres">
      <dgm:prSet presAssocID="{565F61E7-EDD5-45D1-8945-C98DE1C49ED9}" presName="hierRoot1" presStyleCnt="0">
        <dgm:presLayoutVars>
          <dgm:hierBranch val="init"/>
        </dgm:presLayoutVars>
      </dgm:prSet>
      <dgm:spPr/>
    </dgm:pt>
    <dgm:pt modelId="{8EA48083-5AFA-438E-AAE7-6EB5C6CD41AC}" type="pres">
      <dgm:prSet presAssocID="{565F61E7-EDD5-45D1-8945-C98DE1C49ED9}" presName="rootComposite1" presStyleCnt="0"/>
      <dgm:spPr/>
    </dgm:pt>
    <dgm:pt modelId="{FC663DBA-74C4-470E-9F28-D621F96B4B07}" type="pres">
      <dgm:prSet presAssocID="{565F61E7-EDD5-45D1-8945-C98DE1C49ED9}" presName="rootText1" presStyleLbl="node0" presStyleIdx="0" presStyleCnt="1" custScaleY="38095" custLinFactNeighborX="-579" custLinFactNeighborY="-238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C615AC-B6EC-4E04-925D-1FF7E4A47985}" type="pres">
      <dgm:prSet presAssocID="{565F61E7-EDD5-45D1-8945-C98DE1C49ED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21A052F-8941-40A4-BFBE-669A2DEC56CB}" type="pres">
      <dgm:prSet presAssocID="{565F61E7-EDD5-45D1-8945-C98DE1C49ED9}" presName="hierChild2" presStyleCnt="0"/>
      <dgm:spPr/>
    </dgm:pt>
    <dgm:pt modelId="{65D88AEB-A29A-44B0-8164-968AF0508E2A}" type="pres">
      <dgm:prSet presAssocID="{B1EDC497-7ED1-4595-A827-D45D4A2C7B1C}" presName="Name37" presStyleLbl="parChTrans1D2" presStyleIdx="0" presStyleCnt="2"/>
      <dgm:spPr/>
      <dgm:t>
        <a:bodyPr/>
        <a:lstStyle/>
        <a:p>
          <a:endParaRPr lang="ru-RU"/>
        </a:p>
      </dgm:t>
    </dgm:pt>
    <dgm:pt modelId="{C34036D2-6213-4C90-A375-E64C435F4F86}" type="pres">
      <dgm:prSet presAssocID="{D6C4AD1D-384A-4C54-AAF3-C28B8D2C7C7F}" presName="hierRoot2" presStyleCnt="0">
        <dgm:presLayoutVars>
          <dgm:hierBranch val="init"/>
        </dgm:presLayoutVars>
      </dgm:prSet>
      <dgm:spPr/>
    </dgm:pt>
    <dgm:pt modelId="{9BD3B32B-D337-4305-A646-DCB32F126747}" type="pres">
      <dgm:prSet presAssocID="{D6C4AD1D-384A-4C54-AAF3-C28B8D2C7C7F}" presName="rootComposite" presStyleCnt="0"/>
      <dgm:spPr/>
    </dgm:pt>
    <dgm:pt modelId="{726D7344-1C4E-406A-A53F-46C33FD1CF8B}" type="pres">
      <dgm:prSet presAssocID="{D6C4AD1D-384A-4C54-AAF3-C28B8D2C7C7F}" presName="rootText" presStyleLbl="node2" presStyleIdx="0" presStyleCnt="2" custLinFactNeighborX="-53" custLinFactNeighborY="-342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41B91B-97AD-4F4A-8814-8ECBB6C518C0}" type="pres">
      <dgm:prSet presAssocID="{D6C4AD1D-384A-4C54-AAF3-C28B8D2C7C7F}" presName="rootConnector" presStyleLbl="node2" presStyleIdx="0" presStyleCnt="2"/>
      <dgm:spPr/>
      <dgm:t>
        <a:bodyPr/>
        <a:lstStyle/>
        <a:p>
          <a:endParaRPr lang="ru-RU"/>
        </a:p>
      </dgm:t>
    </dgm:pt>
    <dgm:pt modelId="{45BE863B-71C6-4522-94FE-1BB22EBC6393}" type="pres">
      <dgm:prSet presAssocID="{D6C4AD1D-384A-4C54-AAF3-C28B8D2C7C7F}" presName="hierChild4" presStyleCnt="0"/>
      <dgm:spPr/>
    </dgm:pt>
    <dgm:pt modelId="{8DD92230-1269-46C6-B762-9045F7CB7398}" type="pres">
      <dgm:prSet presAssocID="{D6C4AD1D-384A-4C54-AAF3-C28B8D2C7C7F}" presName="hierChild5" presStyleCnt="0"/>
      <dgm:spPr/>
    </dgm:pt>
    <dgm:pt modelId="{9F61F854-25E4-454C-8FCF-8E85177589F6}" type="pres">
      <dgm:prSet presAssocID="{534E3844-7892-41D5-8BDD-6C265340F16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7394AE0C-3851-472B-ABCC-33C1EDC9BC8A}" type="pres">
      <dgm:prSet presAssocID="{2F59D797-519F-4017-A65A-E4232CD67CAA}" presName="hierRoot2" presStyleCnt="0">
        <dgm:presLayoutVars>
          <dgm:hierBranch val="init"/>
        </dgm:presLayoutVars>
      </dgm:prSet>
      <dgm:spPr/>
    </dgm:pt>
    <dgm:pt modelId="{FA1A4D55-5404-408B-BBA8-719EED9AA24B}" type="pres">
      <dgm:prSet presAssocID="{2F59D797-519F-4017-A65A-E4232CD67CAA}" presName="rootComposite" presStyleCnt="0"/>
      <dgm:spPr/>
    </dgm:pt>
    <dgm:pt modelId="{A608CF1C-22F4-4F32-AAAD-2FBFFDC2D4FF}" type="pres">
      <dgm:prSet presAssocID="{2F59D797-519F-4017-A65A-E4232CD67CAA}" presName="rootText" presStyleLbl="node2" presStyleIdx="1" presStyleCnt="2" custLinFactNeighborX="-1105" custLinFactNeighborY="-342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0A0AAD-2DC1-40B4-AA4B-016D50E6F07F}" type="pres">
      <dgm:prSet presAssocID="{2F59D797-519F-4017-A65A-E4232CD67CAA}" presName="rootConnector" presStyleLbl="node2" presStyleIdx="1" presStyleCnt="2"/>
      <dgm:spPr/>
      <dgm:t>
        <a:bodyPr/>
        <a:lstStyle/>
        <a:p>
          <a:endParaRPr lang="ru-RU"/>
        </a:p>
      </dgm:t>
    </dgm:pt>
    <dgm:pt modelId="{3FC91117-EBAB-4D21-8943-60AC581D2EEB}" type="pres">
      <dgm:prSet presAssocID="{2F59D797-519F-4017-A65A-E4232CD67CAA}" presName="hierChild4" presStyleCnt="0"/>
      <dgm:spPr/>
    </dgm:pt>
    <dgm:pt modelId="{CB603E85-D2E0-4E19-A181-B5B2170EE381}" type="pres">
      <dgm:prSet presAssocID="{2F59D797-519F-4017-A65A-E4232CD67CAA}" presName="hierChild5" presStyleCnt="0"/>
      <dgm:spPr/>
    </dgm:pt>
    <dgm:pt modelId="{A99D9F27-CEFF-4998-B21C-67FD77177BAB}" type="pres">
      <dgm:prSet presAssocID="{565F61E7-EDD5-45D1-8945-C98DE1C49ED9}" presName="hierChild3" presStyleCnt="0"/>
      <dgm:spPr/>
    </dgm:pt>
  </dgm:ptLst>
  <dgm:cxnLst>
    <dgm:cxn modelId="{6858C0F5-4872-4386-A324-15BC632A6771}" type="presOf" srcId="{534E3844-7892-41D5-8BDD-6C265340F168}" destId="{9F61F854-25E4-454C-8FCF-8E85177589F6}" srcOrd="0" destOrd="0" presId="urn:microsoft.com/office/officeart/2005/8/layout/orgChart1"/>
    <dgm:cxn modelId="{C6C18825-CC91-40B5-BFD0-9505730C8E97}" type="presOf" srcId="{D6C4AD1D-384A-4C54-AAF3-C28B8D2C7C7F}" destId="{5E41B91B-97AD-4F4A-8814-8ECBB6C518C0}" srcOrd="1" destOrd="0" presId="urn:microsoft.com/office/officeart/2005/8/layout/orgChart1"/>
    <dgm:cxn modelId="{8342F1D9-74ED-4B5A-9699-738BE697BC59}" type="presOf" srcId="{D3E0A94D-78DB-4E75-90DC-D34BBB7B44A7}" destId="{66DF54AD-7634-4BAE-9066-68589848DCCA}" srcOrd="0" destOrd="0" presId="urn:microsoft.com/office/officeart/2005/8/layout/orgChart1"/>
    <dgm:cxn modelId="{C36421FE-4849-4C8B-B4C0-105F918265F8}" type="presOf" srcId="{D6C4AD1D-384A-4C54-AAF3-C28B8D2C7C7F}" destId="{726D7344-1C4E-406A-A53F-46C33FD1CF8B}" srcOrd="0" destOrd="0" presId="urn:microsoft.com/office/officeart/2005/8/layout/orgChart1"/>
    <dgm:cxn modelId="{F6D2D986-7AD3-4ECD-82E0-B6E5ED9DB79C}" type="presOf" srcId="{565F61E7-EDD5-45D1-8945-C98DE1C49ED9}" destId="{FC663DBA-74C4-470E-9F28-D621F96B4B07}" srcOrd="0" destOrd="0" presId="urn:microsoft.com/office/officeart/2005/8/layout/orgChart1"/>
    <dgm:cxn modelId="{CE200428-FA55-46D2-81F0-FF28CDBCE96A}" type="presOf" srcId="{2F59D797-519F-4017-A65A-E4232CD67CAA}" destId="{A608CF1C-22F4-4F32-AAAD-2FBFFDC2D4FF}" srcOrd="0" destOrd="0" presId="urn:microsoft.com/office/officeart/2005/8/layout/orgChart1"/>
    <dgm:cxn modelId="{F0D59F64-7A1E-447E-A79D-59B25431CECF}" type="presOf" srcId="{B1EDC497-7ED1-4595-A827-D45D4A2C7B1C}" destId="{65D88AEB-A29A-44B0-8164-968AF0508E2A}" srcOrd="0" destOrd="0" presId="urn:microsoft.com/office/officeart/2005/8/layout/orgChart1"/>
    <dgm:cxn modelId="{40BFAE58-250F-4B34-9E99-7079E4B7BF78}" type="presOf" srcId="{2F59D797-519F-4017-A65A-E4232CD67CAA}" destId="{300A0AAD-2DC1-40B4-AA4B-016D50E6F07F}" srcOrd="1" destOrd="0" presId="urn:microsoft.com/office/officeart/2005/8/layout/orgChart1"/>
    <dgm:cxn modelId="{195A46A8-BA49-40DB-A917-B519E9127659}" srcId="{D3E0A94D-78DB-4E75-90DC-D34BBB7B44A7}" destId="{565F61E7-EDD5-45D1-8945-C98DE1C49ED9}" srcOrd="0" destOrd="0" parTransId="{9D0A6111-7F02-473F-868D-0C7EE858DCF4}" sibTransId="{80AE9CE7-221E-4606-8668-5333699A341E}"/>
    <dgm:cxn modelId="{F9182CA8-9C37-4E81-8F2C-1D469566EAF3}" type="presOf" srcId="{565F61E7-EDD5-45D1-8945-C98DE1C49ED9}" destId="{3BC615AC-B6EC-4E04-925D-1FF7E4A47985}" srcOrd="1" destOrd="0" presId="urn:microsoft.com/office/officeart/2005/8/layout/orgChart1"/>
    <dgm:cxn modelId="{C845C55C-62A7-4FA1-A71A-40699145BF97}" srcId="{565F61E7-EDD5-45D1-8945-C98DE1C49ED9}" destId="{D6C4AD1D-384A-4C54-AAF3-C28B8D2C7C7F}" srcOrd="0" destOrd="0" parTransId="{B1EDC497-7ED1-4595-A827-D45D4A2C7B1C}" sibTransId="{459FD18C-9DC1-45FF-A3CA-18414359E5B4}"/>
    <dgm:cxn modelId="{8219FC40-D849-4FBC-9CF0-08A841747878}" srcId="{565F61E7-EDD5-45D1-8945-C98DE1C49ED9}" destId="{2F59D797-519F-4017-A65A-E4232CD67CAA}" srcOrd="1" destOrd="0" parTransId="{534E3844-7892-41D5-8BDD-6C265340F168}" sibTransId="{F21FA01C-7084-4768-83E9-C461398C8A9A}"/>
    <dgm:cxn modelId="{14C7592E-14DA-4546-B660-FCE2AF961572}" type="presParOf" srcId="{66DF54AD-7634-4BAE-9066-68589848DCCA}" destId="{0199C487-1097-4B0D-90AF-5813B2C2E101}" srcOrd="0" destOrd="0" presId="urn:microsoft.com/office/officeart/2005/8/layout/orgChart1"/>
    <dgm:cxn modelId="{C5BE6131-2AF4-4513-A257-B31D525B8308}" type="presParOf" srcId="{0199C487-1097-4B0D-90AF-5813B2C2E101}" destId="{8EA48083-5AFA-438E-AAE7-6EB5C6CD41AC}" srcOrd="0" destOrd="0" presId="urn:microsoft.com/office/officeart/2005/8/layout/orgChart1"/>
    <dgm:cxn modelId="{2B834273-170A-4F3C-8A03-038C4E1DE769}" type="presParOf" srcId="{8EA48083-5AFA-438E-AAE7-6EB5C6CD41AC}" destId="{FC663DBA-74C4-470E-9F28-D621F96B4B07}" srcOrd="0" destOrd="0" presId="urn:microsoft.com/office/officeart/2005/8/layout/orgChart1"/>
    <dgm:cxn modelId="{A31669E7-2D65-4940-B4AB-565018831087}" type="presParOf" srcId="{8EA48083-5AFA-438E-AAE7-6EB5C6CD41AC}" destId="{3BC615AC-B6EC-4E04-925D-1FF7E4A47985}" srcOrd="1" destOrd="0" presId="urn:microsoft.com/office/officeart/2005/8/layout/orgChart1"/>
    <dgm:cxn modelId="{30AD2301-4BC8-4E6E-98F4-B8984642D09E}" type="presParOf" srcId="{0199C487-1097-4B0D-90AF-5813B2C2E101}" destId="{321A052F-8941-40A4-BFBE-669A2DEC56CB}" srcOrd="1" destOrd="0" presId="urn:microsoft.com/office/officeart/2005/8/layout/orgChart1"/>
    <dgm:cxn modelId="{AE9DAF9B-B54B-4DE1-A16B-CA9A0BB2544F}" type="presParOf" srcId="{321A052F-8941-40A4-BFBE-669A2DEC56CB}" destId="{65D88AEB-A29A-44B0-8164-968AF0508E2A}" srcOrd="0" destOrd="0" presId="urn:microsoft.com/office/officeart/2005/8/layout/orgChart1"/>
    <dgm:cxn modelId="{785DEE09-6B16-4AE0-924D-D8B1A3606C89}" type="presParOf" srcId="{321A052F-8941-40A4-BFBE-669A2DEC56CB}" destId="{C34036D2-6213-4C90-A375-E64C435F4F86}" srcOrd="1" destOrd="0" presId="urn:microsoft.com/office/officeart/2005/8/layout/orgChart1"/>
    <dgm:cxn modelId="{706B8144-2D05-4CAF-B410-B7D25B55844A}" type="presParOf" srcId="{C34036D2-6213-4C90-A375-E64C435F4F86}" destId="{9BD3B32B-D337-4305-A646-DCB32F126747}" srcOrd="0" destOrd="0" presId="urn:microsoft.com/office/officeart/2005/8/layout/orgChart1"/>
    <dgm:cxn modelId="{88B918F0-35D3-4EEB-9FCE-D723F1245369}" type="presParOf" srcId="{9BD3B32B-D337-4305-A646-DCB32F126747}" destId="{726D7344-1C4E-406A-A53F-46C33FD1CF8B}" srcOrd="0" destOrd="0" presId="urn:microsoft.com/office/officeart/2005/8/layout/orgChart1"/>
    <dgm:cxn modelId="{8E4C58EA-F0E8-40DD-B2E2-FE0C839AC67E}" type="presParOf" srcId="{9BD3B32B-D337-4305-A646-DCB32F126747}" destId="{5E41B91B-97AD-4F4A-8814-8ECBB6C518C0}" srcOrd="1" destOrd="0" presId="urn:microsoft.com/office/officeart/2005/8/layout/orgChart1"/>
    <dgm:cxn modelId="{F01591FD-98D6-4EE8-817F-26C4C4F0AB1A}" type="presParOf" srcId="{C34036D2-6213-4C90-A375-E64C435F4F86}" destId="{45BE863B-71C6-4522-94FE-1BB22EBC6393}" srcOrd="1" destOrd="0" presId="urn:microsoft.com/office/officeart/2005/8/layout/orgChart1"/>
    <dgm:cxn modelId="{07D93402-D4DD-4EB7-B19B-9889A863DC97}" type="presParOf" srcId="{C34036D2-6213-4C90-A375-E64C435F4F86}" destId="{8DD92230-1269-46C6-B762-9045F7CB7398}" srcOrd="2" destOrd="0" presId="urn:microsoft.com/office/officeart/2005/8/layout/orgChart1"/>
    <dgm:cxn modelId="{B91BF435-C167-4E98-A1C6-61617BD02165}" type="presParOf" srcId="{321A052F-8941-40A4-BFBE-669A2DEC56CB}" destId="{9F61F854-25E4-454C-8FCF-8E85177589F6}" srcOrd="2" destOrd="0" presId="urn:microsoft.com/office/officeart/2005/8/layout/orgChart1"/>
    <dgm:cxn modelId="{25CCCA34-0002-4200-B11B-E80F71E858D7}" type="presParOf" srcId="{321A052F-8941-40A4-BFBE-669A2DEC56CB}" destId="{7394AE0C-3851-472B-ABCC-33C1EDC9BC8A}" srcOrd="3" destOrd="0" presId="urn:microsoft.com/office/officeart/2005/8/layout/orgChart1"/>
    <dgm:cxn modelId="{6315990D-5A39-4756-94BE-2472C1D10C8E}" type="presParOf" srcId="{7394AE0C-3851-472B-ABCC-33C1EDC9BC8A}" destId="{FA1A4D55-5404-408B-BBA8-719EED9AA24B}" srcOrd="0" destOrd="0" presId="urn:microsoft.com/office/officeart/2005/8/layout/orgChart1"/>
    <dgm:cxn modelId="{06D80C49-DFE9-4BB4-A663-1488F322BEEB}" type="presParOf" srcId="{FA1A4D55-5404-408B-BBA8-719EED9AA24B}" destId="{A608CF1C-22F4-4F32-AAAD-2FBFFDC2D4FF}" srcOrd="0" destOrd="0" presId="urn:microsoft.com/office/officeart/2005/8/layout/orgChart1"/>
    <dgm:cxn modelId="{846426B1-3E96-4158-B048-69FFEB22325F}" type="presParOf" srcId="{FA1A4D55-5404-408B-BBA8-719EED9AA24B}" destId="{300A0AAD-2DC1-40B4-AA4B-016D50E6F07F}" srcOrd="1" destOrd="0" presId="urn:microsoft.com/office/officeart/2005/8/layout/orgChart1"/>
    <dgm:cxn modelId="{B854ED69-DA4B-43DD-AB48-D8A7F69924EA}" type="presParOf" srcId="{7394AE0C-3851-472B-ABCC-33C1EDC9BC8A}" destId="{3FC91117-EBAB-4D21-8943-60AC581D2EEB}" srcOrd="1" destOrd="0" presId="urn:microsoft.com/office/officeart/2005/8/layout/orgChart1"/>
    <dgm:cxn modelId="{DCCF27D5-D289-47BA-940D-6D844E859CE7}" type="presParOf" srcId="{7394AE0C-3851-472B-ABCC-33C1EDC9BC8A}" destId="{CB603E85-D2E0-4E19-A181-B5B2170EE381}" srcOrd="2" destOrd="0" presId="urn:microsoft.com/office/officeart/2005/8/layout/orgChart1"/>
    <dgm:cxn modelId="{A3374CF6-2687-4A2D-B80A-32F8325EB422}" type="presParOf" srcId="{0199C487-1097-4B0D-90AF-5813B2C2E101}" destId="{A99D9F27-CEFF-4998-B21C-67FD77177B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D38F269-C142-4135-B3AD-B2B9B93A10A9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D2A08-4119-4BA6-934E-A9C8FE7074DB}">
      <dsp:nvSpPr>
        <dsp:cNvPr id="0" name=""/>
        <dsp:cNvSpPr/>
      </dsp:nvSpPr>
      <dsp:spPr>
        <a:xfrm>
          <a:off x="1378520" y="1742510"/>
          <a:ext cx="1669479" cy="561747"/>
        </a:xfrm>
        <a:custGeom>
          <a:avLst/>
          <a:gdLst/>
          <a:ahLst/>
          <a:cxnLst/>
          <a:rect l="0" t="0" r="0" b="0"/>
          <a:pathLst>
            <a:path>
              <a:moveTo>
                <a:pt x="1669479" y="0"/>
              </a:moveTo>
              <a:lnTo>
                <a:pt x="1669479" y="272257"/>
              </a:lnTo>
              <a:lnTo>
                <a:pt x="0" y="272257"/>
              </a:lnTo>
              <a:lnTo>
                <a:pt x="0" y="561747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820DA-C981-4818-88DC-82589F62F693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АСС</a:t>
          </a:r>
          <a:endParaRPr lang="ru-RU" sz="2200" kern="1200" dirty="0"/>
        </a:p>
      </dsp:txBody>
      <dsp:txXfrm>
        <a:off x="1669479" y="363990"/>
        <a:ext cx="2757041" cy="1378520"/>
      </dsp:txXfrm>
    </dsp:sp>
    <dsp:sp modelId="{0611B7D7-C6D6-48F7-9A5D-E02D527C1184}">
      <dsp:nvSpPr>
        <dsp:cNvPr id="0" name=""/>
        <dsp:cNvSpPr/>
      </dsp:nvSpPr>
      <dsp:spPr>
        <a:xfrm>
          <a:off x="0" y="2304257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Производственный</a:t>
          </a:r>
          <a:endParaRPr lang="ru-RU" sz="2200" kern="1200" dirty="0"/>
        </a:p>
      </dsp:txBody>
      <dsp:txXfrm>
        <a:off x="0" y="2304257"/>
        <a:ext cx="2757041" cy="1378520"/>
      </dsp:txXfrm>
    </dsp:sp>
    <dsp:sp modelId="{7CF6098D-5226-40E2-AF20-425A11A15142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Торговый</a:t>
          </a:r>
          <a:endParaRPr lang="ru-RU" sz="2200" kern="1200" dirty="0"/>
        </a:p>
      </dsp:txBody>
      <dsp:txXfrm>
        <a:off x="3337489" y="2321489"/>
        <a:ext cx="2757041" cy="13785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3C9D3-14A5-47C3-9899-8E4AE9DA2B26}">
      <dsp:nvSpPr>
        <dsp:cNvPr id="0" name=""/>
        <dsp:cNvSpPr/>
      </dsp:nvSpPr>
      <dsp:spPr>
        <a:xfrm>
          <a:off x="0" y="99758"/>
          <a:ext cx="6696744" cy="637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Неорганические вещества </a:t>
          </a:r>
          <a:endParaRPr lang="ru-RU" sz="2200" kern="1200" dirty="0"/>
        </a:p>
      </dsp:txBody>
      <dsp:txXfrm>
        <a:off x="0" y="99758"/>
        <a:ext cx="6696744" cy="637065"/>
      </dsp:txXfrm>
    </dsp:sp>
    <dsp:sp modelId="{079DCF11-7BCD-4461-8A45-E46C23A4F7C3}">
      <dsp:nvSpPr>
        <dsp:cNvPr id="0" name=""/>
        <dsp:cNvSpPr/>
      </dsp:nvSpPr>
      <dsp:spPr>
        <a:xfrm>
          <a:off x="0" y="736824"/>
          <a:ext cx="6696744" cy="728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62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Вода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Минеральные вещества</a:t>
          </a:r>
          <a:endParaRPr lang="ru-RU" sz="1700" kern="1200" dirty="0"/>
        </a:p>
      </dsp:txBody>
      <dsp:txXfrm>
        <a:off x="0" y="736824"/>
        <a:ext cx="6696744" cy="728640"/>
      </dsp:txXfrm>
    </dsp:sp>
    <dsp:sp modelId="{2BCB4939-7DA3-4327-9B7E-CB22308E14D8}">
      <dsp:nvSpPr>
        <dsp:cNvPr id="0" name=""/>
        <dsp:cNvSpPr/>
      </dsp:nvSpPr>
      <dsp:spPr>
        <a:xfrm>
          <a:off x="0" y="1465464"/>
          <a:ext cx="6696744" cy="637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Органические вещества </a:t>
          </a:r>
          <a:endParaRPr lang="ru-RU" sz="2200" kern="1200" dirty="0"/>
        </a:p>
      </dsp:txBody>
      <dsp:txXfrm>
        <a:off x="0" y="1465464"/>
        <a:ext cx="6696744" cy="637065"/>
      </dsp:txXfrm>
    </dsp:sp>
    <dsp:sp modelId="{55306C13-C3E4-452A-8E19-1F4DFF1AD9CA}">
      <dsp:nvSpPr>
        <dsp:cNvPr id="0" name=""/>
        <dsp:cNvSpPr/>
      </dsp:nvSpPr>
      <dsp:spPr>
        <a:xfrm>
          <a:off x="0" y="2102529"/>
          <a:ext cx="6696744" cy="25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62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Углеводы                  </a:t>
          </a:r>
          <a:r>
            <a:rPr lang="ru-RU" sz="1700" kern="1200" dirty="0" smtClean="0"/>
            <a:t>Органические кислоты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Белки                        Дубильные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Жиры                        Пектиновые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Витамины                 Красящие 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Ферменты                 Ароматические вещества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Гликозиды                Фитонциды</a:t>
          </a:r>
          <a:endParaRPr lang="ru-R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700" kern="1200" dirty="0" smtClean="0"/>
            <a:t>Алкалоиды</a:t>
          </a:r>
          <a:endParaRPr lang="ru-RU" sz="1700" kern="1200" dirty="0"/>
        </a:p>
      </dsp:txBody>
      <dsp:txXfrm>
        <a:off x="0" y="2102529"/>
        <a:ext cx="6696744" cy="25502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4F4BBF-DAD7-4247-9221-AA29232D64A6}">
      <dsp:nvSpPr>
        <dsp:cNvPr id="0" name=""/>
        <dsp:cNvSpPr/>
      </dsp:nvSpPr>
      <dsp:spPr>
        <a:xfrm>
          <a:off x="4114800" y="1299791"/>
          <a:ext cx="2251813" cy="78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810"/>
              </a:lnTo>
              <a:lnTo>
                <a:pt x="2251813" y="390810"/>
              </a:lnTo>
              <a:lnTo>
                <a:pt x="2251813" y="781621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B8167-4843-4941-A177-24A369517258}">
      <dsp:nvSpPr>
        <dsp:cNvPr id="0" name=""/>
        <dsp:cNvSpPr/>
      </dsp:nvSpPr>
      <dsp:spPr>
        <a:xfrm>
          <a:off x="1871361" y="1299791"/>
          <a:ext cx="2243438" cy="792079"/>
        </a:xfrm>
        <a:custGeom>
          <a:avLst/>
          <a:gdLst/>
          <a:ahLst/>
          <a:cxnLst/>
          <a:rect l="0" t="0" r="0" b="0"/>
          <a:pathLst>
            <a:path>
              <a:moveTo>
                <a:pt x="2243438" y="0"/>
              </a:moveTo>
              <a:lnTo>
                <a:pt x="2243438" y="401269"/>
              </a:lnTo>
              <a:lnTo>
                <a:pt x="0" y="401269"/>
              </a:lnTo>
              <a:lnTo>
                <a:pt x="0" y="792079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9CC0E8-CD89-4C92-90A8-06333E522B83}">
      <dsp:nvSpPr>
        <dsp:cNvPr id="0" name=""/>
        <dsp:cNvSpPr/>
      </dsp:nvSpPr>
      <dsp:spPr>
        <a:xfrm>
          <a:off x="2253797" y="583547"/>
          <a:ext cx="3722005" cy="7162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Минеральные вещества </a:t>
          </a:r>
          <a:endParaRPr lang="ru-RU" sz="2400" kern="1200" dirty="0"/>
        </a:p>
      </dsp:txBody>
      <dsp:txXfrm>
        <a:off x="2253797" y="583547"/>
        <a:ext cx="3722005" cy="716244"/>
      </dsp:txXfrm>
    </dsp:sp>
    <dsp:sp modelId="{FC047807-2C9A-49EE-BD5B-7C12878E9289}">
      <dsp:nvSpPr>
        <dsp:cNvPr id="0" name=""/>
        <dsp:cNvSpPr/>
      </dsp:nvSpPr>
      <dsp:spPr>
        <a:xfrm>
          <a:off x="10358" y="2091871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Макроэлементы</a:t>
          </a:r>
          <a:endParaRPr lang="ru-RU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Кальций (</a:t>
          </a:r>
          <a:r>
            <a:rPr lang="en-US" sz="1300" kern="1200" dirty="0" smtClean="0"/>
            <a:t>Ca)</a:t>
          </a:r>
          <a:endParaRPr lang="ru-RU" sz="13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Магний</a:t>
          </a:r>
          <a:r>
            <a:rPr lang="en-US" sz="1300" kern="1200" dirty="0" smtClean="0"/>
            <a:t> (Mg)</a:t>
          </a:r>
          <a:endParaRPr lang="ru-RU" sz="13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Железо</a:t>
          </a:r>
          <a:r>
            <a:rPr lang="en-US" sz="1300" kern="1200" dirty="0" smtClean="0"/>
            <a:t> (Fe)</a:t>
          </a:r>
          <a:endParaRPr lang="ru-RU" sz="13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Фосфор</a:t>
          </a:r>
          <a:r>
            <a:rPr lang="en-US" sz="1300" kern="1200" dirty="0" smtClean="0"/>
            <a:t> (P)</a:t>
          </a:r>
          <a:endParaRPr lang="ru-RU" sz="13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Калий</a:t>
          </a:r>
          <a:r>
            <a:rPr lang="en-US" sz="1300" kern="1200" dirty="0" smtClean="0"/>
            <a:t> (K)</a:t>
          </a:r>
          <a:endParaRPr lang="ru-RU" sz="1300" kern="1200" dirty="0" smtClean="0"/>
        </a:p>
      </dsp:txBody>
      <dsp:txXfrm>
        <a:off x="10358" y="2091871"/>
        <a:ext cx="3722005" cy="1861002"/>
      </dsp:txXfrm>
    </dsp:sp>
    <dsp:sp modelId="{127EC8E0-5FED-45E0-8419-20C91AF9E210}">
      <dsp:nvSpPr>
        <dsp:cNvPr id="0" name=""/>
        <dsp:cNvSpPr/>
      </dsp:nvSpPr>
      <dsp:spPr>
        <a:xfrm>
          <a:off x="4505610" y="2081412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Микроэлементы</a:t>
          </a:r>
          <a:endParaRPr lang="en-US" sz="1400" b="1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Йод (</a:t>
          </a:r>
          <a:r>
            <a:rPr lang="en-US" sz="1300" b="0" kern="1200" dirty="0" smtClean="0"/>
            <a:t>J)</a:t>
          </a:r>
          <a:endParaRPr lang="ru-RU" sz="13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Марганец</a:t>
          </a:r>
          <a:r>
            <a:rPr lang="en-US" sz="1300" b="0" kern="1200" dirty="0" smtClean="0"/>
            <a:t> (</a:t>
          </a:r>
          <a:r>
            <a:rPr lang="en-US" sz="1300" b="0" kern="1200" dirty="0" err="1" smtClean="0"/>
            <a:t>Mn</a:t>
          </a:r>
          <a:r>
            <a:rPr lang="en-US" sz="1300" b="0" kern="1200" dirty="0" smtClean="0"/>
            <a:t>)</a:t>
          </a:r>
          <a:endParaRPr lang="ru-RU" sz="13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Фтор</a:t>
          </a:r>
          <a:r>
            <a:rPr lang="en-US" sz="1300" b="0" kern="1200" dirty="0" smtClean="0"/>
            <a:t> (F)</a:t>
          </a:r>
          <a:endParaRPr lang="ru-RU" sz="13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Цинк</a:t>
          </a:r>
          <a:r>
            <a:rPr lang="en-US" sz="1300" b="0" kern="1200" dirty="0" smtClean="0"/>
            <a:t> (Zn)</a:t>
          </a:r>
          <a:endParaRPr lang="ru-RU" sz="1300" b="0" kern="1200" dirty="0"/>
        </a:p>
      </dsp:txBody>
      <dsp:txXfrm>
        <a:off x="4505610" y="2081412"/>
        <a:ext cx="3722005" cy="186100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EBAED3-18EA-47E4-90C9-A171842B2163}">
      <dsp:nvSpPr>
        <dsp:cNvPr id="0" name=""/>
        <dsp:cNvSpPr/>
      </dsp:nvSpPr>
      <dsp:spPr>
        <a:xfrm>
          <a:off x="4114799" y="2010351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6D586B-8F9E-4455-9E02-C641E9967417}">
      <dsp:nvSpPr>
        <dsp:cNvPr id="0" name=""/>
        <dsp:cNvSpPr/>
      </dsp:nvSpPr>
      <dsp:spPr>
        <a:xfrm>
          <a:off x="4069079" y="2010351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208D0E-CC02-4876-8232-788D67004435}">
      <dsp:nvSpPr>
        <dsp:cNvPr id="0" name=""/>
        <dsp:cNvSpPr/>
      </dsp:nvSpPr>
      <dsp:spPr>
        <a:xfrm>
          <a:off x="1203548" y="2010351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D54F7-EF76-4108-9FDD-10C070B06EB8}">
      <dsp:nvSpPr>
        <dsp:cNvPr id="0" name=""/>
        <dsp:cNvSpPr/>
      </dsp:nvSpPr>
      <dsp:spPr>
        <a:xfrm>
          <a:off x="2911803" y="807355"/>
          <a:ext cx="2405992" cy="120299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Углеводы делятся на </a:t>
          </a:r>
          <a:endParaRPr lang="ru-RU" sz="1400" kern="1200" dirty="0"/>
        </a:p>
      </dsp:txBody>
      <dsp:txXfrm>
        <a:off x="2911803" y="807355"/>
        <a:ext cx="2405992" cy="1202996"/>
      </dsp:txXfrm>
    </dsp:sp>
    <dsp:sp modelId="{C01815AA-0CE1-4021-9593-0060A00A7A99}">
      <dsp:nvSpPr>
        <dsp:cNvPr id="0" name=""/>
        <dsp:cNvSpPr/>
      </dsp:nvSpPr>
      <dsp:spPr>
        <a:xfrm>
          <a:off x="552" y="2515610"/>
          <a:ext cx="2405992" cy="120299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Моносахариды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Глюкоза, фруктоза, галактоза</a:t>
          </a:r>
          <a:endParaRPr lang="ru-RU" sz="1400" kern="1200" dirty="0"/>
        </a:p>
      </dsp:txBody>
      <dsp:txXfrm>
        <a:off x="552" y="2515610"/>
        <a:ext cx="2405992" cy="1202996"/>
      </dsp:txXfrm>
    </dsp:sp>
    <dsp:sp modelId="{34F26606-D895-4325-87DC-528A6D2AAE0F}">
      <dsp:nvSpPr>
        <dsp:cNvPr id="0" name=""/>
        <dsp:cNvSpPr/>
      </dsp:nvSpPr>
      <dsp:spPr>
        <a:xfrm>
          <a:off x="2911803" y="2515610"/>
          <a:ext cx="2405992" cy="120299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Олигосахариды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Сахароза, мальтоза, лактоза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2911803" y="2515610"/>
        <a:ext cx="2405992" cy="1202996"/>
      </dsp:txXfrm>
    </dsp:sp>
    <dsp:sp modelId="{3F212B8D-F4A8-4F04-9063-7BC0DA49F223}">
      <dsp:nvSpPr>
        <dsp:cNvPr id="0" name=""/>
        <dsp:cNvSpPr/>
      </dsp:nvSpPr>
      <dsp:spPr>
        <a:xfrm>
          <a:off x="5823054" y="2515610"/>
          <a:ext cx="2405992" cy="120299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Полисахариды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Крахмал, гликоген, инулин, клетчатка</a:t>
          </a:r>
          <a:endParaRPr lang="ru-RU" sz="1400" kern="1200" dirty="0"/>
        </a:p>
      </dsp:txBody>
      <dsp:txXfrm>
        <a:off x="5823054" y="2515610"/>
        <a:ext cx="2405992" cy="12029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4143CC-3ABC-423E-8BA3-9EF39898FEFE}">
      <dsp:nvSpPr>
        <dsp:cNvPr id="0" name=""/>
        <dsp:cNvSpPr/>
      </dsp:nvSpPr>
      <dsp:spPr>
        <a:xfrm>
          <a:off x="4114800" y="1296143"/>
          <a:ext cx="2251813" cy="78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810"/>
              </a:lnTo>
              <a:lnTo>
                <a:pt x="2251813" y="390810"/>
              </a:lnTo>
              <a:lnTo>
                <a:pt x="2251813" y="781621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16F39-9F0E-4250-9173-5610538C7A91}">
      <dsp:nvSpPr>
        <dsp:cNvPr id="0" name=""/>
        <dsp:cNvSpPr/>
      </dsp:nvSpPr>
      <dsp:spPr>
        <a:xfrm>
          <a:off x="1862986" y="1296143"/>
          <a:ext cx="2251813" cy="781621"/>
        </a:xfrm>
        <a:custGeom>
          <a:avLst/>
          <a:gdLst/>
          <a:ahLst/>
          <a:cxnLst/>
          <a:rect l="0" t="0" r="0" b="0"/>
          <a:pathLst>
            <a:path>
              <a:moveTo>
                <a:pt x="2251813" y="0"/>
              </a:moveTo>
              <a:lnTo>
                <a:pt x="2251813" y="390810"/>
              </a:lnTo>
              <a:lnTo>
                <a:pt x="0" y="390810"/>
              </a:lnTo>
              <a:lnTo>
                <a:pt x="0" y="781621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2CE51-C077-46F8-B47B-F3C90234222A}">
      <dsp:nvSpPr>
        <dsp:cNvPr id="0" name=""/>
        <dsp:cNvSpPr/>
      </dsp:nvSpPr>
      <dsp:spPr>
        <a:xfrm>
          <a:off x="2253797" y="587194"/>
          <a:ext cx="3722005" cy="7089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Жиры</a:t>
          </a:r>
          <a:endParaRPr lang="ru-RU" sz="2400" kern="1200" dirty="0"/>
        </a:p>
      </dsp:txBody>
      <dsp:txXfrm>
        <a:off x="2253797" y="587194"/>
        <a:ext cx="3722005" cy="708948"/>
      </dsp:txXfrm>
    </dsp:sp>
    <dsp:sp modelId="{873130BB-3B0E-4FD3-A57F-665E58D58364}">
      <dsp:nvSpPr>
        <dsp:cNvPr id="0" name=""/>
        <dsp:cNvSpPr/>
      </dsp:nvSpPr>
      <dsp:spPr>
        <a:xfrm>
          <a:off x="1984" y="2077764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u="sng" kern="1200" dirty="0" smtClean="0">
              <a:solidFill>
                <a:schemeClr val="tx1"/>
              </a:solidFill>
              <a:latin typeface="Bookman Old Style" pitchFamily="18" charset="0"/>
            </a:rPr>
            <a:t>По происхождению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Bookman Old Style" pitchFamily="18" charset="0"/>
            </a:rPr>
            <a:t>растительные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Bookman Old Style" pitchFamily="18" charset="0"/>
            </a:rPr>
            <a:t>животные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Bookman Old Style" pitchFamily="18" charset="0"/>
            </a:rPr>
            <a:t>комбинированные</a:t>
          </a:r>
          <a:endParaRPr lang="ru-RU" sz="2400" kern="1200" dirty="0"/>
        </a:p>
      </dsp:txBody>
      <dsp:txXfrm>
        <a:off x="1984" y="2077764"/>
        <a:ext cx="3722005" cy="1861002"/>
      </dsp:txXfrm>
    </dsp:sp>
    <dsp:sp modelId="{E21C6774-7C1A-444F-95B7-ECA2D8A2BC63}">
      <dsp:nvSpPr>
        <dsp:cNvPr id="0" name=""/>
        <dsp:cNvSpPr/>
      </dsp:nvSpPr>
      <dsp:spPr>
        <a:xfrm>
          <a:off x="4505610" y="2077764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u="sng" kern="1200" dirty="0" smtClean="0">
              <a:solidFill>
                <a:schemeClr val="tx1"/>
              </a:solidFill>
              <a:latin typeface="Bookman Old Style" pitchFamily="18" charset="0"/>
            </a:rPr>
            <a:t>По консистенции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Bookman Old Style" pitchFamily="18" charset="0"/>
            </a:rPr>
            <a:t>жидкие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Bookman Old Style" pitchFamily="18" charset="0"/>
            </a:rPr>
            <a:t>твердые</a:t>
          </a:r>
          <a:endParaRPr lang="ru-RU" sz="2400" kern="1200" dirty="0"/>
        </a:p>
      </dsp:txBody>
      <dsp:txXfrm>
        <a:off x="4505610" y="2077764"/>
        <a:ext cx="3722005" cy="186100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61F854-25E4-454C-8FCF-8E85177589F6}">
      <dsp:nvSpPr>
        <dsp:cNvPr id="0" name=""/>
        <dsp:cNvSpPr/>
      </dsp:nvSpPr>
      <dsp:spPr>
        <a:xfrm>
          <a:off x="4093249" y="852964"/>
          <a:ext cx="2232235" cy="5872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91"/>
              </a:lnTo>
              <a:lnTo>
                <a:pt x="2232235" y="196391"/>
              </a:lnTo>
              <a:lnTo>
                <a:pt x="2232235" y="587202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D88AEB-A29A-44B0-8164-968AF0508E2A}">
      <dsp:nvSpPr>
        <dsp:cNvPr id="0" name=""/>
        <dsp:cNvSpPr/>
      </dsp:nvSpPr>
      <dsp:spPr>
        <a:xfrm>
          <a:off x="1861014" y="852964"/>
          <a:ext cx="2232235" cy="587202"/>
        </a:xfrm>
        <a:custGeom>
          <a:avLst/>
          <a:gdLst/>
          <a:ahLst/>
          <a:cxnLst/>
          <a:rect l="0" t="0" r="0" b="0"/>
          <a:pathLst>
            <a:path>
              <a:moveTo>
                <a:pt x="2232235" y="0"/>
              </a:moveTo>
              <a:lnTo>
                <a:pt x="2232235" y="196391"/>
              </a:lnTo>
              <a:lnTo>
                <a:pt x="0" y="196391"/>
              </a:lnTo>
              <a:lnTo>
                <a:pt x="0" y="587202"/>
              </a:lnTo>
            </a:path>
          </a:pathLst>
        </a:custGeom>
        <a:noFill/>
        <a:ln w="55000" cap="flat" cmpd="thickThin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63DBA-74C4-470E-9F28-D621F96B4B07}">
      <dsp:nvSpPr>
        <dsp:cNvPr id="0" name=""/>
        <dsp:cNvSpPr/>
      </dsp:nvSpPr>
      <dsp:spPr>
        <a:xfrm>
          <a:off x="2232246" y="144015"/>
          <a:ext cx="3722005" cy="7089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Белки</a:t>
          </a:r>
          <a:endParaRPr lang="ru-RU" sz="1600" kern="1200" dirty="0"/>
        </a:p>
      </dsp:txBody>
      <dsp:txXfrm>
        <a:off x="2232246" y="144015"/>
        <a:ext cx="3722005" cy="708948"/>
      </dsp:txXfrm>
    </dsp:sp>
    <dsp:sp modelId="{726D7344-1C4E-406A-A53F-46C33FD1CF8B}">
      <dsp:nvSpPr>
        <dsp:cNvPr id="0" name=""/>
        <dsp:cNvSpPr/>
      </dsp:nvSpPr>
      <dsp:spPr>
        <a:xfrm>
          <a:off x="11" y="1440166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u="sng" kern="1200" dirty="0" smtClean="0">
              <a:solidFill>
                <a:schemeClr val="tx1"/>
              </a:solidFill>
              <a:latin typeface="Bookman Old Style" pitchFamily="18" charset="0"/>
            </a:rPr>
            <a:t>По наличию  незаменимых аминокислот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Bookman Old Style" pitchFamily="18" charset="0"/>
            </a:rPr>
            <a:t>полноценные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 — белки мяса, рыбы, яиц, молока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Bookman Old Style" pitchFamily="18" charset="0"/>
            </a:rPr>
            <a:t>неполноценные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 — белки просо, кукурузы и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др</a:t>
          </a:r>
          <a:endParaRPr lang="ru-RU" sz="1600" kern="1200" dirty="0"/>
        </a:p>
      </dsp:txBody>
      <dsp:txXfrm>
        <a:off x="11" y="1440166"/>
        <a:ext cx="3722005" cy="1861002"/>
      </dsp:txXfrm>
    </dsp:sp>
    <dsp:sp modelId="{A608CF1C-22F4-4F32-AAAD-2FBFFDC2D4FF}">
      <dsp:nvSpPr>
        <dsp:cNvPr id="0" name=""/>
        <dsp:cNvSpPr/>
      </dsp:nvSpPr>
      <dsp:spPr>
        <a:xfrm>
          <a:off x="4464482" y="1440166"/>
          <a:ext cx="3722005" cy="18610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u="sng" kern="1200" dirty="0" smtClean="0">
              <a:solidFill>
                <a:schemeClr val="tx1"/>
              </a:solidFill>
              <a:latin typeface="Bookman Old Style" pitchFamily="18" charset="0"/>
            </a:rPr>
            <a:t>По составу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Bookman Old Style" pitchFamily="18" charset="0"/>
            </a:rPr>
            <a:t>простые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 — протеины: альбумины, глобулины,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глютелины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проламины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Bookman Old Style" pitchFamily="18" charset="0"/>
            </a:rPr>
            <a:t>сложные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 — протеиды: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фосфоропротеиды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хромопротеиды</a:t>
          </a:r>
          <a:r>
            <a:rPr lang="ru-RU" sz="1600" kern="1200" dirty="0" smtClean="0">
              <a:solidFill>
                <a:schemeClr val="tx1"/>
              </a:solidFill>
              <a:latin typeface="Bookman Old Style" pitchFamily="18" charset="0"/>
            </a:rPr>
            <a:t>, </a:t>
          </a:r>
          <a:r>
            <a:rPr lang="ru-RU" sz="1600" kern="1200" dirty="0" err="1" smtClean="0">
              <a:solidFill>
                <a:schemeClr val="tx1"/>
              </a:solidFill>
              <a:latin typeface="Bookman Old Style" pitchFamily="18" charset="0"/>
            </a:rPr>
            <a:t>глюкопротеиды</a:t>
          </a:r>
          <a:endParaRPr lang="ru-RU" sz="1600" kern="1200" dirty="0"/>
        </a:p>
      </dsp:txBody>
      <dsp:txXfrm>
        <a:off x="4464482" y="1440166"/>
        <a:ext cx="3722005" cy="186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sh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28604"/>
            <a:ext cx="7772400" cy="119970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Товароведение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родовольственными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товарами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https://skidka-krasnodar.ru/images/prodacts/sourse/65933/65933469_tovarovedenie-prodovolstvennyih-tovarov-uchebnik-akadem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43050"/>
            <a:ext cx="3286148" cy="4991845"/>
          </a:xfrm>
          <a:prstGeom prst="rect">
            <a:avLst/>
          </a:prstGeom>
          <a:noFill/>
        </p:spPr>
      </p:pic>
      <p:pic>
        <p:nvPicPr>
          <p:cNvPr id="58372" name="Picture 4" descr="https://media2.24aul.ru/imgs/5b2ecc0763d0d4eddcda335f/"/>
          <p:cNvPicPr>
            <a:picLocks noChangeAspect="1" noChangeArrowheads="1"/>
          </p:cNvPicPr>
          <p:nvPr/>
        </p:nvPicPr>
        <p:blipFill>
          <a:blip r:embed="rId3"/>
          <a:srcRect l="2632" r="7895" b="5203"/>
          <a:stretch>
            <a:fillRect/>
          </a:stretch>
        </p:blipFill>
        <p:spPr bwMode="auto">
          <a:xfrm>
            <a:off x="4857752" y="1714488"/>
            <a:ext cx="3429024" cy="484097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Предметы и задачи товароведения</a:t>
            </a:r>
          </a:p>
          <a:p>
            <a:r>
              <a:rPr lang="ru-RU" dirty="0" smtClean="0"/>
              <a:t>Классификация продовольственных товаров</a:t>
            </a:r>
          </a:p>
          <a:p>
            <a:r>
              <a:rPr lang="ru-RU" dirty="0" smtClean="0"/>
              <a:t>Химический состав продовольственных товаров</a:t>
            </a:r>
          </a:p>
          <a:p>
            <a:r>
              <a:rPr lang="ru-RU" dirty="0" smtClean="0"/>
              <a:t>Качество продовольственных товаров</a:t>
            </a:r>
          </a:p>
          <a:p>
            <a:r>
              <a:rPr lang="ru-RU" dirty="0" smtClean="0"/>
              <a:t>Факторы, влияющие на качество продовольственных товаров</a:t>
            </a:r>
          </a:p>
          <a:p>
            <a:r>
              <a:rPr lang="ru-RU" dirty="0" smtClean="0"/>
              <a:t>Методы оценки качества</a:t>
            </a:r>
          </a:p>
          <a:p>
            <a:r>
              <a:rPr lang="ru-RU" dirty="0" smtClean="0"/>
              <a:t>Дефекты продовольственных товаров</a:t>
            </a:r>
          </a:p>
          <a:p>
            <a:r>
              <a:rPr lang="ru-RU" dirty="0" smtClean="0"/>
              <a:t>Маркировка и штриховое кодирование товаров.</a:t>
            </a:r>
          </a:p>
          <a:p>
            <a:r>
              <a:rPr lang="ru-RU" dirty="0" smtClean="0"/>
              <a:t>Основы хранения продовольственных товаров.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Товароведение – это научная дисциплина, изучающая характеристику потребительских свойств товаров.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Предметы и задачи товароведения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v-semi-regionakh-kryma-zavysili-tseny-na-prodovolstvennye-tovary_foto-iz-intereneta_1_2014-09-5-13-15-0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708920"/>
            <a:ext cx="4818112" cy="370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Предметом товароведения является потребительная стоимость товаров. Только потребительная стоимость делает продукцию товаром, т.к обладает способностью удовлетворять конкретные потребности человека.</a:t>
            </a:r>
            <a:endParaRPr lang="ru-RU" dirty="0"/>
          </a:p>
        </p:txBody>
      </p:sp>
      <p:pic>
        <p:nvPicPr>
          <p:cNvPr id="4" name="Рисунок 3" descr="depositphotos_125931108-stock-photo-man-being-pulled-by-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708920"/>
            <a:ext cx="5328084" cy="355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Товароведение ставит своей задачей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 изучение факторов, влияющих на формирование и сохранение качества товара, 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проведение оценки, контроля, сертификации качества, а также диагностики дефектов продовольственных товаров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изучение АСС товаров, 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активное воздействие на его систематическое улучшение и расширение, повышение культуры потребления населениям продовольственных товаров.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Классификация – это группировка по какому-либо общему признаку. </a:t>
            </a:r>
          </a:p>
          <a:p>
            <a:pPr algn="ctr">
              <a:buNone/>
            </a:pPr>
            <a:r>
              <a:rPr lang="ru-RU" dirty="0" smtClean="0"/>
              <a:t>Виды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продовольственных товаров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Рисунок 6" descr="фассс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0968"/>
            <a:ext cx="5797449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ерар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068960"/>
            <a:ext cx="4185503" cy="2339397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048672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None/>
            </a:pPr>
            <a:r>
              <a:rPr lang="ru-RU" dirty="0" smtClean="0"/>
              <a:t>Товароведение изучает следующие группы товаров.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err="1" smtClean="0"/>
              <a:t>Зерно-мучные</a:t>
            </a:r>
            <a:r>
              <a:rPr lang="ru-RU" dirty="0" smtClean="0"/>
              <a:t> товары (мука, крупа, крупяные, макаронные и хлебобулочные изделия)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Овощи, плоды, ягоды и грибы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Вкусовые товары (чай, кофе, пряности, вкусовые приправы, алкогольные, безалкогольные напитки, табак и табачные изделия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Фруктовые, ягодные изделия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Пищевые жиры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Молоко и молочные товары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Яйца и яичные товары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Мясо и мясные товары</a:t>
            </a:r>
          </a:p>
          <a:p>
            <a:pPr marL="624078" indent="-514350">
              <a:buFont typeface="+mj-lt"/>
              <a:buAutoNum type="arabicPeriod"/>
            </a:pPr>
            <a:r>
              <a:rPr lang="ru-RU" dirty="0" smtClean="0"/>
              <a:t>Рыба и рыбные твари</a:t>
            </a:r>
          </a:p>
          <a:p>
            <a:pPr marL="624078" indent="-514350">
              <a:buFont typeface="+mj-lt"/>
              <a:buAutoNum type="arabicPeriod"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967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Товарный сорт- это градация качества продукции определенного вида по одному или нескольким показателям качества, установленная нормативной документацией.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Товарный сорт</a:t>
            </a:r>
            <a:endParaRPr lang="ru-RU" dirty="0"/>
          </a:p>
        </p:txBody>
      </p:sp>
      <p:pic>
        <p:nvPicPr>
          <p:cNvPr id="4" name="Рисунок 3" descr="1BF8VZkINZy4UFpWOSL31DnMevV4R0fJlO092Fcd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996952"/>
            <a:ext cx="4752528" cy="356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96753"/>
            <a:ext cx="8280920" cy="20882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Асс (от франц. «</a:t>
            </a:r>
            <a:r>
              <a:rPr lang="en-US" dirty="0" err="1" smtClean="0"/>
              <a:t>assortiment</a:t>
            </a:r>
            <a:r>
              <a:rPr lang="ru-RU" dirty="0" smtClean="0"/>
              <a:t>», что означает подбор различных видов и сортов товара)  товаров- это набор товаров, формируемый по определенным признакам и удовлетворяющий разнообразные потребности.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Ассортимент товаров</a:t>
            </a:r>
            <a:endParaRPr lang="ru-RU" dirty="0"/>
          </a:p>
        </p:txBody>
      </p:sp>
      <p:pic>
        <p:nvPicPr>
          <p:cNvPr id="4" name="Рисунок 3" descr="proizvoditelnost-02-pit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284984"/>
            <a:ext cx="5580112" cy="3106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475656" y="1886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4005064"/>
            <a:ext cx="30963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 продукции по видам, типам, сортам, маркам, выпускаемой определенной отраслью промышленности или отдельным предприятием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4005065"/>
            <a:ext cx="3240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Набор товаров, формируемый организацией торговли или общественного питания с учетом ее специализации, потребительского спроса и материально-технической базы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8367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Простой АСС- набор товаров, представленный небольшим количеством групп, видов и наименований, которые удовлетворяют ограниченное число потребностей.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/>
              <a:t>Виды АСС</a:t>
            </a:r>
            <a:endParaRPr lang="ru-RU" dirty="0"/>
          </a:p>
        </p:txBody>
      </p:sp>
      <p:pic>
        <p:nvPicPr>
          <p:cNvPr id="4" name="Рисунок 3" descr="depositphotos_75567849-stock-photo-box-of-various-kinds-o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924944"/>
            <a:ext cx="4427984" cy="32419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79912" y="6021288"/>
            <a:ext cx="144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Асс сахара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Сложный АСС – набор товаров, представленный значительным количеством групп, видов, разновидностей и наименований товаров, которые удовлетворяют разнообразные потребности в товарах.</a:t>
            </a:r>
            <a:endParaRPr lang="ru-RU" dirty="0"/>
          </a:p>
        </p:txBody>
      </p:sp>
      <p:pic>
        <p:nvPicPr>
          <p:cNvPr id="5" name="Рисунок 4" descr="bee2ab772957379acf935fbe16c82b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780928"/>
            <a:ext cx="5312992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7824" y="6165304"/>
            <a:ext cx="3315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Асс кондитерских изделий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Групповой АСС – набор однородных товаров, объединенных общностью признаков и удовлетворяющих аналогичные потребности, также объединенных по признаку функционального назначения.</a:t>
            </a:r>
            <a:endParaRPr lang="ru-RU" dirty="0"/>
          </a:p>
        </p:txBody>
      </p:sp>
      <p:pic>
        <p:nvPicPr>
          <p:cNvPr id="4" name="Рисунок 3" descr="4130595_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492896"/>
            <a:ext cx="4608512" cy="3457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1800" y="5949280"/>
            <a:ext cx="3435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Асс хлебобулочных товаров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Развёрнутый АСС – набор товаров, который включает значительное количество подгрупп, видов, разновидностей, наименований, в том числе марочных.</a:t>
            </a:r>
            <a:endParaRPr lang="ru-RU" dirty="0"/>
          </a:p>
        </p:txBody>
      </p:sp>
      <p:pic>
        <p:nvPicPr>
          <p:cNvPr id="5" name="Рисунок 4" descr="$_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204864"/>
            <a:ext cx="5868144" cy="4192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Сопутствующий АСС – набор товаров, которые выполняют вспомогательные функции и не относятся к основным для магазина.</a:t>
            </a:r>
            <a:endParaRPr lang="ru-RU" dirty="0"/>
          </a:p>
        </p:txBody>
      </p:sp>
      <p:pic>
        <p:nvPicPr>
          <p:cNvPr id="4" name="Рисунок 3" descr="350x3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3456384" cy="3059835"/>
          </a:xfrm>
          <a:prstGeom prst="rect">
            <a:avLst/>
          </a:prstGeom>
        </p:spPr>
      </p:pic>
      <p:pic>
        <p:nvPicPr>
          <p:cNvPr id="5" name="Рисунок 4" descr="a2eced7e065b2ac88307c7705e1ee3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068960"/>
            <a:ext cx="3289548" cy="2938663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Смешанный АСС – набор товаров разных групп, наименований, отличающихся большим разнообразием функционального назначения.</a:t>
            </a:r>
            <a:endParaRPr lang="ru-RU" dirty="0"/>
          </a:p>
        </p:txBody>
      </p:sp>
      <p:pic>
        <p:nvPicPr>
          <p:cNvPr id="4" name="Рисунок 3" descr="img-20140911143318-7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060848"/>
            <a:ext cx="5970240" cy="3977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12474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состав продовольственных товаров входят: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Химический состав продовольственных товаров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331640" y="1556792"/>
          <a:ext cx="6696744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колб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3861048"/>
            <a:ext cx="2270628" cy="1704387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Неорганические вещества 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9144000" cy="8172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398636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Воздействие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Источник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Рекомендации</a:t>
                      </a:r>
                      <a:endParaRPr lang="ru-RU" dirty="0"/>
                    </a:p>
                  </a:txBody>
                  <a:tcPr/>
                </a:tc>
              </a:tr>
              <a:tr h="398636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1 Макроэлементы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95568">
                <a:tc>
                  <a:txBody>
                    <a:bodyPr/>
                    <a:lstStyle/>
                    <a:p>
                      <a:r>
                        <a:rPr lang="ru-RU" dirty="0" smtClean="0"/>
                        <a:t>Кальций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Улучшает состояние костей, зубов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Молоко, молочные продукты, сыр, кунжут.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мышечных спазмах, судорогах</a:t>
                      </a:r>
                      <a:endParaRPr lang="ru-RU" dirty="0"/>
                    </a:p>
                  </a:txBody>
                  <a:tcPr/>
                </a:tc>
              </a:tr>
              <a:tr h="2491476">
                <a:tc>
                  <a:txBody>
                    <a:bodyPr/>
                    <a:lstStyle/>
                    <a:p>
                      <a:r>
                        <a:rPr lang="ru-RU" dirty="0" smtClean="0"/>
                        <a:t>Магний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Улучшает обмен веществ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Хлеб из муки грубого помола, орехи,</a:t>
                      </a:r>
                      <a:r>
                        <a:rPr lang="ru-RU" baseline="0" dirty="0" smtClean="0"/>
                        <a:t> соевые бобы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нарушении деятельности сердечнососудистой системы, выпадении волос, заболевании кожи</a:t>
                      </a:r>
                      <a:endParaRPr lang="ru-RU" dirty="0"/>
                    </a:p>
                  </a:txBody>
                  <a:tcPr/>
                </a:tc>
              </a:tr>
              <a:tr h="996590">
                <a:tc>
                  <a:txBody>
                    <a:bodyPr/>
                    <a:lstStyle/>
                    <a:p>
                      <a:r>
                        <a:rPr lang="ru-RU" dirty="0" smtClean="0"/>
                        <a:t>Железо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Улучшает состав крови,</a:t>
                      </a:r>
                      <a:r>
                        <a:rPr lang="ru-RU" baseline="0" dirty="0" smtClean="0"/>
                        <a:t> обмен веществ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Печень, мясо, стручковые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малокровии, восприимчивости к инфекциям</a:t>
                      </a:r>
                      <a:endParaRPr lang="ru-RU" dirty="0"/>
                    </a:p>
                  </a:txBody>
                  <a:tcPr/>
                </a:tc>
              </a:tr>
              <a:tr h="996590">
                <a:tc>
                  <a:txBody>
                    <a:bodyPr/>
                    <a:lstStyle/>
                    <a:p>
                      <a:r>
                        <a:rPr lang="ru-RU" dirty="0" smtClean="0"/>
                        <a:t>Фосфор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Для построения нервной ткани в сочетании</a:t>
                      </a:r>
                      <a:r>
                        <a:rPr lang="ru-RU" baseline="0" dirty="0" smtClean="0"/>
                        <a:t> с </a:t>
                      </a:r>
                      <a:r>
                        <a:rPr lang="en-US" baseline="0" dirty="0" smtClean="0"/>
                        <a:t>Ca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Рыб,</a:t>
                      </a:r>
                      <a:r>
                        <a:rPr lang="ru-RU" baseline="0" dirty="0" smtClean="0"/>
                        <a:t> овощи, грибы, сыр, мясо, яйца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</a:t>
                      </a:r>
                      <a:r>
                        <a:rPr lang="ru-RU" baseline="0" dirty="0" smtClean="0"/>
                        <a:t> неправильном обмене веществ</a:t>
                      </a:r>
                      <a:endParaRPr lang="ru-RU" dirty="0"/>
                    </a:p>
                  </a:txBody>
                  <a:tcPr/>
                </a:tc>
              </a:tr>
              <a:tr h="1594545">
                <a:tc>
                  <a:txBody>
                    <a:bodyPr/>
                    <a:lstStyle/>
                    <a:p>
                      <a:r>
                        <a:rPr lang="ru-RU" dirty="0" smtClean="0"/>
                        <a:t>Калий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Улучшает работу сердца, регулирует</a:t>
                      </a:r>
                      <a:r>
                        <a:rPr lang="ru-RU" baseline="0" dirty="0" smtClean="0"/>
                        <a:t> содержание воды в тканях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Кабачки, баклажаны, томаты, капуста, курага, изюм, чернослив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нарушении кровообращения,</a:t>
                      </a:r>
                      <a:r>
                        <a:rPr lang="ru-RU" baseline="0" dirty="0" smtClean="0"/>
                        <a:t> сердечнососудистой системы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88640"/>
          <a:ext cx="8229600" cy="686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Воздействие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Источник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Рекомендации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r>
                        <a:rPr lang="ru-RU" baseline="0" dirty="0" smtClean="0"/>
                        <a:t> Микроэлементы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Йод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Влияет на нормальную функцию щитовидной железы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Морская рыба,</a:t>
                      </a:r>
                      <a:r>
                        <a:rPr lang="ru-RU" baseline="0" dirty="0" smtClean="0"/>
                        <a:t> морская капуста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нарушении деятельности щитовидной железы,</a:t>
                      </a:r>
                      <a:r>
                        <a:rPr lang="ru-RU" baseline="0" dirty="0" smtClean="0"/>
                        <a:t> при повышенной  возбудимости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Марганец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Участвует</a:t>
                      </a:r>
                      <a:r>
                        <a:rPr lang="ru-RU" baseline="0" dirty="0" smtClean="0"/>
                        <a:t> в процессе формирование костей, образование гемоглобина крови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Листовые овощи,</a:t>
                      </a:r>
                      <a:r>
                        <a:rPr lang="ru-RU" baseline="0" dirty="0" smtClean="0"/>
                        <a:t> крупы, хлеб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низком гемоглобине</a:t>
                      </a:r>
                      <a:r>
                        <a:rPr lang="ru-RU" baseline="0" dirty="0" smtClean="0"/>
                        <a:t> крови, недостаточном росте организма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Улучшает состояние костей,</a:t>
                      </a:r>
                      <a:r>
                        <a:rPr lang="ru-RU" baseline="0" dirty="0" smtClean="0"/>
                        <a:t> зубов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Молоко,</a:t>
                      </a:r>
                      <a:r>
                        <a:rPr lang="ru-RU" baseline="0" dirty="0" smtClean="0"/>
                        <a:t> мясо, хлеб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Для формирование</a:t>
                      </a:r>
                      <a:r>
                        <a:rPr lang="ru-RU" baseline="0" dirty="0" smtClean="0"/>
                        <a:t> костей и зубов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Цинк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Влияет на функцию поджелудочной</a:t>
                      </a:r>
                      <a:r>
                        <a:rPr lang="ru-RU" baseline="0" dirty="0" smtClean="0"/>
                        <a:t> железы и жировой обмен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Печень, яйца, хлеб, репчатый лук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нарушении вкуса и </a:t>
                      </a:r>
                      <a:r>
                        <a:rPr lang="ru-RU" dirty="0" err="1" smtClean="0"/>
                        <a:t>обаняния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Органические вещества 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98072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ru-RU" dirty="0" smtClean="0"/>
              <a:t>Жиры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Свойства жиров</a:t>
            </a:r>
          </a:p>
          <a:p>
            <a:pPr>
              <a:buFontTx/>
              <a:buChar char="-"/>
            </a:pPr>
            <a:r>
              <a:rPr lang="ru-RU" dirty="0" smtClean="0">
                <a:latin typeface="Bookman Old Style" pitchFamily="18" charset="0"/>
              </a:rPr>
              <a:t> легче воды, растворимы в органических растворителях (бензине, ацетоне, эфире); </a:t>
            </a:r>
          </a:p>
          <a:p>
            <a:pPr>
              <a:buFontTx/>
              <a:buChar char="-"/>
            </a:pPr>
            <a:r>
              <a:rPr lang="ru-RU" dirty="0" smtClean="0">
                <a:latin typeface="Bookman Old Style" pitchFamily="18" charset="0"/>
              </a:rPr>
              <a:t>  с водой в присутствии слабых щелочей, белков могут образовывать эмульсии; </a:t>
            </a:r>
          </a:p>
          <a:p>
            <a:pPr>
              <a:buFontTx/>
              <a:buChar char="-"/>
            </a:pPr>
            <a:r>
              <a:rPr lang="ru-RU" dirty="0" smtClean="0">
                <a:latin typeface="Bookman Old Style" pitchFamily="18" charset="0"/>
              </a:rPr>
              <a:t>  </a:t>
            </a:r>
            <a:r>
              <a:rPr lang="ru-RU" dirty="0" err="1" smtClean="0">
                <a:latin typeface="Bookman Old Style" pitchFamily="18" charset="0"/>
              </a:rPr>
              <a:t>нелетучи</a:t>
            </a:r>
            <a:r>
              <a:rPr lang="ru-RU" dirty="0" smtClean="0">
                <a:latin typeface="Bookman Old Style" pitchFamily="18" charset="0"/>
              </a:rPr>
              <a:t>, но при сильном нагревании (240-250°С) разлагаются с образованием веществ, имеющих неприятный запах и раздражающих слизистую оболочку глаз. </a:t>
            </a:r>
          </a:p>
          <a:p>
            <a:pPr>
              <a:buFontTx/>
              <a:buChar char="-"/>
            </a:pPr>
            <a:r>
              <a:rPr lang="ru-RU" dirty="0" smtClean="0">
                <a:latin typeface="Bookman Old Style" pitchFamily="18" charset="0"/>
              </a:rPr>
              <a:t>  при хранении на воздухе окисляются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836712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 smtClean="0"/>
              <a:t>Белки</a:t>
            </a:r>
            <a:endParaRPr lang="ru-RU" dirty="0"/>
          </a:p>
        </p:txBody>
      </p:sp>
      <p:sp>
        <p:nvSpPr>
          <p:cNvPr id="5" name="Содержимое 1"/>
          <p:cNvSpPr txBox="1">
            <a:spLocks/>
          </p:cNvSpPr>
          <p:nvPr/>
        </p:nvSpPr>
        <p:spPr>
          <a:xfrm>
            <a:off x="395536" y="4365104"/>
            <a:ext cx="8568952" cy="172819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0" marR="0" lvl="0" indent="-256032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/>
              <a:buNone/>
              <a:tabLst/>
              <a:defRPr/>
            </a:pPr>
            <a:r>
              <a:rPr kumimoji="0" lang="ru-RU" sz="2800" b="1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+mn-cs"/>
              </a:rPr>
              <a:t>Белки имеют ряд общих свойств: </a:t>
            </a:r>
          </a:p>
          <a:p>
            <a:pPr marL="0" marR="0" lvl="0" indent="-256032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+mn-cs"/>
              </a:rPr>
              <a:t>- при нагревании выше 50—60°С денатурируются;</a:t>
            </a:r>
          </a:p>
          <a:p>
            <a:pPr marL="0" marR="0" lvl="0" indent="-256032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+mn-cs"/>
              </a:rPr>
              <a:t>- набухают в воде и увеличиваются в объеме; </a:t>
            </a:r>
          </a:p>
          <a:p>
            <a:pPr marL="0" marR="0" lvl="0" indent="-256032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3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+mn-cs"/>
              </a:rPr>
              <a:t>- под действием ферментов, кислот, щелочей —  гидролизуются</a:t>
            </a: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лки жиры и углевод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280920" cy="5328592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Ферменты</a:t>
            </a:r>
            <a:r>
              <a:rPr lang="ru-RU" dirty="0" smtClean="0"/>
              <a:t> - </a:t>
            </a:r>
            <a:r>
              <a:rPr lang="ru-RU" sz="2800" dirty="0" smtClean="0">
                <a:latin typeface="Bookman Old Style" pitchFamily="18" charset="0"/>
              </a:rPr>
              <a:t>это вещества белковой природы, ускоряющие химические реакции, которые протекают в живом организме (биокатализаторы)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Ферменты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3212976"/>
            <a:ext cx="8143932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 Black" pitchFamily="34" charset="0"/>
              </a:rPr>
              <a:t>Характерными особенностями ферментов являются</a:t>
            </a:r>
            <a:endParaRPr lang="ru-RU" sz="2000" dirty="0" smtClean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861048"/>
            <a:ext cx="850112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b="1" i="1" dirty="0">
                <a:latin typeface="Bookman Old Style" pitchFamily="18" charset="0"/>
              </a:rPr>
              <a:t>специфичность </a:t>
            </a:r>
            <a:r>
              <a:rPr lang="ru-RU" dirty="0">
                <a:latin typeface="Bookman Old Style" pitchFamily="18" charset="0"/>
              </a:rPr>
              <a:t>(каждый фермент действует лишь на определенное вещество, например, фермент сахараза расщепляет только сахарозу; </a:t>
            </a:r>
            <a:r>
              <a:rPr lang="ru-RU" dirty="0" smtClean="0">
                <a:latin typeface="Bookman Old Style" pitchFamily="18" charset="0"/>
              </a:rPr>
              <a:t>лактоза </a:t>
            </a:r>
            <a:r>
              <a:rPr lang="ru-RU" dirty="0">
                <a:latin typeface="Bookman Old Style" pitchFamily="18" charset="0"/>
              </a:rPr>
              <a:t>— лактозу); </a:t>
            </a:r>
            <a:endParaRPr lang="ru-RU" dirty="0" smtClean="0">
              <a:latin typeface="Bookman Old Style" pitchFamily="18" charset="0"/>
            </a:endParaRPr>
          </a:p>
          <a:p>
            <a:pPr>
              <a:buFontTx/>
              <a:buChar char="-"/>
            </a:pPr>
            <a:r>
              <a:rPr lang="ru-RU" b="1" i="1" dirty="0" smtClean="0">
                <a:latin typeface="Bookman Old Style" pitchFamily="18" charset="0"/>
              </a:rPr>
              <a:t>чувствительности </a:t>
            </a:r>
            <a:r>
              <a:rPr lang="ru-RU" b="1" i="1" dirty="0">
                <a:latin typeface="Bookman Old Style" pitchFamily="18" charset="0"/>
              </a:rPr>
              <a:t>к изменению температуры </a:t>
            </a:r>
            <a:r>
              <a:rPr lang="ru-RU" dirty="0">
                <a:latin typeface="Bookman Old Style" pitchFamily="18" charset="0"/>
              </a:rPr>
              <a:t>— наиболее благоприятная 30—50°С (при нагревании до 70—80°С и выше ферменты разрушаются, а при минусовой температуре они сохраняются, но активность резко снижается)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Витамины</a:t>
            </a:r>
            <a:endParaRPr lang="ru-RU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107504" y="1484784"/>
            <a:ext cx="2857520" cy="1214446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Жирорастворимые </a:t>
            </a:r>
          </a:p>
          <a:p>
            <a:pPr algn="ctr"/>
            <a:r>
              <a:rPr lang="ru-RU" sz="2000" dirty="0" smtClean="0"/>
              <a:t>(А, Э, Е, К)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3275856" y="1484784"/>
            <a:ext cx="2857520" cy="114300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/>
              <a:t>Водорастворимые</a:t>
            </a:r>
            <a:r>
              <a:rPr lang="ru-RU" sz="2000" dirty="0" smtClean="0"/>
              <a:t>  (С, Р, РР, группы В и др.)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286480" y="1484784"/>
            <a:ext cx="2857520" cy="71438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/>
              <a:t>Витаминоподобные</a:t>
            </a:r>
            <a:r>
              <a:rPr lang="ru-RU" sz="2000" dirty="0" smtClean="0"/>
              <a:t>  вещества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8" name="Рисунок 7" descr="апрпкпк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212976"/>
            <a:ext cx="4077269" cy="2886478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r76woVUBD3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32656"/>
            <a:ext cx="5472608" cy="5877272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итамины.jpg"/>
          <p:cNvPicPr>
            <a:picLocks noChangeAspect="1"/>
          </p:cNvPicPr>
          <p:nvPr/>
        </p:nvPicPr>
        <p:blipFill>
          <a:blip r:embed="rId2" cstate="print"/>
          <a:srcRect r="13886" b="14293"/>
          <a:stretch>
            <a:fillRect/>
          </a:stretch>
        </p:blipFill>
        <p:spPr>
          <a:xfrm>
            <a:off x="539552" y="548680"/>
            <a:ext cx="8072494" cy="5129333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итами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620688"/>
            <a:ext cx="7776000" cy="5167814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643866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Прочие вещества пищевых продуктов</a:t>
            </a:r>
            <a:r>
              <a:rPr lang="ru-RU" sz="2000" dirty="0" smtClean="0">
                <a:latin typeface="Arial Black" pitchFamily="34" charset="0"/>
              </a:rPr>
              <a:t> </a:t>
            </a:r>
          </a:p>
        </p:txBody>
      </p:sp>
      <p:sp>
        <p:nvSpPr>
          <p:cNvPr id="5" name="Загнутый угол 4"/>
          <p:cNvSpPr/>
          <p:nvPr/>
        </p:nvSpPr>
        <p:spPr>
          <a:xfrm>
            <a:off x="428596" y="1566554"/>
            <a:ext cx="8208000" cy="648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Органические кислоты</a:t>
            </a:r>
            <a:r>
              <a:rPr lang="ru-RU" sz="2000" b="1" u="sng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/>
              <a:t> (уксусная, молочная, лимонная, яблочная, бензойная и другие кислоты)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28596" y="2390058"/>
            <a:ext cx="8208000" cy="396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Эфирные масла </a:t>
            </a:r>
            <a:r>
              <a:rPr lang="ru-RU" sz="2000" dirty="0" smtClean="0"/>
              <a:t>обусловливают аромат пищевых продуктов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428596" y="2959314"/>
            <a:ext cx="8215370" cy="684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Гликозиды </a:t>
            </a:r>
            <a:r>
              <a:rPr lang="ru-RU" sz="2000" dirty="0" smtClean="0"/>
              <a:t>— производные углеводов, содержащиеся в плодах и овощах (соланин, </a:t>
            </a:r>
            <a:r>
              <a:rPr lang="ru-RU" sz="2000" dirty="0" err="1" smtClean="0"/>
              <a:t>синигрин</a:t>
            </a:r>
            <a:r>
              <a:rPr lang="ru-RU" sz="2000" dirty="0" smtClean="0"/>
              <a:t>, </a:t>
            </a:r>
            <a:r>
              <a:rPr lang="ru-RU" sz="2000" dirty="0" err="1" smtClean="0"/>
              <a:t>амигдалин</a:t>
            </a:r>
            <a:r>
              <a:rPr lang="ru-RU" sz="2000" dirty="0" smtClean="0"/>
              <a:t> и др.)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428596" y="3816570"/>
            <a:ext cx="8215370" cy="684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Алкалоиды </a:t>
            </a:r>
            <a:r>
              <a:rPr lang="ru-RU" sz="2000" dirty="0" smtClean="0"/>
              <a:t>— вещества, возбуждающе действующие на нервную систему, в больших дозах являются ядами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428596" y="4714884"/>
            <a:ext cx="8215370" cy="684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Дубильные вещества </a:t>
            </a:r>
            <a:r>
              <a:rPr lang="ru-RU" sz="2000" dirty="0" smtClean="0"/>
              <a:t>придают пищевым продуктам (чаю, кофе, некоторым плодам) специфический вяжущий вкус</a:t>
            </a:r>
            <a:endParaRPr lang="ru-RU" sz="20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395536" y="692696"/>
            <a:ext cx="8208000" cy="1008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Красящие вещества </a:t>
            </a:r>
            <a:r>
              <a:rPr lang="ru-RU" sz="2000" dirty="0" smtClean="0"/>
              <a:t>обусловливают цвет пищевых продуктов. К ним относят хлорофилл, </a:t>
            </a:r>
            <a:r>
              <a:rPr lang="ru-RU" sz="2000" dirty="0" err="1" smtClean="0"/>
              <a:t>каротиноиды</a:t>
            </a:r>
            <a:r>
              <a:rPr lang="ru-RU" sz="2000" dirty="0" smtClean="0"/>
              <a:t>, </a:t>
            </a:r>
            <a:r>
              <a:rPr lang="ru-RU" sz="2000" dirty="0" err="1" smtClean="0"/>
              <a:t>флавоновые</a:t>
            </a:r>
            <a:r>
              <a:rPr lang="ru-RU" sz="2000" dirty="0" smtClean="0"/>
              <a:t> пигменты, антоцианы, </a:t>
            </a:r>
            <a:r>
              <a:rPr lang="ru-RU" sz="2000" dirty="0" err="1" smtClean="0"/>
              <a:t>хромопротеиды</a:t>
            </a:r>
            <a:r>
              <a:rPr lang="ru-RU" sz="2000" dirty="0" smtClean="0"/>
              <a:t> и др.</a:t>
            </a:r>
            <a:endParaRPr lang="ru-RU" sz="20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395536" y="2060848"/>
            <a:ext cx="8215370" cy="684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Фитонциды </a:t>
            </a:r>
            <a:r>
              <a:rPr lang="ru-RU" sz="2000" dirty="0" smtClean="0"/>
              <a:t>обладают бактерицидными свойствами, содержатся </a:t>
            </a:r>
            <a:r>
              <a:rPr lang="ru-RU" sz="2000" b="1" dirty="0" smtClean="0"/>
              <a:t>в </a:t>
            </a:r>
            <a:r>
              <a:rPr lang="ru-RU" sz="2000" dirty="0" smtClean="0"/>
              <a:t>луке, чесноке, хрене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395536" y="3212976"/>
            <a:ext cx="8215370" cy="684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Экстрактивные вещества </a:t>
            </a:r>
            <a:r>
              <a:rPr lang="ru-RU" sz="2000" dirty="0" smtClean="0"/>
              <a:t>содержатся в мясе, рыбе и придают запах и аромат бульону</a:t>
            </a:r>
            <a:endParaRPr lang="ru-RU" sz="2000" b="1" dirty="0">
              <a:latin typeface="Bookman Old Style" pitchFamily="18" charset="0"/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395536" y="4437112"/>
            <a:ext cx="8215370" cy="128588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u="sng" dirty="0" smtClean="0">
                <a:solidFill>
                  <a:schemeClr val="tx1"/>
                </a:solidFill>
              </a:rPr>
              <a:t>Пектиновые вещества </a:t>
            </a:r>
            <a:r>
              <a:rPr lang="ru-RU" sz="2000" dirty="0" smtClean="0"/>
              <a:t>содержатся в плодах, ягодах, овощах и обладают способностью образовывать студни в присутствии сахара и кислоты</a:t>
            </a:r>
            <a:endParaRPr lang="ru-RU" sz="20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Качество</a:t>
            </a:r>
            <a:r>
              <a:rPr lang="ru-RU" dirty="0" smtClean="0"/>
              <a:t> –это совокупность свойств и характеристик продукции или услуги, которые придают им способность удовлетворять обусловленные и предполагаемые потребности.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Качество продовольственных товаров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Пищевая ценность – совокупность всех свойств продукта и его вкусовые достоинства. Это комплексное понятие и включает в себя следующие характеристики: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Энергетическая ценность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Биологическая ценность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Биологически активные вещества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Физиологическая ценность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Усвояемость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Пищевая ценность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3898776" cy="44679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Энергетическая ценность продукта характеризуется той энергией, которую получает организм в процессе обмена веществ.</a:t>
            </a:r>
          </a:p>
          <a:p>
            <a:pPr>
              <a:buNone/>
            </a:pPr>
            <a:r>
              <a:rPr lang="ru-RU" dirty="0" smtClean="0"/>
              <a:t>Потребность в энергии удовлетворяется за счет углеводов, белков и жиров.</a:t>
            </a:r>
          </a:p>
          <a:p>
            <a:pPr>
              <a:buNone/>
            </a:pPr>
            <a:r>
              <a:rPr lang="ru-RU" dirty="0" smtClean="0"/>
              <a:t>Ценность пищи как источника энергии измеряется КАЛОРИЙНОСТЬЮ т.е. количеством тепла, выделяемого в организме человека при биохимических реакциях.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Энергетическая ценность</a:t>
            </a:r>
            <a:endParaRPr lang="ru-RU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060848"/>
            <a:ext cx="4248121" cy="2833464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Биологическая ценность продукта характеризуется белковым составом, содержанием в них витаминов и минеральных веществ (сбалансированность)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Биологическая ценность</a:t>
            </a:r>
            <a:endParaRPr lang="ru-RU" dirty="0"/>
          </a:p>
        </p:txBody>
      </p:sp>
      <p:pic>
        <p:nvPicPr>
          <p:cNvPr id="4" name="Рисунок 3" descr="SIQg2Q2HHL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3212976"/>
            <a:ext cx="4041506" cy="336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Физиологическая ценность продукта обусловлена веществами, оказывающими активное воздействие на организм человека.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dirty="0" smtClean="0"/>
              <a:t>Физиологическая ценность </a:t>
            </a:r>
            <a:endParaRPr lang="ru-RU" dirty="0"/>
          </a:p>
        </p:txBody>
      </p:sp>
      <p:pic>
        <p:nvPicPr>
          <p:cNvPr id="4" name="Рисунок 3" descr="павпквапвапав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1" y="2996952"/>
            <a:ext cx="2592288" cy="1956307"/>
          </a:xfrm>
          <a:prstGeom prst="rect">
            <a:avLst/>
          </a:prstGeom>
        </p:spPr>
      </p:pic>
      <p:pic>
        <p:nvPicPr>
          <p:cNvPr id="5" name="Рисунок 4" descr="1v3vjt7d6hvxmoyb7rnqkc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2780928"/>
            <a:ext cx="3059832" cy="2039888"/>
          </a:xfrm>
          <a:prstGeom prst="rect">
            <a:avLst/>
          </a:prstGeom>
        </p:spPr>
      </p:pic>
      <p:pic>
        <p:nvPicPr>
          <p:cNvPr id="6" name="Рисунок 5" descr="1388813469_shutterstock_12165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356992"/>
            <a:ext cx="3048000" cy="1990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7584" y="4941168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возбуждают сердечную и нервную деятельность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5085184"/>
            <a:ext cx="2520279" cy="123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Клетчатка и пектин способствуют нормальному пищеварению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71711" y="5013176"/>
            <a:ext cx="297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Омолаживают организм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268760"/>
            <a:ext cx="396044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зависит от:</a:t>
            </a:r>
          </a:p>
          <a:p>
            <a:pPr>
              <a:buNone/>
            </a:pPr>
            <a:r>
              <a:rPr lang="ru-RU" dirty="0" smtClean="0"/>
              <a:t>Содержания пищевых веществ </a:t>
            </a:r>
          </a:p>
          <a:p>
            <a:pPr>
              <a:buNone/>
            </a:pPr>
            <a:r>
              <a:rPr lang="ru-RU" dirty="0" smtClean="0"/>
              <a:t>Внешнего вида </a:t>
            </a:r>
          </a:p>
          <a:p>
            <a:pPr>
              <a:buNone/>
            </a:pPr>
            <a:r>
              <a:rPr lang="ru-RU" dirty="0" smtClean="0"/>
              <a:t>Вкусовых достоинств </a:t>
            </a:r>
          </a:p>
          <a:p>
            <a:pPr>
              <a:buNone/>
            </a:pPr>
            <a:r>
              <a:rPr lang="ru-RU" dirty="0" smtClean="0"/>
              <a:t>Состава Активности ферментов 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Усвояемость продукта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467544" y="5013176"/>
            <a:ext cx="8352927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О степени усвояемости пищи судят по количеству веществ, всосавшихся в кровь через стенки кишечника.</a:t>
            </a:r>
          </a:p>
          <a:p>
            <a:endParaRPr lang="ru-RU" dirty="0"/>
          </a:p>
        </p:txBody>
      </p:sp>
      <p:pic>
        <p:nvPicPr>
          <p:cNvPr id="5" name="Рисунок 4" descr="ваыфваыфаыфавыавыаываыв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8290" y="1340768"/>
            <a:ext cx="5085710" cy="2851502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 качество влияют различные факторы, которые можно объединить в 2 группы:</a:t>
            </a:r>
          </a:p>
          <a:p>
            <a:pPr>
              <a:buNone/>
            </a:pPr>
            <a:r>
              <a:rPr lang="ru-RU" dirty="0" smtClean="0"/>
              <a:t>Формирующие факторы  Сохраняющие факторы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Факторы, влияющие на качество продовольственных товаров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f25e937daab079245aee1ec42e5ff47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924944"/>
            <a:ext cx="2793490" cy="3615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98884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Маркетинг – это предвидение, управление и удовлетворение спроса на товары людей или организация посредством обмена.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Сырье и технология изготовления оказывают большое влияние на качество товара.</a:t>
            </a:r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Формирующие факторы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Относятся тара и упаковочные материалы, условия и сроки транспортирования, хранения и реализации.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сохраняющие качество </a:t>
            </a:r>
            <a:endParaRPr lang="ru-RU" dirty="0"/>
          </a:p>
        </p:txBody>
      </p:sp>
      <p:pic>
        <p:nvPicPr>
          <p:cNvPr id="4" name="Рисунок 3" descr="павпвапавпвапав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140968"/>
            <a:ext cx="379987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156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140968"/>
            <a:ext cx="3528392" cy="2649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Органолептический метод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оценки качества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0004-001-Informatsiju-ob-okruzhajuschem-mire-my-poluchaem-s-pomoschju-5-chuvst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916832"/>
            <a:ext cx="6252507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403244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Лабораторный метод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Требует специальной аппаратуры,</a:t>
            </a:r>
            <a:br>
              <a:rPr lang="ru-RU" dirty="0" smtClean="0"/>
            </a:br>
            <a:r>
              <a:rPr lang="ru-RU" dirty="0" smtClean="0"/>
              <a:t>инструментов, он более сложный и</a:t>
            </a:r>
            <a:br>
              <a:rPr lang="ru-RU" dirty="0" smtClean="0"/>
            </a:br>
            <a:r>
              <a:rPr lang="ru-RU" dirty="0" smtClean="0"/>
              <a:t>длительный, но точный и объективный.</a:t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> В лабораториях проводят физические,</a:t>
            </a:r>
            <a:br>
              <a:rPr lang="ru-RU" dirty="0" smtClean="0"/>
            </a:br>
            <a:r>
              <a:rPr lang="ru-RU" dirty="0" smtClean="0"/>
              <a:t>химические,</a:t>
            </a:r>
            <a:br>
              <a:rPr lang="ru-RU" dirty="0" smtClean="0"/>
            </a:br>
            <a:r>
              <a:rPr lang="ru-RU" dirty="0" smtClean="0"/>
              <a:t>физико-химические,</a:t>
            </a:r>
            <a:br>
              <a:rPr lang="ru-RU" dirty="0" smtClean="0"/>
            </a:br>
            <a:r>
              <a:rPr lang="ru-RU" dirty="0" smtClean="0"/>
              <a:t>биохимические,</a:t>
            </a:r>
            <a:br>
              <a:rPr lang="ru-RU" dirty="0" smtClean="0"/>
            </a:br>
            <a:r>
              <a:rPr lang="ru-RU" dirty="0" smtClean="0"/>
              <a:t>микробиологические</a:t>
            </a:r>
            <a:br>
              <a:rPr lang="ru-RU" dirty="0" smtClean="0"/>
            </a:br>
            <a:r>
              <a:rPr lang="ru-RU" dirty="0" smtClean="0"/>
              <a:t>исследования качества продуктов.</a:t>
            </a:r>
            <a:endParaRPr lang="ru-RU" dirty="0"/>
          </a:p>
        </p:txBody>
      </p:sp>
      <p:pic>
        <p:nvPicPr>
          <p:cNvPr id="4" name="Рисунок 3" descr="женский-ученый-в-па-ьто-аборатории-761832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3933056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Дефекты продовольственных товаров</a:t>
            </a:r>
            <a:endParaRPr lang="ru-RU" dirty="0"/>
          </a:p>
        </p:txBody>
      </p:sp>
      <p:pic>
        <p:nvPicPr>
          <p:cNvPr id="2050" name="Picture 2" descr="C:\Users\Дарина\Desktop\КУЦКУЦКУЦКУЦ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7272808" cy="4113789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рина\Desktop\КУАУЕАУКАКУАУАУАУ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7078663" cy="2847975"/>
          </a:xfrm>
          <a:prstGeom prst="rect">
            <a:avLst/>
          </a:prstGeom>
          <a:noFill/>
        </p:spPr>
      </p:pic>
      <p:pic>
        <p:nvPicPr>
          <p:cNvPr id="3075" name="Picture 3" descr="C:\Users\Дарина\Desktop\АПКУПКУПКУ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212976"/>
            <a:ext cx="6592888" cy="2466975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арина\Desktop\ЧЫФЧВЫФЧВЫФ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821613" cy="2409825"/>
          </a:xfrm>
          <a:prstGeom prst="rect">
            <a:avLst/>
          </a:prstGeom>
          <a:noFill/>
        </p:spPr>
      </p:pic>
      <p:pic>
        <p:nvPicPr>
          <p:cNvPr id="4099" name="Picture 3" descr="C:\Users\Дарина\Desktop\АВЫАВАВАВАВАВАВАЫА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8269288" cy="259080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арина\Desktop\АВПА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107238" cy="2409825"/>
          </a:xfrm>
          <a:prstGeom prst="rect">
            <a:avLst/>
          </a:prstGeom>
          <a:noFill/>
        </p:spPr>
      </p:pic>
      <p:pic>
        <p:nvPicPr>
          <p:cNvPr id="5123" name="Picture 3" descr="C:\Users\Дарина\Desktop\ПКУПУПКУП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501008"/>
            <a:ext cx="6364288" cy="2647950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Маркировка и штриховое кодирование товаров.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38164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должна </a:t>
            </a:r>
            <a:r>
              <a:rPr lang="ru-RU" dirty="0"/>
              <a:t>содержать следующую информацию:</a:t>
            </a:r>
          </a:p>
          <a:p>
            <a:r>
              <a:rPr lang="ru-RU" dirty="0"/>
              <a:t>наименование продукта и его вид, сорт, марку;</a:t>
            </a:r>
          </a:p>
          <a:p>
            <a:r>
              <a:rPr lang="ru-RU" dirty="0"/>
              <a:t>наименование страны, производителя и его адрес;</a:t>
            </a:r>
          </a:p>
          <a:p>
            <a:r>
              <a:rPr lang="ru-RU" dirty="0"/>
              <a:t>массу нетто или объем продукта;</a:t>
            </a:r>
          </a:p>
          <a:p>
            <a:r>
              <a:rPr lang="ru-RU" dirty="0"/>
              <a:t>состав — наименования основных ингредиентов, входящих в состав продукта, включая пищевые добавки;</a:t>
            </a:r>
          </a:p>
          <a:p>
            <a:r>
              <a:rPr lang="ru-RU" dirty="0"/>
              <a:t>пищевую ценность (калорийность, количество белков, жиров и углеводов, а также наличие витаминов);</a:t>
            </a:r>
          </a:p>
          <a:p>
            <a:r>
              <a:rPr lang="ru-RU" dirty="0"/>
              <a:t>условия хранения;</a:t>
            </a:r>
          </a:p>
          <a:p>
            <a:r>
              <a:rPr lang="ru-RU" dirty="0"/>
              <a:t>срок годности, дату изготовления;</a:t>
            </a:r>
          </a:p>
          <a:p>
            <a:r>
              <a:rPr lang="ru-RU" dirty="0"/>
              <a:t>способ приготовления (для полуфабрикатов и продуктов, предназначенных для детского питания);</a:t>
            </a:r>
          </a:p>
          <a:p>
            <a:r>
              <a:rPr lang="ru-RU" dirty="0"/>
              <a:t>рекомендации по использованию (для биологически активных пищевых добавок);</a:t>
            </a:r>
          </a:p>
          <a:p>
            <a:r>
              <a:rPr lang="ru-RU" dirty="0"/>
              <a:t>обозначение нормативно-технического документа, на основании которого произведен товар; информацию о подтверждении соответствия.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1412776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МАРКИРОВКА</a:t>
            </a:r>
            <a:endParaRPr lang="ru-RU" dirty="0"/>
          </a:p>
        </p:txBody>
      </p:sp>
      <p:pic>
        <p:nvPicPr>
          <p:cNvPr id="7" name="Рисунок 6" descr="9891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908720"/>
            <a:ext cx="2627784" cy="1752562"/>
          </a:xfrm>
          <a:prstGeom prst="rect">
            <a:avLst/>
          </a:prstGeom>
        </p:spPr>
      </p:pic>
      <p:pic>
        <p:nvPicPr>
          <p:cNvPr id="8" name="Рисунок 7" descr="мавпмавмавмавм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5445224"/>
            <a:ext cx="1440160" cy="927969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ШК- товарный знак, наносимый на упаковку в виде штрихового машинного символа, предназначенный для автоматизированной индексации и учета информации о товаре, закодированной в виде цифр и штрихов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Штриховой код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4552291" cy="281993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  <p:transition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772816"/>
            <a:ext cx="3888432" cy="423793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Хранение — этап обращения товара, начиная от выпуска готовой продукции до потребления или утилизации.</a:t>
            </a:r>
          </a:p>
          <a:p>
            <a:pPr>
              <a:buNone/>
            </a:pPr>
            <a:r>
              <a:rPr lang="ru-RU" dirty="0" smtClean="0"/>
              <a:t>Основная задача при хранении — сохранить товар без потерь качества и количества при минимальных затратах труда и материальных средств.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Основы  хранения продовольственных товаров</a:t>
            </a:r>
            <a:endParaRPr lang="ru-RU" dirty="0"/>
          </a:p>
        </p:txBody>
      </p:sp>
      <p:pic>
        <p:nvPicPr>
          <p:cNvPr id="4" name="Рисунок 3" descr="58b5649b456a27af6d6e922370b3c79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988840"/>
            <a:ext cx="4283968" cy="2867832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967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УСЛОВИЯ ХРАНЕНИЯ- это совокупность внешних воздействий окружающей среды, обусловленных режимом хранения и размещением товаров в хранилище.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РЕЖИМ ХРАНЕНИЯ- это совокупность условий, при которых товар сохраняет свое качество.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8367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Температура хранения должна быть постоянной, нежелательны резкие перепады температуры, при которых происходит конденсация воды на товарах и, как следствие, их плесневения. Для большинства продуктов наиболее благоприятной является температура, близка к 0 С.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Температура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56d4b8e6327c809dc49f29094dd9d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789040"/>
            <a:ext cx="5076056" cy="2825539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Влажность воздуха при хранении товара также имеет важное значение При хранении товаров с высоким содержанием влаги (плоды, овощи, мясо) следует поддерживать высокую относительную влажность воздуха — 80—95%, а товары с невысокой влажностью (сахар, мука, соль, крахмал, макаронные изделия, крупа и др.) следует хранить при влажности воздуха 65-75%.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Влажность воздуха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(свет) при хранении большинства продуктов играет отрицательную роль: ускоряет процессы дыхания, </a:t>
            </a:r>
            <a:r>
              <a:rPr lang="ru-RU" dirty="0" err="1" smtClean="0"/>
              <a:t>прогоркания</a:t>
            </a:r>
            <a:r>
              <a:rPr lang="ru-RU" dirty="0" smtClean="0"/>
              <a:t> жиров и разрушения многих витаминов; прорастания и </a:t>
            </a:r>
            <a:r>
              <a:rPr lang="ru-RU" dirty="0" err="1" smtClean="0"/>
              <a:t>позеленения</a:t>
            </a:r>
            <a:r>
              <a:rPr lang="ru-RU" dirty="0" smtClean="0"/>
              <a:t> картофеля; изменяет цвет, запах и вкус многих пищевых продуктов, которые поэтому хранят преимущественно в затемненных помещениях.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Состав воздуха оказывает существенное влияние на сохранение продукта. Так как многие продукты соприкасаются с воздухом, необходимо учитывать влияние на них отдельных составных частей его и прежде всего кислорода (вызывает окисление жиров). Воздух должен быть чистым, не иметь посторонних запахов.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воздуха</a:t>
            </a:r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ide-8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8796202" cy="46085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116632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ПРЕЗЕНТАЦИЯ ЗАКОНЧЕНА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1800" y="5589240"/>
            <a:ext cx="40927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СПАСИБО ЗА ВНИМАНИЕ!</a:t>
            </a:r>
          </a:p>
          <a:p>
            <a:endParaRPr lang="ru-RU" dirty="0"/>
          </a:p>
        </p:txBody>
      </p:sp>
    </p:spTree>
  </p:cSld>
  <p:clrMapOvr>
    <a:masterClrMapping/>
  </p:clrMapOvr>
  <p:transition>
    <p:pu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720</TotalTime>
  <Words>1700</Words>
  <Application>Microsoft Office PowerPoint</Application>
  <PresentationFormat>Экран (4:3)</PresentationFormat>
  <Paragraphs>255</Paragraphs>
  <Slides>56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Открытая</vt:lpstr>
      <vt:lpstr>Слайд 1</vt:lpstr>
      <vt:lpstr>План</vt:lpstr>
      <vt:lpstr>Предметы и задачи товароведения </vt:lpstr>
      <vt:lpstr>Слайд 4</vt:lpstr>
      <vt:lpstr>Слайд 5</vt:lpstr>
      <vt:lpstr>Классификация продовольственных товаров </vt:lpstr>
      <vt:lpstr>Слайд 7</vt:lpstr>
      <vt:lpstr>Товарный сорт</vt:lpstr>
      <vt:lpstr>Ассортимент товаров</vt:lpstr>
      <vt:lpstr>Слайд 10</vt:lpstr>
      <vt:lpstr>Виды АСС</vt:lpstr>
      <vt:lpstr>Слайд 12</vt:lpstr>
      <vt:lpstr>Слайд 13</vt:lpstr>
      <vt:lpstr>Слайд 14</vt:lpstr>
      <vt:lpstr>Слайд 15</vt:lpstr>
      <vt:lpstr>Слайд 16</vt:lpstr>
      <vt:lpstr>Химический состав продовольственных товаров</vt:lpstr>
      <vt:lpstr> Неорганические вещества </vt:lpstr>
      <vt:lpstr>Слайд 19</vt:lpstr>
      <vt:lpstr>Слайд 20</vt:lpstr>
      <vt:lpstr>Органические вещества </vt:lpstr>
      <vt:lpstr>Жиры</vt:lpstr>
      <vt:lpstr>Слайд 23</vt:lpstr>
      <vt:lpstr>Белки</vt:lpstr>
      <vt:lpstr>Слайд 25</vt:lpstr>
      <vt:lpstr>Ферменты</vt:lpstr>
      <vt:lpstr>Витамины</vt:lpstr>
      <vt:lpstr>Слайд 28</vt:lpstr>
      <vt:lpstr>Слайд 29</vt:lpstr>
      <vt:lpstr>Слайд 30</vt:lpstr>
      <vt:lpstr>Слайд 31</vt:lpstr>
      <vt:lpstr>Слайд 32</vt:lpstr>
      <vt:lpstr>Качество продовольственных товаров </vt:lpstr>
      <vt:lpstr>Пищевая ценность</vt:lpstr>
      <vt:lpstr>Энергетическая ценность</vt:lpstr>
      <vt:lpstr>Биологическая ценность</vt:lpstr>
      <vt:lpstr>Физиологическая ценность </vt:lpstr>
      <vt:lpstr>Усвояемость продукта</vt:lpstr>
      <vt:lpstr>Факторы, влияющие на качество продовольственных товаров </vt:lpstr>
      <vt:lpstr>Формирующие факторы</vt:lpstr>
      <vt:lpstr>Факторы сохраняющие качество </vt:lpstr>
      <vt:lpstr>Методы оценки качества </vt:lpstr>
      <vt:lpstr>Слайд 43</vt:lpstr>
      <vt:lpstr>Дефекты продовольственных товаров</vt:lpstr>
      <vt:lpstr>Слайд 45</vt:lpstr>
      <vt:lpstr>Слайд 46</vt:lpstr>
      <vt:lpstr>Слайд 47</vt:lpstr>
      <vt:lpstr>Маркировка и штриховое кодирование товаров. </vt:lpstr>
      <vt:lpstr>Штриховой код</vt:lpstr>
      <vt:lpstr>Основы  хранения продовольственных товаров</vt:lpstr>
      <vt:lpstr>Слайд 51</vt:lpstr>
      <vt:lpstr>Температура </vt:lpstr>
      <vt:lpstr>Влажность воздуха</vt:lpstr>
      <vt:lpstr>Освещение</vt:lpstr>
      <vt:lpstr>Состав воздуха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Дарина</dc:creator>
  <cp:lastModifiedBy>USER5</cp:lastModifiedBy>
  <cp:revision>119</cp:revision>
  <dcterms:created xsi:type="dcterms:W3CDTF">2021-02-01T18:04:40Z</dcterms:created>
  <dcterms:modified xsi:type="dcterms:W3CDTF">2021-02-06T05:15:42Z</dcterms:modified>
</cp:coreProperties>
</file>