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56"/>
  </p:notesMasterIdLst>
  <p:sldIdLst>
    <p:sldId id="256" r:id="rId2"/>
    <p:sldId id="257" r:id="rId3"/>
    <p:sldId id="285" r:id="rId4"/>
    <p:sldId id="286" r:id="rId5"/>
    <p:sldId id="292" r:id="rId6"/>
    <p:sldId id="293" r:id="rId7"/>
    <p:sldId id="294" r:id="rId8"/>
    <p:sldId id="295" r:id="rId9"/>
    <p:sldId id="287" r:id="rId10"/>
    <p:sldId id="288" r:id="rId11"/>
    <p:sldId id="289" r:id="rId12"/>
    <p:sldId id="290" r:id="rId13"/>
    <p:sldId id="291" r:id="rId14"/>
    <p:sldId id="296" r:id="rId15"/>
    <p:sldId id="258" r:id="rId16"/>
    <p:sldId id="259" r:id="rId17"/>
    <p:sldId id="260" r:id="rId18"/>
    <p:sldId id="266" r:id="rId19"/>
    <p:sldId id="267" r:id="rId20"/>
    <p:sldId id="268" r:id="rId21"/>
    <p:sldId id="269" r:id="rId22"/>
    <p:sldId id="270" r:id="rId23"/>
    <p:sldId id="271" r:id="rId24"/>
    <p:sldId id="274" r:id="rId25"/>
    <p:sldId id="273" r:id="rId26"/>
    <p:sldId id="275" r:id="rId27"/>
    <p:sldId id="297" r:id="rId28"/>
    <p:sldId id="298" r:id="rId29"/>
    <p:sldId id="299" r:id="rId30"/>
    <p:sldId id="300" r:id="rId31"/>
    <p:sldId id="301" r:id="rId32"/>
    <p:sldId id="265" r:id="rId33"/>
    <p:sldId id="276" r:id="rId34"/>
    <p:sldId id="277" r:id="rId35"/>
    <p:sldId id="278" r:id="rId36"/>
    <p:sldId id="279" r:id="rId37"/>
    <p:sldId id="302" r:id="rId38"/>
    <p:sldId id="280" r:id="rId39"/>
    <p:sldId id="304" r:id="rId40"/>
    <p:sldId id="303" r:id="rId41"/>
    <p:sldId id="306" r:id="rId42"/>
    <p:sldId id="307" r:id="rId43"/>
    <p:sldId id="308" r:id="rId44"/>
    <p:sldId id="281" r:id="rId45"/>
    <p:sldId id="309" r:id="rId46"/>
    <p:sldId id="283" r:id="rId47"/>
    <p:sldId id="284" r:id="rId48"/>
    <p:sldId id="311" r:id="rId49"/>
    <p:sldId id="312" r:id="rId50"/>
    <p:sldId id="313" r:id="rId51"/>
    <p:sldId id="314" r:id="rId52"/>
    <p:sldId id="315" r:id="rId53"/>
    <p:sldId id="316" r:id="rId54"/>
    <p:sldId id="317" r:id="rId5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-1950" y="-9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13" Type="http://schemas.openxmlformats.org/officeDocument/2006/relationships/image" Target="../media/image17.wmf"/><Relationship Id="rId18" Type="http://schemas.openxmlformats.org/officeDocument/2006/relationships/image" Target="../media/image22.wmf"/><Relationship Id="rId26" Type="http://schemas.openxmlformats.org/officeDocument/2006/relationships/image" Target="../media/image30.wmf"/><Relationship Id="rId3" Type="http://schemas.openxmlformats.org/officeDocument/2006/relationships/image" Target="../media/image7.wmf"/><Relationship Id="rId21" Type="http://schemas.openxmlformats.org/officeDocument/2006/relationships/image" Target="../media/image25.wmf"/><Relationship Id="rId7" Type="http://schemas.openxmlformats.org/officeDocument/2006/relationships/image" Target="../media/image11.wmf"/><Relationship Id="rId12" Type="http://schemas.openxmlformats.org/officeDocument/2006/relationships/image" Target="../media/image16.wmf"/><Relationship Id="rId17" Type="http://schemas.openxmlformats.org/officeDocument/2006/relationships/image" Target="../media/image21.wmf"/><Relationship Id="rId25" Type="http://schemas.openxmlformats.org/officeDocument/2006/relationships/image" Target="../media/image29.wmf"/><Relationship Id="rId2" Type="http://schemas.openxmlformats.org/officeDocument/2006/relationships/image" Target="../media/image6.wmf"/><Relationship Id="rId16" Type="http://schemas.openxmlformats.org/officeDocument/2006/relationships/image" Target="../media/image20.wmf"/><Relationship Id="rId20" Type="http://schemas.openxmlformats.org/officeDocument/2006/relationships/image" Target="../media/image24.wmf"/><Relationship Id="rId1" Type="http://schemas.openxmlformats.org/officeDocument/2006/relationships/image" Target="../media/image5.wmf"/><Relationship Id="rId6" Type="http://schemas.openxmlformats.org/officeDocument/2006/relationships/image" Target="../media/image10.wmf"/><Relationship Id="rId11" Type="http://schemas.openxmlformats.org/officeDocument/2006/relationships/image" Target="../media/image15.wmf"/><Relationship Id="rId24" Type="http://schemas.openxmlformats.org/officeDocument/2006/relationships/image" Target="../media/image28.wmf"/><Relationship Id="rId5" Type="http://schemas.openxmlformats.org/officeDocument/2006/relationships/image" Target="../media/image9.wmf"/><Relationship Id="rId15" Type="http://schemas.openxmlformats.org/officeDocument/2006/relationships/image" Target="../media/image19.wmf"/><Relationship Id="rId23" Type="http://schemas.openxmlformats.org/officeDocument/2006/relationships/image" Target="../media/image27.wmf"/><Relationship Id="rId10" Type="http://schemas.openxmlformats.org/officeDocument/2006/relationships/image" Target="../media/image14.wmf"/><Relationship Id="rId19" Type="http://schemas.openxmlformats.org/officeDocument/2006/relationships/image" Target="../media/image23.wmf"/><Relationship Id="rId4" Type="http://schemas.openxmlformats.org/officeDocument/2006/relationships/image" Target="../media/image8.wmf"/><Relationship Id="rId9" Type="http://schemas.openxmlformats.org/officeDocument/2006/relationships/image" Target="../media/image13.wmf"/><Relationship Id="rId14" Type="http://schemas.openxmlformats.org/officeDocument/2006/relationships/image" Target="../media/image18.wmf"/><Relationship Id="rId22" Type="http://schemas.openxmlformats.org/officeDocument/2006/relationships/image" Target="../media/image26.wmf"/><Relationship Id="rId27" Type="http://schemas.openxmlformats.org/officeDocument/2006/relationships/image" Target="../media/image31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88.wmf"/><Relationship Id="rId2" Type="http://schemas.openxmlformats.org/officeDocument/2006/relationships/image" Target="../media/image87.wmf"/><Relationship Id="rId1" Type="http://schemas.openxmlformats.org/officeDocument/2006/relationships/image" Target="../media/image86.emf"/><Relationship Id="rId4" Type="http://schemas.openxmlformats.org/officeDocument/2006/relationships/image" Target="../media/image89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2.wmf"/><Relationship Id="rId2" Type="http://schemas.openxmlformats.org/officeDocument/2006/relationships/image" Target="../media/image91.wmf"/><Relationship Id="rId1" Type="http://schemas.openxmlformats.org/officeDocument/2006/relationships/image" Target="../media/image90.emf"/><Relationship Id="rId4" Type="http://schemas.openxmlformats.org/officeDocument/2006/relationships/image" Target="../media/image93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6.wmf"/><Relationship Id="rId7" Type="http://schemas.openxmlformats.org/officeDocument/2006/relationships/image" Target="../media/image100.wmf"/><Relationship Id="rId2" Type="http://schemas.openxmlformats.org/officeDocument/2006/relationships/image" Target="../media/image95.emf"/><Relationship Id="rId1" Type="http://schemas.openxmlformats.org/officeDocument/2006/relationships/image" Target="../media/image94.emf"/><Relationship Id="rId6" Type="http://schemas.openxmlformats.org/officeDocument/2006/relationships/image" Target="../media/image99.wmf"/><Relationship Id="rId5" Type="http://schemas.openxmlformats.org/officeDocument/2006/relationships/image" Target="../media/image98.wmf"/><Relationship Id="rId4" Type="http://schemas.openxmlformats.org/officeDocument/2006/relationships/image" Target="../media/image97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wmf"/><Relationship Id="rId7" Type="http://schemas.openxmlformats.org/officeDocument/2006/relationships/image" Target="../media/image107.wmf"/><Relationship Id="rId2" Type="http://schemas.openxmlformats.org/officeDocument/2006/relationships/image" Target="../media/image102.wmf"/><Relationship Id="rId1" Type="http://schemas.openxmlformats.org/officeDocument/2006/relationships/image" Target="../media/image101.emf"/><Relationship Id="rId6" Type="http://schemas.openxmlformats.org/officeDocument/2006/relationships/image" Target="../media/image106.wmf"/><Relationship Id="rId5" Type="http://schemas.openxmlformats.org/officeDocument/2006/relationships/image" Target="../media/image105.wmf"/><Relationship Id="rId4" Type="http://schemas.openxmlformats.org/officeDocument/2006/relationships/image" Target="../media/image104.e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wmf"/><Relationship Id="rId2" Type="http://schemas.openxmlformats.org/officeDocument/2006/relationships/image" Target="../media/image109.wmf"/><Relationship Id="rId1" Type="http://schemas.openxmlformats.org/officeDocument/2006/relationships/image" Target="../media/image108.emf"/><Relationship Id="rId5" Type="http://schemas.openxmlformats.org/officeDocument/2006/relationships/image" Target="../media/image112.wmf"/><Relationship Id="rId4" Type="http://schemas.openxmlformats.org/officeDocument/2006/relationships/image" Target="../media/image111.wmf"/></Relationships>
</file>

<file path=ppt/drawings/_rels/vmlDrawing15.vml.rels><?xml version="1.0" encoding="UTF-8" standalone="yes"?>
<Relationships xmlns="http://schemas.openxmlformats.org/package/2006/relationships"><Relationship Id="rId8" Type="http://schemas.openxmlformats.org/officeDocument/2006/relationships/image" Target="../media/image131.wmf"/><Relationship Id="rId13" Type="http://schemas.openxmlformats.org/officeDocument/2006/relationships/image" Target="../media/image136.wmf"/><Relationship Id="rId3" Type="http://schemas.openxmlformats.org/officeDocument/2006/relationships/image" Target="../media/image126.wmf"/><Relationship Id="rId7" Type="http://schemas.openxmlformats.org/officeDocument/2006/relationships/image" Target="../media/image130.wmf"/><Relationship Id="rId12" Type="http://schemas.openxmlformats.org/officeDocument/2006/relationships/image" Target="../media/image135.wmf"/><Relationship Id="rId2" Type="http://schemas.openxmlformats.org/officeDocument/2006/relationships/image" Target="../media/image125.wmf"/><Relationship Id="rId1" Type="http://schemas.openxmlformats.org/officeDocument/2006/relationships/image" Target="../media/image124.wmf"/><Relationship Id="rId6" Type="http://schemas.openxmlformats.org/officeDocument/2006/relationships/image" Target="../media/image129.wmf"/><Relationship Id="rId11" Type="http://schemas.openxmlformats.org/officeDocument/2006/relationships/image" Target="../media/image134.wmf"/><Relationship Id="rId5" Type="http://schemas.openxmlformats.org/officeDocument/2006/relationships/image" Target="../media/image128.wmf"/><Relationship Id="rId10" Type="http://schemas.openxmlformats.org/officeDocument/2006/relationships/image" Target="../media/image133.wmf"/><Relationship Id="rId4" Type="http://schemas.openxmlformats.org/officeDocument/2006/relationships/image" Target="../media/image127.wmf"/><Relationship Id="rId9" Type="http://schemas.openxmlformats.org/officeDocument/2006/relationships/image" Target="../media/image132.w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9.wmf"/><Relationship Id="rId1" Type="http://schemas.openxmlformats.org/officeDocument/2006/relationships/image" Target="../media/image138.wmf"/></Relationships>
</file>

<file path=ppt/drawings/_rels/vmlDrawing17.vml.rels><?xml version="1.0" encoding="UTF-8" standalone="yes"?>
<Relationships xmlns="http://schemas.openxmlformats.org/package/2006/relationships"><Relationship Id="rId8" Type="http://schemas.openxmlformats.org/officeDocument/2006/relationships/image" Target="../media/image147.wmf"/><Relationship Id="rId3" Type="http://schemas.openxmlformats.org/officeDocument/2006/relationships/image" Target="../media/image142.wmf"/><Relationship Id="rId7" Type="http://schemas.openxmlformats.org/officeDocument/2006/relationships/image" Target="../media/image146.wmf"/><Relationship Id="rId2" Type="http://schemas.openxmlformats.org/officeDocument/2006/relationships/image" Target="../media/image141.wmf"/><Relationship Id="rId1" Type="http://schemas.openxmlformats.org/officeDocument/2006/relationships/image" Target="../media/image140.wmf"/><Relationship Id="rId6" Type="http://schemas.openxmlformats.org/officeDocument/2006/relationships/image" Target="../media/image145.wmf"/><Relationship Id="rId5" Type="http://schemas.openxmlformats.org/officeDocument/2006/relationships/image" Target="../media/image144.wmf"/><Relationship Id="rId10" Type="http://schemas.openxmlformats.org/officeDocument/2006/relationships/image" Target="../media/image149.wmf"/><Relationship Id="rId4" Type="http://schemas.openxmlformats.org/officeDocument/2006/relationships/image" Target="../media/image143.wmf"/><Relationship Id="rId9" Type="http://schemas.openxmlformats.org/officeDocument/2006/relationships/image" Target="../media/image148.wmf"/></Relationships>
</file>

<file path=ppt/drawings/_rels/vmlDrawing18.vml.rels><?xml version="1.0" encoding="UTF-8" standalone="yes"?>
<Relationships xmlns="http://schemas.openxmlformats.org/package/2006/relationships"><Relationship Id="rId8" Type="http://schemas.openxmlformats.org/officeDocument/2006/relationships/image" Target="../media/image157.wmf"/><Relationship Id="rId3" Type="http://schemas.openxmlformats.org/officeDocument/2006/relationships/image" Target="../media/image152.wmf"/><Relationship Id="rId7" Type="http://schemas.openxmlformats.org/officeDocument/2006/relationships/image" Target="../media/image156.wmf"/><Relationship Id="rId12" Type="http://schemas.openxmlformats.org/officeDocument/2006/relationships/image" Target="../media/image161.wmf"/><Relationship Id="rId2" Type="http://schemas.openxmlformats.org/officeDocument/2006/relationships/image" Target="../media/image151.wmf"/><Relationship Id="rId1" Type="http://schemas.openxmlformats.org/officeDocument/2006/relationships/image" Target="../media/image150.wmf"/><Relationship Id="rId6" Type="http://schemas.openxmlformats.org/officeDocument/2006/relationships/image" Target="../media/image155.wmf"/><Relationship Id="rId11" Type="http://schemas.openxmlformats.org/officeDocument/2006/relationships/image" Target="../media/image160.wmf"/><Relationship Id="rId5" Type="http://schemas.openxmlformats.org/officeDocument/2006/relationships/image" Target="../media/image154.wmf"/><Relationship Id="rId10" Type="http://schemas.openxmlformats.org/officeDocument/2006/relationships/image" Target="../media/image159.wmf"/><Relationship Id="rId4" Type="http://schemas.openxmlformats.org/officeDocument/2006/relationships/image" Target="../media/image153.wmf"/><Relationship Id="rId9" Type="http://schemas.openxmlformats.org/officeDocument/2006/relationships/image" Target="../media/image158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13" Type="http://schemas.openxmlformats.org/officeDocument/2006/relationships/image" Target="../media/image17.wmf"/><Relationship Id="rId18" Type="http://schemas.openxmlformats.org/officeDocument/2006/relationships/image" Target="../media/image22.wmf"/><Relationship Id="rId26" Type="http://schemas.openxmlformats.org/officeDocument/2006/relationships/image" Target="../media/image31.wmf"/><Relationship Id="rId3" Type="http://schemas.openxmlformats.org/officeDocument/2006/relationships/image" Target="../media/image7.wmf"/><Relationship Id="rId21" Type="http://schemas.openxmlformats.org/officeDocument/2006/relationships/image" Target="../media/image25.wmf"/><Relationship Id="rId7" Type="http://schemas.openxmlformats.org/officeDocument/2006/relationships/image" Target="../media/image11.wmf"/><Relationship Id="rId12" Type="http://schemas.openxmlformats.org/officeDocument/2006/relationships/image" Target="../media/image16.wmf"/><Relationship Id="rId17" Type="http://schemas.openxmlformats.org/officeDocument/2006/relationships/image" Target="../media/image21.wmf"/><Relationship Id="rId25" Type="http://schemas.openxmlformats.org/officeDocument/2006/relationships/image" Target="../media/image30.wmf"/><Relationship Id="rId2" Type="http://schemas.openxmlformats.org/officeDocument/2006/relationships/image" Target="../media/image6.wmf"/><Relationship Id="rId16" Type="http://schemas.openxmlformats.org/officeDocument/2006/relationships/image" Target="../media/image20.wmf"/><Relationship Id="rId20" Type="http://schemas.openxmlformats.org/officeDocument/2006/relationships/image" Target="../media/image24.wmf"/><Relationship Id="rId1" Type="http://schemas.openxmlformats.org/officeDocument/2006/relationships/image" Target="../media/image5.wmf"/><Relationship Id="rId6" Type="http://schemas.openxmlformats.org/officeDocument/2006/relationships/image" Target="../media/image10.wmf"/><Relationship Id="rId11" Type="http://schemas.openxmlformats.org/officeDocument/2006/relationships/image" Target="../media/image15.wmf"/><Relationship Id="rId24" Type="http://schemas.openxmlformats.org/officeDocument/2006/relationships/image" Target="../media/image29.wmf"/><Relationship Id="rId5" Type="http://schemas.openxmlformats.org/officeDocument/2006/relationships/image" Target="../media/image9.wmf"/><Relationship Id="rId15" Type="http://schemas.openxmlformats.org/officeDocument/2006/relationships/image" Target="../media/image33.wmf"/><Relationship Id="rId23" Type="http://schemas.openxmlformats.org/officeDocument/2006/relationships/image" Target="../media/image27.wmf"/><Relationship Id="rId10" Type="http://schemas.openxmlformats.org/officeDocument/2006/relationships/image" Target="../media/image14.wmf"/><Relationship Id="rId19" Type="http://schemas.openxmlformats.org/officeDocument/2006/relationships/image" Target="../media/image23.wmf"/><Relationship Id="rId4" Type="http://schemas.openxmlformats.org/officeDocument/2006/relationships/image" Target="../media/image8.wmf"/><Relationship Id="rId9" Type="http://schemas.openxmlformats.org/officeDocument/2006/relationships/image" Target="../media/image13.wmf"/><Relationship Id="rId14" Type="http://schemas.openxmlformats.org/officeDocument/2006/relationships/image" Target="../media/image18.wmf"/><Relationship Id="rId22" Type="http://schemas.openxmlformats.org/officeDocument/2006/relationships/image" Target="../media/image26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13" Type="http://schemas.openxmlformats.org/officeDocument/2006/relationships/image" Target="../media/image17.wmf"/><Relationship Id="rId18" Type="http://schemas.openxmlformats.org/officeDocument/2006/relationships/image" Target="../media/image36.wmf"/><Relationship Id="rId3" Type="http://schemas.openxmlformats.org/officeDocument/2006/relationships/image" Target="../media/image7.wmf"/><Relationship Id="rId21" Type="http://schemas.openxmlformats.org/officeDocument/2006/relationships/image" Target="../media/image39.wmf"/><Relationship Id="rId7" Type="http://schemas.openxmlformats.org/officeDocument/2006/relationships/image" Target="../media/image11.wmf"/><Relationship Id="rId12" Type="http://schemas.openxmlformats.org/officeDocument/2006/relationships/image" Target="../media/image34.wmf"/><Relationship Id="rId17" Type="http://schemas.openxmlformats.org/officeDocument/2006/relationships/image" Target="../media/image35.wmf"/><Relationship Id="rId2" Type="http://schemas.openxmlformats.org/officeDocument/2006/relationships/image" Target="../media/image6.wmf"/><Relationship Id="rId16" Type="http://schemas.openxmlformats.org/officeDocument/2006/relationships/image" Target="../media/image20.wmf"/><Relationship Id="rId20" Type="http://schemas.openxmlformats.org/officeDocument/2006/relationships/image" Target="../media/image38.wmf"/><Relationship Id="rId1" Type="http://schemas.openxmlformats.org/officeDocument/2006/relationships/image" Target="../media/image5.wmf"/><Relationship Id="rId6" Type="http://schemas.openxmlformats.org/officeDocument/2006/relationships/image" Target="../media/image10.wmf"/><Relationship Id="rId11" Type="http://schemas.openxmlformats.org/officeDocument/2006/relationships/image" Target="../media/image15.wmf"/><Relationship Id="rId5" Type="http://schemas.openxmlformats.org/officeDocument/2006/relationships/image" Target="../media/image9.wmf"/><Relationship Id="rId15" Type="http://schemas.openxmlformats.org/officeDocument/2006/relationships/image" Target="../media/image33.wmf"/><Relationship Id="rId10" Type="http://schemas.openxmlformats.org/officeDocument/2006/relationships/image" Target="../media/image14.wmf"/><Relationship Id="rId19" Type="http://schemas.openxmlformats.org/officeDocument/2006/relationships/image" Target="../media/image37.wmf"/><Relationship Id="rId4" Type="http://schemas.openxmlformats.org/officeDocument/2006/relationships/image" Target="../media/image8.wmf"/><Relationship Id="rId9" Type="http://schemas.openxmlformats.org/officeDocument/2006/relationships/image" Target="../media/image13.wmf"/><Relationship Id="rId14" Type="http://schemas.openxmlformats.org/officeDocument/2006/relationships/image" Target="../media/image18.wmf"/><Relationship Id="rId22" Type="http://schemas.openxmlformats.org/officeDocument/2006/relationships/image" Target="../media/image40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13" Type="http://schemas.openxmlformats.org/officeDocument/2006/relationships/image" Target="../media/image17.wmf"/><Relationship Id="rId18" Type="http://schemas.openxmlformats.org/officeDocument/2006/relationships/image" Target="../media/image36.wmf"/><Relationship Id="rId3" Type="http://schemas.openxmlformats.org/officeDocument/2006/relationships/image" Target="../media/image7.wmf"/><Relationship Id="rId21" Type="http://schemas.openxmlformats.org/officeDocument/2006/relationships/image" Target="../media/image39.wmf"/><Relationship Id="rId7" Type="http://schemas.openxmlformats.org/officeDocument/2006/relationships/image" Target="../media/image11.wmf"/><Relationship Id="rId12" Type="http://schemas.openxmlformats.org/officeDocument/2006/relationships/image" Target="../media/image34.wmf"/><Relationship Id="rId17" Type="http://schemas.openxmlformats.org/officeDocument/2006/relationships/image" Target="../media/image35.wmf"/><Relationship Id="rId2" Type="http://schemas.openxmlformats.org/officeDocument/2006/relationships/image" Target="../media/image6.wmf"/><Relationship Id="rId16" Type="http://schemas.openxmlformats.org/officeDocument/2006/relationships/image" Target="../media/image20.wmf"/><Relationship Id="rId20" Type="http://schemas.openxmlformats.org/officeDocument/2006/relationships/image" Target="../media/image38.wmf"/><Relationship Id="rId1" Type="http://schemas.openxmlformats.org/officeDocument/2006/relationships/image" Target="../media/image5.wmf"/><Relationship Id="rId6" Type="http://schemas.openxmlformats.org/officeDocument/2006/relationships/image" Target="../media/image10.wmf"/><Relationship Id="rId11" Type="http://schemas.openxmlformats.org/officeDocument/2006/relationships/image" Target="../media/image15.wmf"/><Relationship Id="rId5" Type="http://schemas.openxmlformats.org/officeDocument/2006/relationships/image" Target="../media/image9.wmf"/><Relationship Id="rId15" Type="http://schemas.openxmlformats.org/officeDocument/2006/relationships/image" Target="../media/image33.wmf"/><Relationship Id="rId10" Type="http://schemas.openxmlformats.org/officeDocument/2006/relationships/image" Target="../media/image14.wmf"/><Relationship Id="rId19" Type="http://schemas.openxmlformats.org/officeDocument/2006/relationships/image" Target="../media/image37.wmf"/><Relationship Id="rId4" Type="http://schemas.openxmlformats.org/officeDocument/2006/relationships/image" Target="../media/image8.wmf"/><Relationship Id="rId9" Type="http://schemas.openxmlformats.org/officeDocument/2006/relationships/image" Target="../media/image13.wmf"/><Relationship Id="rId14" Type="http://schemas.openxmlformats.org/officeDocument/2006/relationships/image" Target="../media/image18.wmf"/><Relationship Id="rId22" Type="http://schemas.openxmlformats.org/officeDocument/2006/relationships/image" Target="../media/image40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2" Type="http://schemas.openxmlformats.org/officeDocument/2006/relationships/image" Target="../media/image47.wmf"/><Relationship Id="rId1" Type="http://schemas.openxmlformats.org/officeDocument/2006/relationships/image" Target="../media/image46.wmf"/><Relationship Id="rId4" Type="http://schemas.openxmlformats.org/officeDocument/2006/relationships/image" Target="../media/image49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75.wmf"/><Relationship Id="rId2" Type="http://schemas.openxmlformats.org/officeDocument/2006/relationships/image" Target="../media/image74.wmf"/><Relationship Id="rId1" Type="http://schemas.openxmlformats.org/officeDocument/2006/relationships/image" Target="../media/image73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77.wmf"/><Relationship Id="rId1" Type="http://schemas.openxmlformats.org/officeDocument/2006/relationships/image" Target="../media/image76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79.wmf"/><Relationship Id="rId1" Type="http://schemas.openxmlformats.org/officeDocument/2006/relationships/image" Target="../media/image78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82.wmf"/><Relationship Id="rId1" Type="http://schemas.openxmlformats.org/officeDocument/2006/relationships/image" Target="../media/image8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65557C-C3BA-4D1E-935B-5DDF7AD80776}" type="datetimeFigureOut">
              <a:rPr lang="ru-RU" smtClean="0"/>
              <a:t>12.12.2025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851F3B-156F-4CDA-9025-0A3249D394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82651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4EE3F2-EC38-481F-A8AB-C58B04D596E2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09655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" name="Google Shape;313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4EE3F2-EC38-481F-A8AB-C58B04D596E2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61618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4EE3F2-EC38-481F-A8AB-C58B04D596E2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85274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4EE3F2-EC38-481F-A8AB-C58B04D596E2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82525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4EE3F2-EC38-481F-A8AB-C58B04D596E2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52609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" name="Google Shape;28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12/12/2025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12/12/2025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828801"/>
            <a:ext cx="5384800" cy="4302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828801"/>
            <a:ext cx="5384800" cy="4302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5E61F0-71C2-4E4C-BCC1-CD4550813A7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538813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4803335"/>
      </p:ext>
    </p:extLst>
  </p:cSld>
  <p:clrMapOvr>
    <a:masterClrMapping/>
  </p:clrMapOvr>
  <p:transition>
    <p:push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12/12/2025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12/12/2025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12/12/2025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1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12/12/2025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  <p:sldLayoutId id="2147483669" r:id="rId18"/>
    <p:sldLayoutId id="2147483670" r:id="rId19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43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wmf"/><Relationship Id="rId5" Type="http://schemas.openxmlformats.org/officeDocument/2006/relationships/image" Target="../media/image44.wmf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0.png"/><Relationship Id="rId4" Type="http://schemas.openxmlformats.org/officeDocument/2006/relationships/image" Target="../media/image4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9.bin"/><Relationship Id="rId13" Type="http://schemas.openxmlformats.org/officeDocument/2006/relationships/oleObject" Target="../embeddings/oleObject113.bin"/><Relationship Id="rId3" Type="http://schemas.openxmlformats.org/officeDocument/2006/relationships/oleObject" Target="../embeddings/oleObject106.bin"/><Relationship Id="rId7" Type="http://schemas.openxmlformats.org/officeDocument/2006/relationships/oleObject" Target="../embeddings/oleObject108.bin"/><Relationship Id="rId12" Type="http://schemas.openxmlformats.org/officeDocument/2006/relationships/oleObject" Target="../embeddings/oleObject1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47.wmf"/><Relationship Id="rId11" Type="http://schemas.openxmlformats.org/officeDocument/2006/relationships/oleObject" Target="../embeddings/oleObject111.bin"/><Relationship Id="rId5" Type="http://schemas.openxmlformats.org/officeDocument/2006/relationships/oleObject" Target="../embeddings/oleObject107.bin"/><Relationship Id="rId15" Type="http://schemas.openxmlformats.org/officeDocument/2006/relationships/image" Target="../media/image49.wmf"/><Relationship Id="rId10" Type="http://schemas.openxmlformats.org/officeDocument/2006/relationships/image" Target="../media/image48.wmf"/><Relationship Id="rId4" Type="http://schemas.openxmlformats.org/officeDocument/2006/relationships/image" Target="../media/image46.wmf"/><Relationship Id="rId9" Type="http://schemas.openxmlformats.org/officeDocument/2006/relationships/oleObject" Target="../embeddings/oleObject110.bin"/><Relationship Id="rId14" Type="http://schemas.openxmlformats.org/officeDocument/2006/relationships/oleObject" Target="../embeddings/oleObject114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png"/><Relationship Id="rId4" Type="http://schemas.openxmlformats.org/officeDocument/2006/relationships/image" Target="../media/image5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59.png"/><Relationship Id="rId7" Type="http://schemas.openxmlformats.org/officeDocument/2006/relationships/image" Target="../media/image63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Relationship Id="rId9" Type="http://schemas.openxmlformats.org/officeDocument/2006/relationships/image" Target="../media/image6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wmf"/><Relationship Id="rId3" Type="http://schemas.openxmlformats.org/officeDocument/2006/relationships/oleObject" Target="../embeddings/oleObject115.bin"/><Relationship Id="rId7" Type="http://schemas.openxmlformats.org/officeDocument/2006/relationships/oleObject" Target="../embeddings/oleObject1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74.wmf"/><Relationship Id="rId5" Type="http://schemas.openxmlformats.org/officeDocument/2006/relationships/oleObject" Target="../embeddings/oleObject116.bin"/><Relationship Id="rId4" Type="http://schemas.openxmlformats.org/officeDocument/2006/relationships/image" Target="../media/image73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77.wmf"/><Relationship Id="rId5" Type="http://schemas.openxmlformats.org/officeDocument/2006/relationships/oleObject" Target="../embeddings/oleObject119.bin"/><Relationship Id="rId4" Type="http://schemas.openxmlformats.org/officeDocument/2006/relationships/image" Target="../media/image76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79.wmf"/><Relationship Id="rId5" Type="http://schemas.openxmlformats.org/officeDocument/2006/relationships/oleObject" Target="../embeddings/oleObject121.bin"/><Relationship Id="rId4" Type="http://schemas.openxmlformats.org/officeDocument/2006/relationships/image" Target="../media/image78.w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82.wmf"/><Relationship Id="rId5" Type="http://schemas.openxmlformats.org/officeDocument/2006/relationships/oleObject" Target="../embeddings/oleObject123.bin"/><Relationship Id="rId4" Type="http://schemas.openxmlformats.org/officeDocument/2006/relationships/image" Target="../media/image81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5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wmf"/><Relationship Id="rId3" Type="http://schemas.openxmlformats.org/officeDocument/2006/relationships/oleObject" Target="../embeddings/oleObject124.bin"/><Relationship Id="rId7" Type="http://schemas.openxmlformats.org/officeDocument/2006/relationships/oleObject" Target="../embeddings/oleObject126.bin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87.wmf"/><Relationship Id="rId5" Type="http://schemas.openxmlformats.org/officeDocument/2006/relationships/oleObject" Target="../embeddings/oleObject125.bin"/><Relationship Id="rId10" Type="http://schemas.openxmlformats.org/officeDocument/2006/relationships/image" Target="../media/image89.wmf"/><Relationship Id="rId4" Type="http://schemas.openxmlformats.org/officeDocument/2006/relationships/image" Target="../media/image86.emf"/><Relationship Id="rId9" Type="http://schemas.openxmlformats.org/officeDocument/2006/relationships/oleObject" Target="../embeddings/oleObject127.bin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wmf"/><Relationship Id="rId3" Type="http://schemas.openxmlformats.org/officeDocument/2006/relationships/oleObject" Target="../embeddings/oleObject128.bin"/><Relationship Id="rId7" Type="http://schemas.openxmlformats.org/officeDocument/2006/relationships/oleObject" Target="../embeddings/oleObject130.bin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91.wmf"/><Relationship Id="rId5" Type="http://schemas.openxmlformats.org/officeDocument/2006/relationships/oleObject" Target="../embeddings/oleObject129.bin"/><Relationship Id="rId10" Type="http://schemas.openxmlformats.org/officeDocument/2006/relationships/image" Target="../media/image93.wmf"/><Relationship Id="rId4" Type="http://schemas.openxmlformats.org/officeDocument/2006/relationships/image" Target="../media/image90.emf"/><Relationship Id="rId9" Type="http://schemas.openxmlformats.org/officeDocument/2006/relationships/oleObject" Target="../embeddings/oleObject131.bin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wmf"/><Relationship Id="rId13" Type="http://schemas.openxmlformats.org/officeDocument/2006/relationships/oleObject" Target="../embeddings/oleObject137.bin"/><Relationship Id="rId3" Type="http://schemas.openxmlformats.org/officeDocument/2006/relationships/oleObject" Target="../embeddings/oleObject132.bin"/><Relationship Id="rId7" Type="http://schemas.openxmlformats.org/officeDocument/2006/relationships/oleObject" Target="../embeddings/oleObject134.bin"/><Relationship Id="rId12" Type="http://schemas.openxmlformats.org/officeDocument/2006/relationships/image" Target="../media/image98.wmf"/><Relationship Id="rId2" Type="http://schemas.openxmlformats.org/officeDocument/2006/relationships/slideLayout" Target="../slideLayouts/slideLayout4.xml"/><Relationship Id="rId16" Type="http://schemas.openxmlformats.org/officeDocument/2006/relationships/image" Target="../media/image100.wmf"/><Relationship Id="rId1" Type="http://schemas.openxmlformats.org/officeDocument/2006/relationships/vmlDrawing" Target="../drawings/vmlDrawing12.vml"/><Relationship Id="rId6" Type="http://schemas.openxmlformats.org/officeDocument/2006/relationships/image" Target="../media/image95.emf"/><Relationship Id="rId11" Type="http://schemas.openxmlformats.org/officeDocument/2006/relationships/oleObject" Target="../embeddings/oleObject136.bin"/><Relationship Id="rId5" Type="http://schemas.openxmlformats.org/officeDocument/2006/relationships/oleObject" Target="../embeddings/oleObject133.bin"/><Relationship Id="rId15" Type="http://schemas.openxmlformats.org/officeDocument/2006/relationships/oleObject" Target="../embeddings/oleObject138.bin"/><Relationship Id="rId10" Type="http://schemas.openxmlformats.org/officeDocument/2006/relationships/image" Target="../media/image97.wmf"/><Relationship Id="rId4" Type="http://schemas.openxmlformats.org/officeDocument/2006/relationships/image" Target="../media/image94.emf"/><Relationship Id="rId9" Type="http://schemas.openxmlformats.org/officeDocument/2006/relationships/oleObject" Target="../embeddings/oleObject135.bin"/><Relationship Id="rId14" Type="http://schemas.openxmlformats.org/officeDocument/2006/relationships/image" Target="../media/image99.wmf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.wmf"/><Relationship Id="rId18" Type="http://schemas.openxmlformats.org/officeDocument/2006/relationships/oleObject" Target="../embeddings/oleObject8.bin"/><Relationship Id="rId26" Type="http://schemas.openxmlformats.org/officeDocument/2006/relationships/oleObject" Target="../embeddings/oleObject12.bin"/><Relationship Id="rId39" Type="http://schemas.openxmlformats.org/officeDocument/2006/relationships/image" Target="../media/image22.wmf"/><Relationship Id="rId21" Type="http://schemas.openxmlformats.org/officeDocument/2006/relationships/image" Target="../media/image13.wmf"/><Relationship Id="rId34" Type="http://schemas.openxmlformats.org/officeDocument/2006/relationships/oleObject" Target="../embeddings/oleObject16.bin"/><Relationship Id="rId42" Type="http://schemas.openxmlformats.org/officeDocument/2006/relationships/oleObject" Target="../embeddings/oleObject20.bin"/><Relationship Id="rId47" Type="http://schemas.openxmlformats.org/officeDocument/2006/relationships/image" Target="../media/image25.wmf"/><Relationship Id="rId50" Type="http://schemas.openxmlformats.org/officeDocument/2006/relationships/oleObject" Target="../embeddings/oleObject25.bin"/><Relationship Id="rId55" Type="http://schemas.openxmlformats.org/officeDocument/2006/relationships/image" Target="../media/image29.wmf"/><Relationship Id="rId7" Type="http://schemas.openxmlformats.org/officeDocument/2006/relationships/image" Target="../media/image6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7.bin"/><Relationship Id="rId29" Type="http://schemas.openxmlformats.org/officeDocument/2006/relationships/image" Target="../media/image17.wmf"/><Relationship Id="rId11" Type="http://schemas.openxmlformats.org/officeDocument/2006/relationships/image" Target="../media/image8.wmf"/><Relationship Id="rId24" Type="http://schemas.openxmlformats.org/officeDocument/2006/relationships/oleObject" Target="../embeddings/oleObject11.bin"/><Relationship Id="rId32" Type="http://schemas.openxmlformats.org/officeDocument/2006/relationships/oleObject" Target="../embeddings/oleObject15.bin"/><Relationship Id="rId37" Type="http://schemas.openxmlformats.org/officeDocument/2006/relationships/image" Target="../media/image21.wmf"/><Relationship Id="rId40" Type="http://schemas.openxmlformats.org/officeDocument/2006/relationships/oleObject" Target="../embeddings/oleObject19.bin"/><Relationship Id="rId45" Type="http://schemas.openxmlformats.org/officeDocument/2006/relationships/oleObject" Target="../embeddings/oleObject22.bin"/><Relationship Id="rId53" Type="http://schemas.openxmlformats.org/officeDocument/2006/relationships/image" Target="../media/image28.wmf"/><Relationship Id="rId58" Type="http://schemas.openxmlformats.org/officeDocument/2006/relationships/oleObject" Target="../embeddings/oleObject29.bin"/><Relationship Id="rId5" Type="http://schemas.openxmlformats.org/officeDocument/2006/relationships/image" Target="../media/image5.wmf"/><Relationship Id="rId19" Type="http://schemas.openxmlformats.org/officeDocument/2006/relationships/image" Target="../media/image12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7.wmf"/><Relationship Id="rId14" Type="http://schemas.openxmlformats.org/officeDocument/2006/relationships/oleObject" Target="../embeddings/oleObject6.bin"/><Relationship Id="rId22" Type="http://schemas.openxmlformats.org/officeDocument/2006/relationships/oleObject" Target="../embeddings/oleObject10.bin"/><Relationship Id="rId27" Type="http://schemas.openxmlformats.org/officeDocument/2006/relationships/image" Target="../media/image16.wmf"/><Relationship Id="rId30" Type="http://schemas.openxmlformats.org/officeDocument/2006/relationships/oleObject" Target="../embeddings/oleObject14.bin"/><Relationship Id="rId35" Type="http://schemas.openxmlformats.org/officeDocument/2006/relationships/image" Target="../media/image20.wmf"/><Relationship Id="rId43" Type="http://schemas.openxmlformats.org/officeDocument/2006/relationships/oleObject" Target="../embeddings/oleObject21.bin"/><Relationship Id="rId48" Type="http://schemas.openxmlformats.org/officeDocument/2006/relationships/oleObject" Target="../embeddings/oleObject24.bin"/><Relationship Id="rId56" Type="http://schemas.openxmlformats.org/officeDocument/2006/relationships/oleObject" Target="../embeddings/oleObject28.bin"/><Relationship Id="rId8" Type="http://schemas.openxmlformats.org/officeDocument/2006/relationships/oleObject" Target="../embeddings/oleObject3.bin"/><Relationship Id="rId51" Type="http://schemas.openxmlformats.org/officeDocument/2006/relationships/image" Target="../media/image27.wmf"/><Relationship Id="rId3" Type="http://schemas.openxmlformats.org/officeDocument/2006/relationships/image" Target="../media/image32.png"/><Relationship Id="rId12" Type="http://schemas.openxmlformats.org/officeDocument/2006/relationships/oleObject" Target="../embeddings/oleObject5.bin"/><Relationship Id="rId17" Type="http://schemas.openxmlformats.org/officeDocument/2006/relationships/image" Target="../media/image11.wmf"/><Relationship Id="rId25" Type="http://schemas.openxmlformats.org/officeDocument/2006/relationships/image" Target="../media/image15.wmf"/><Relationship Id="rId33" Type="http://schemas.openxmlformats.org/officeDocument/2006/relationships/image" Target="../media/image19.wmf"/><Relationship Id="rId38" Type="http://schemas.openxmlformats.org/officeDocument/2006/relationships/oleObject" Target="../embeddings/oleObject18.bin"/><Relationship Id="rId46" Type="http://schemas.openxmlformats.org/officeDocument/2006/relationships/oleObject" Target="../embeddings/oleObject23.bin"/><Relationship Id="rId59" Type="http://schemas.openxmlformats.org/officeDocument/2006/relationships/image" Target="../media/image31.wmf"/><Relationship Id="rId20" Type="http://schemas.openxmlformats.org/officeDocument/2006/relationships/oleObject" Target="../embeddings/oleObject9.bin"/><Relationship Id="rId41" Type="http://schemas.openxmlformats.org/officeDocument/2006/relationships/image" Target="../media/image23.wmf"/><Relationship Id="rId54" Type="http://schemas.openxmlformats.org/officeDocument/2006/relationships/oleObject" Target="../embeddings/oleObject27.bin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5" Type="http://schemas.openxmlformats.org/officeDocument/2006/relationships/image" Target="../media/image10.wmf"/><Relationship Id="rId23" Type="http://schemas.openxmlformats.org/officeDocument/2006/relationships/image" Target="../media/image14.wmf"/><Relationship Id="rId28" Type="http://schemas.openxmlformats.org/officeDocument/2006/relationships/oleObject" Target="../embeddings/oleObject13.bin"/><Relationship Id="rId36" Type="http://schemas.openxmlformats.org/officeDocument/2006/relationships/oleObject" Target="../embeddings/oleObject17.bin"/><Relationship Id="rId49" Type="http://schemas.openxmlformats.org/officeDocument/2006/relationships/image" Target="../media/image26.wmf"/><Relationship Id="rId57" Type="http://schemas.openxmlformats.org/officeDocument/2006/relationships/image" Target="../media/image30.wmf"/><Relationship Id="rId10" Type="http://schemas.openxmlformats.org/officeDocument/2006/relationships/oleObject" Target="../embeddings/oleObject4.bin"/><Relationship Id="rId31" Type="http://schemas.openxmlformats.org/officeDocument/2006/relationships/image" Target="../media/image18.wmf"/><Relationship Id="rId44" Type="http://schemas.openxmlformats.org/officeDocument/2006/relationships/image" Target="../media/image24.wmf"/><Relationship Id="rId52" Type="http://schemas.openxmlformats.org/officeDocument/2006/relationships/oleObject" Target="../embeddings/oleObject26.bin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wmf"/><Relationship Id="rId13" Type="http://schemas.openxmlformats.org/officeDocument/2006/relationships/oleObject" Target="../embeddings/oleObject144.bin"/><Relationship Id="rId3" Type="http://schemas.openxmlformats.org/officeDocument/2006/relationships/oleObject" Target="../embeddings/oleObject139.bin"/><Relationship Id="rId7" Type="http://schemas.openxmlformats.org/officeDocument/2006/relationships/oleObject" Target="../embeddings/oleObject141.bin"/><Relationship Id="rId12" Type="http://schemas.openxmlformats.org/officeDocument/2006/relationships/image" Target="../media/image105.wmf"/><Relationship Id="rId2" Type="http://schemas.openxmlformats.org/officeDocument/2006/relationships/slideLayout" Target="../slideLayouts/slideLayout4.xml"/><Relationship Id="rId16" Type="http://schemas.openxmlformats.org/officeDocument/2006/relationships/image" Target="../media/image107.wmf"/><Relationship Id="rId1" Type="http://schemas.openxmlformats.org/officeDocument/2006/relationships/vmlDrawing" Target="../drawings/vmlDrawing13.vml"/><Relationship Id="rId6" Type="http://schemas.openxmlformats.org/officeDocument/2006/relationships/image" Target="../media/image102.wmf"/><Relationship Id="rId11" Type="http://schemas.openxmlformats.org/officeDocument/2006/relationships/oleObject" Target="../embeddings/oleObject143.bin"/><Relationship Id="rId5" Type="http://schemas.openxmlformats.org/officeDocument/2006/relationships/oleObject" Target="../embeddings/oleObject140.bin"/><Relationship Id="rId15" Type="http://schemas.openxmlformats.org/officeDocument/2006/relationships/oleObject" Target="../embeddings/oleObject145.bin"/><Relationship Id="rId10" Type="http://schemas.openxmlformats.org/officeDocument/2006/relationships/image" Target="../media/image104.emf"/><Relationship Id="rId4" Type="http://schemas.openxmlformats.org/officeDocument/2006/relationships/image" Target="../media/image101.emf"/><Relationship Id="rId9" Type="http://schemas.openxmlformats.org/officeDocument/2006/relationships/oleObject" Target="../embeddings/oleObject142.bin"/><Relationship Id="rId14" Type="http://schemas.openxmlformats.org/officeDocument/2006/relationships/image" Target="../media/image106.wm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wmf"/><Relationship Id="rId3" Type="http://schemas.openxmlformats.org/officeDocument/2006/relationships/oleObject" Target="../embeddings/oleObject146.bin"/><Relationship Id="rId7" Type="http://schemas.openxmlformats.org/officeDocument/2006/relationships/oleObject" Target="../embeddings/oleObject148.bin"/><Relationship Id="rId12" Type="http://schemas.openxmlformats.org/officeDocument/2006/relationships/image" Target="../media/image11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109.wmf"/><Relationship Id="rId11" Type="http://schemas.openxmlformats.org/officeDocument/2006/relationships/oleObject" Target="../embeddings/oleObject150.bin"/><Relationship Id="rId5" Type="http://schemas.openxmlformats.org/officeDocument/2006/relationships/oleObject" Target="../embeddings/oleObject147.bin"/><Relationship Id="rId10" Type="http://schemas.openxmlformats.org/officeDocument/2006/relationships/image" Target="../media/image111.wmf"/><Relationship Id="rId4" Type="http://schemas.openxmlformats.org/officeDocument/2006/relationships/image" Target="../media/image108.emf"/><Relationship Id="rId9" Type="http://schemas.openxmlformats.org/officeDocument/2006/relationships/oleObject" Target="../embeddings/oleObject149.bin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2.xml"/><Relationship Id="rId5" Type="http://schemas.microsoft.com/office/2007/relationships/hdphoto" Target="../media/hdphoto4.wdp"/><Relationship Id="rId4" Type="http://schemas.openxmlformats.org/officeDocument/2006/relationships/image" Target="../media/image11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1.png"/></Relationships>
</file>

<file path=ppt/slides/_rels/slide38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2.xml"/><Relationship Id="rId5" Type="http://schemas.microsoft.com/office/2007/relationships/hdphoto" Target="../media/hdphoto6.wdp"/><Relationship Id="rId4" Type="http://schemas.openxmlformats.org/officeDocument/2006/relationships/image" Target="../media/image123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6.wmf"/><Relationship Id="rId13" Type="http://schemas.openxmlformats.org/officeDocument/2006/relationships/oleObject" Target="../embeddings/oleObject156.bin"/><Relationship Id="rId18" Type="http://schemas.openxmlformats.org/officeDocument/2006/relationships/image" Target="../media/image131.wmf"/><Relationship Id="rId26" Type="http://schemas.openxmlformats.org/officeDocument/2006/relationships/image" Target="../media/image135.wmf"/><Relationship Id="rId3" Type="http://schemas.openxmlformats.org/officeDocument/2006/relationships/oleObject" Target="../embeddings/oleObject151.bin"/><Relationship Id="rId21" Type="http://schemas.openxmlformats.org/officeDocument/2006/relationships/oleObject" Target="../embeddings/oleObject160.bin"/><Relationship Id="rId7" Type="http://schemas.openxmlformats.org/officeDocument/2006/relationships/oleObject" Target="../embeddings/oleObject153.bin"/><Relationship Id="rId12" Type="http://schemas.openxmlformats.org/officeDocument/2006/relationships/image" Target="../media/image128.wmf"/><Relationship Id="rId17" Type="http://schemas.openxmlformats.org/officeDocument/2006/relationships/oleObject" Target="../embeddings/oleObject158.bin"/><Relationship Id="rId25" Type="http://schemas.openxmlformats.org/officeDocument/2006/relationships/oleObject" Target="../embeddings/oleObject162.bin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130.wmf"/><Relationship Id="rId20" Type="http://schemas.openxmlformats.org/officeDocument/2006/relationships/image" Target="../media/image132.wmf"/><Relationship Id="rId1" Type="http://schemas.openxmlformats.org/officeDocument/2006/relationships/vmlDrawing" Target="../drawings/vmlDrawing15.vml"/><Relationship Id="rId6" Type="http://schemas.openxmlformats.org/officeDocument/2006/relationships/image" Target="../media/image125.wmf"/><Relationship Id="rId11" Type="http://schemas.openxmlformats.org/officeDocument/2006/relationships/oleObject" Target="../embeddings/oleObject155.bin"/><Relationship Id="rId24" Type="http://schemas.openxmlformats.org/officeDocument/2006/relationships/image" Target="../media/image134.wmf"/><Relationship Id="rId5" Type="http://schemas.openxmlformats.org/officeDocument/2006/relationships/oleObject" Target="../embeddings/oleObject152.bin"/><Relationship Id="rId15" Type="http://schemas.openxmlformats.org/officeDocument/2006/relationships/oleObject" Target="../embeddings/oleObject157.bin"/><Relationship Id="rId23" Type="http://schemas.openxmlformats.org/officeDocument/2006/relationships/oleObject" Target="../embeddings/oleObject161.bin"/><Relationship Id="rId28" Type="http://schemas.openxmlformats.org/officeDocument/2006/relationships/image" Target="../media/image136.wmf"/><Relationship Id="rId10" Type="http://schemas.openxmlformats.org/officeDocument/2006/relationships/image" Target="../media/image127.wmf"/><Relationship Id="rId19" Type="http://schemas.openxmlformats.org/officeDocument/2006/relationships/oleObject" Target="../embeddings/oleObject159.bin"/><Relationship Id="rId4" Type="http://schemas.openxmlformats.org/officeDocument/2006/relationships/image" Target="../media/image124.wmf"/><Relationship Id="rId9" Type="http://schemas.openxmlformats.org/officeDocument/2006/relationships/oleObject" Target="../embeddings/oleObject154.bin"/><Relationship Id="rId14" Type="http://schemas.openxmlformats.org/officeDocument/2006/relationships/image" Target="../media/image129.wmf"/><Relationship Id="rId22" Type="http://schemas.openxmlformats.org/officeDocument/2006/relationships/image" Target="../media/image133.wmf"/><Relationship Id="rId27" Type="http://schemas.openxmlformats.org/officeDocument/2006/relationships/oleObject" Target="../embeddings/oleObject163.bin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.wmf"/><Relationship Id="rId18" Type="http://schemas.openxmlformats.org/officeDocument/2006/relationships/oleObject" Target="../embeddings/oleObject37.bin"/><Relationship Id="rId26" Type="http://schemas.openxmlformats.org/officeDocument/2006/relationships/oleObject" Target="../embeddings/oleObject41.bin"/><Relationship Id="rId39" Type="http://schemas.openxmlformats.org/officeDocument/2006/relationships/image" Target="../media/image22.wmf"/><Relationship Id="rId21" Type="http://schemas.openxmlformats.org/officeDocument/2006/relationships/image" Target="../media/image13.wmf"/><Relationship Id="rId34" Type="http://schemas.openxmlformats.org/officeDocument/2006/relationships/oleObject" Target="../embeddings/oleObject45.bin"/><Relationship Id="rId42" Type="http://schemas.openxmlformats.org/officeDocument/2006/relationships/oleObject" Target="../embeddings/oleObject49.bin"/><Relationship Id="rId47" Type="http://schemas.openxmlformats.org/officeDocument/2006/relationships/image" Target="../media/image25.wmf"/><Relationship Id="rId50" Type="http://schemas.openxmlformats.org/officeDocument/2006/relationships/oleObject" Target="../embeddings/oleObject54.bin"/><Relationship Id="rId55" Type="http://schemas.openxmlformats.org/officeDocument/2006/relationships/image" Target="../media/image30.wmf"/><Relationship Id="rId7" Type="http://schemas.openxmlformats.org/officeDocument/2006/relationships/image" Target="../media/image6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36.bin"/><Relationship Id="rId29" Type="http://schemas.openxmlformats.org/officeDocument/2006/relationships/image" Target="../media/image17.wmf"/><Relationship Id="rId11" Type="http://schemas.openxmlformats.org/officeDocument/2006/relationships/image" Target="../media/image8.wmf"/><Relationship Id="rId24" Type="http://schemas.openxmlformats.org/officeDocument/2006/relationships/oleObject" Target="../embeddings/oleObject40.bin"/><Relationship Id="rId32" Type="http://schemas.openxmlformats.org/officeDocument/2006/relationships/oleObject" Target="../embeddings/oleObject44.bin"/><Relationship Id="rId37" Type="http://schemas.openxmlformats.org/officeDocument/2006/relationships/image" Target="../media/image21.wmf"/><Relationship Id="rId40" Type="http://schemas.openxmlformats.org/officeDocument/2006/relationships/oleObject" Target="../embeddings/oleObject48.bin"/><Relationship Id="rId45" Type="http://schemas.openxmlformats.org/officeDocument/2006/relationships/oleObject" Target="../embeddings/oleObject51.bin"/><Relationship Id="rId53" Type="http://schemas.openxmlformats.org/officeDocument/2006/relationships/image" Target="../media/image29.wmf"/><Relationship Id="rId5" Type="http://schemas.openxmlformats.org/officeDocument/2006/relationships/image" Target="../media/image5.wmf"/><Relationship Id="rId19" Type="http://schemas.openxmlformats.org/officeDocument/2006/relationships/image" Target="../media/image12.wmf"/><Relationship Id="rId4" Type="http://schemas.openxmlformats.org/officeDocument/2006/relationships/oleObject" Target="../embeddings/oleObject30.bin"/><Relationship Id="rId9" Type="http://schemas.openxmlformats.org/officeDocument/2006/relationships/image" Target="../media/image7.wmf"/><Relationship Id="rId14" Type="http://schemas.openxmlformats.org/officeDocument/2006/relationships/oleObject" Target="../embeddings/oleObject35.bin"/><Relationship Id="rId22" Type="http://schemas.openxmlformats.org/officeDocument/2006/relationships/oleObject" Target="../embeddings/oleObject39.bin"/><Relationship Id="rId27" Type="http://schemas.openxmlformats.org/officeDocument/2006/relationships/image" Target="../media/image16.wmf"/><Relationship Id="rId30" Type="http://schemas.openxmlformats.org/officeDocument/2006/relationships/oleObject" Target="../embeddings/oleObject43.bin"/><Relationship Id="rId35" Type="http://schemas.openxmlformats.org/officeDocument/2006/relationships/image" Target="../media/image20.wmf"/><Relationship Id="rId43" Type="http://schemas.openxmlformats.org/officeDocument/2006/relationships/oleObject" Target="../embeddings/oleObject50.bin"/><Relationship Id="rId48" Type="http://schemas.openxmlformats.org/officeDocument/2006/relationships/oleObject" Target="../embeddings/oleObject53.bin"/><Relationship Id="rId56" Type="http://schemas.openxmlformats.org/officeDocument/2006/relationships/oleObject" Target="../embeddings/oleObject57.bin"/><Relationship Id="rId8" Type="http://schemas.openxmlformats.org/officeDocument/2006/relationships/oleObject" Target="../embeddings/oleObject32.bin"/><Relationship Id="rId51" Type="http://schemas.openxmlformats.org/officeDocument/2006/relationships/image" Target="../media/image27.wmf"/><Relationship Id="rId3" Type="http://schemas.openxmlformats.org/officeDocument/2006/relationships/image" Target="../media/image32.png"/><Relationship Id="rId12" Type="http://schemas.openxmlformats.org/officeDocument/2006/relationships/oleObject" Target="../embeddings/oleObject34.bin"/><Relationship Id="rId17" Type="http://schemas.openxmlformats.org/officeDocument/2006/relationships/image" Target="../media/image11.wmf"/><Relationship Id="rId25" Type="http://schemas.openxmlformats.org/officeDocument/2006/relationships/image" Target="../media/image15.wmf"/><Relationship Id="rId33" Type="http://schemas.openxmlformats.org/officeDocument/2006/relationships/image" Target="../media/image33.wmf"/><Relationship Id="rId38" Type="http://schemas.openxmlformats.org/officeDocument/2006/relationships/oleObject" Target="../embeddings/oleObject47.bin"/><Relationship Id="rId46" Type="http://schemas.openxmlformats.org/officeDocument/2006/relationships/oleObject" Target="../embeddings/oleObject52.bin"/><Relationship Id="rId20" Type="http://schemas.openxmlformats.org/officeDocument/2006/relationships/oleObject" Target="../embeddings/oleObject38.bin"/><Relationship Id="rId41" Type="http://schemas.openxmlformats.org/officeDocument/2006/relationships/image" Target="../media/image23.wmf"/><Relationship Id="rId54" Type="http://schemas.openxmlformats.org/officeDocument/2006/relationships/oleObject" Target="../embeddings/oleObject56.bin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1.bin"/><Relationship Id="rId15" Type="http://schemas.openxmlformats.org/officeDocument/2006/relationships/image" Target="../media/image10.wmf"/><Relationship Id="rId23" Type="http://schemas.openxmlformats.org/officeDocument/2006/relationships/image" Target="../media/image14.wmf"/><Relationship Id="rId28" Type="http://schemas.openxmlformats.org/officeDocument/2006/relationships/oleObject" Target="../embeddings/oleObject42.bin"/><Relationship Id="rId36" Type="http://schemas.openxmlformats.org/officeDocument/2006/relationships/oleObject" Target="../embeddings/oleObject46.bin"/><Relationship Id="rId49" Type="http://schemas.openxmlformats.org/officeDocument/2006/relationships/image" Target="../media/image26.wmf"/><Relationship Id="rId57" Type="http://schemas.openxmlformats.org/officeDocument/2006/relationships/image" Target="../media/image31.wmf"/><Relationship Id="rId10" Type="http://schemas.openxmlformats.org/officeDocument/2006/relationships/oleObject" Target="../embeddings/oleObject33.bin"/><Relationship Id="rId31" Type="http://schemas.openxmlformats.org/officeDocument/2006/relationships/image" Target="../media/image18.wmf"/><Relationship Id="rId44" Type="http://schemas.openxmlformats.org/officeDocument/2006/relationships/image" Target="../media/image24.wmf"/><Relationship Id="rId52" Type="http://schemas.openxmlformats.org/officeDocument/2006/relationships/oleObject" Target="../embeddings/oleObject55.bin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137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18.xml"/><Relationship Id="rId4" Type="http://schemas.openxmlformats.org/officeDocument/2006/relationships/slide" Target="slide1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139.wmf"/><Relationship Id="rId5" Type="http://schemas.openxmlformats.org/officeDocument/2006/relationships/oleObject" Target="../embeddings/oleObject165.bin"/><Relationship Id="rId4" Type="http://schemas.openxmlformats.org/officeDocument/2006/relationships/image" Target="../media/image138.wmf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2.wmf"/><Relationship Id="rId13" Type="http://schemas.openxmlformats.org/officeDocument/2006/relationships/oleObject" Target="../embeddings/oleObject171.bin"/><Relationship Id="rId18" Type="http://schemas.openxmlformats.org/officeDocument/2006/relationships/image" Target="../media/image147.wmf"/><Relationship Id="rId3" Type="http://schemas.openxmlformats.org/officeDocument/2006/relationships/oleObject" Target="../embeddings/oleObject166.bin"/><Relationship Id="rId21" Type="http://schemas.openxmlformats.org/officeDocument/2006/relationships/oleObject" Target="../embeddings/oleObject175.bin"/><Relationship Id="rId7" Type="http://schemas.openxmlformats.org/officeDocument/2006/relationships/oleObject" Target="../embeddings/oleObject168.bin"/><Relationship Id="rId12" Type="http://schemas.openxmlformats.org/officeDocument/2006/relationships/image" Target="../media/image144.wmf"/><Relationship Id="rId17" Type="http://schemas.openxmlformats.org/officeDocument/2006/relationships/oleObject" Target="../embeddings/oleObject173.bin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146.wmf"/><Relationship Id="rId20" Type="http://schemas.openxmlformats.org/officeDocument/2006/relationships/image" Target="../media/image148.wmf"/><Relationship Id="rId1" Type="http://schemas.openxmlformats.org/officeDocument/2006/relationships/vmlDrawing" Target="../drawings/vmlDrawing17.vml"/><Relationship Id="rId6" Type="http://schemas.openxmlformats.org/officeDocument/2006/relationships/image" Target="../media/image141.wmf"/><Relationship Id="rId11" Type="http://schemas.openxmlformats.org/officeDocument/2006/relationships/oleObject" Target="../embeddings/oleObject170.bin"/><Relationship Id="rId5" Type="http://schemas.openxmlformats.org/officeDocument/2006/relationships/oleObject" Target="../embeddings/oleObject167.bin"/><Relationship Id="rId15" Type="http://schemas.openxmlformats.org/officeDocument/2006/relationships/oleObject" Target="../embeddings/oleObject172.bin"/><Relationship Id="rId10" Type="http://schemas.openxmlformats.org/officeDocument/2006/relationships/image" Target="../media/image143.wmf"/><Relationship Id="rId19" Type="http://schemas.openxmlformats.org/officeDocument/2006/relationships/oleObject" Target="../embeddings/oleObject174.bin"/><Relationship Id="rId4" Type="http://schemas.openxmlformats.org/officeDocument/2006/relationships/image" Target="../media/image140.wmf"/><Relationship Id="rId9" Type="http://schemas.openxmlformats.org/officeDocument/2006/relationships/oleObject" Target="../embeddings/oleObject169.bin"/><Relationship Id="rId14" Type="http://schemas.openxmlformats.org/officeDocument/2006/relationships/image" Target="../media/image145.wmf"/><Relationship Id="rId22" Type="http://schemas.openxmlformats.org/officeDocument/2006/relationships/image" Target="../media/image149.wmf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2.wmf"/><Relationship Id="rId13" Type="http://schemas.openxmlformats.org/officeDocument/2006/relationships/oleObject" Target="../embeddings/oleObject181.bin"/><Relationship Id="rId18" Type="http://schemas.openxmlformats.org/officeDocument/2006/relationships/image" Target="../media/image157.wmf"/><Relationship Id="rId26" Type="http://schemas.openxmlformats.org/officeDocument/2006/relationships/image" Target="../media/image161.wmf"/><Relationship Id="rId3" Type="http://schemas.openxmlformats.org/officeDocument/2006/relationships/oleObject" Target="../embeddings/oleObject176.bin"/><Relationship Id="rId21" Type="http://schemas.openxmlformats.org/officeDocument/2006/relationships/oleObject" Target="../embeddings/oleObject185.bin"/><Relationship Id="rId7" Type="http://schemas.openxmlformats.org/officeDocument/2006/relationships/oleObject" Target="../embeddings/oleObject178.bin"/><Relationship Id="rId12" Type="http://schemas.openxmlformats.org/officeDocument/2006/relationships/image" Target="../media/image154.wmf"/><Relationship Id="rId17" Type="http://schemas.openxmlformats.org/officeDocument/2006/relationships/oleObject" Target="../embeddings/oleObject183.bin"/><Relationship Id="rId25" Type="http://schemas.openxmlformats.org/officeDocument/2006/relationships/oleObject" Target="../embeddings/oleObject187.bin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156.wmf"/><Relationship Id="rId20" Type="http://schemas.openxmlformats.org/officeDocument/2006/relationships/image" Target="../media/image158.wmf"/><Relationship Id="rId1" Type="http://schemas.openxmlformats.org/officeDocument/2006/relationships/vmlDrawing" Target="../drawings/vmlDrawing18.vml"/><Relationship Id="rId6" Type="http://schemas.openxmlformats.org/officeDocument/2006/relationships/image" Target="../media/image151.wmf"/><Relationship Id="rId11" Type="http://schemas.openxmlformats.org/officeDocument/2006/relationships/oleObject" Target="../embeddings/oleObject180.bin"/><Relationship Id="rId24" Type="http://schemas.openxmlformats.org/officeDocument/2006/relationships/image" Target="../media/image160.wmf"/><Relationship Id="rId5" Type="http://schemas.openxmlformats.org/officeDocument/2006/relationships/oleObject" Target="../embeddings/oleObject177.bin"/><Relationship Id="rId15" Type="http://schemas.openxmlformats.org/officeDocument/2006/relationships/oleObject" Target="../embeddings/oleObject182.bin"/><Relationship Id="rId23" Type="http://schemas.openxmlformats.org/officeDocument/2006/relationships/oleObject" Target="../embeddings/oleObject186.bin"/><Relationship Id="rId10" Type="http://schemas.openxmlformats.org/officeDocument/2006/relationships/image" Target="../media/image153.wmf"/><Relationship Id="rId19" Type="http://schemas.openxmlformats.org/officeDocument/2006/relationships/oleObject" Target="../embeddings/oleObject184.bin"/><Relationship Id="rId4" Type="http://schemas.openxmlformats.org/officeDocument/2006/relationships/image" Target="../media/image150.wmf"/><Relationship Id="rId9" Type="http://schemas.openxmlformats.org/officeDocument/2006/relationships/oleObject" Target="../embeddings/oleObject179.bin"/><Relationship Id="rId14" Type="http://schemas.openxmlformats.org/officeDocument/2006/relationships/image" Target="../media/image155.wmf"/><Relationship Id="rId22" Type="http://schemas.openxmlformats.org/officeDocument/2006/relationships/image" Target="../media/image159.wmf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4.png"/><Relationship Id="rId2" Type="http://schemas.openxmlformats.org/officeDocument/2006/relationships/image" Target="../media/image16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6.png"/><Relationship Id="rId4" Type="http://schemas.openxmlformats.org/officeDocument/2006/relationships/image" Target="../media/image165.png"/></Relationships>
</file>

<file path=ppt/slides/_rels/slide46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67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9.png"/><Relationship Id="rId2" Type="http://schemas.openxmlformats.org/officeDocument/2006/relationships/image" Target="../media/image16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1.png"/><Relationship Id="rId4" Type="http://schemas.openxmlformats.org/officeDocument/2006/relationships/image" Target="../media/image170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4.png"/><Relationship Id="rId4" Type="http://schemas.openxmlformats.org/officeDocument/2006/relationships/image" Target="../media/image173.jp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7.png"/><Relationship Id="rId4" Type="http://schemas.openxmlformats.org/officeDocument/2006/relationships/image" Target="../media/image176.jpg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63.bin"/><Relationship Id="rId18" Type="http://schemas.openxmlformats.org/officeDocument/2006/relationships/image" Target="../media/image12.wmf"/><Relationship Id="rId26" Type="http://schemas.openxmlformats.org/officeDocument/2006/relationships/image" Target="../media/image34.wmf"/><Relationship Id="rId39" Type="http://schemas.openxmlformats.org/officeDocument/2006/relationships/oleObject" Target="../embeddings/oleObject76.bin"/><Relationship Id="rId21" Type="http://schemas.openxmlformats.org/officeDocument/2006/relationships/oleObject" Target="../embeddings/oleObject67.bin"/><Relationship Id="rId34" Type="http://schemas.openxmlformats.org/officeDocument/2006/relationships/image" Target="../media/image20.wmf"/><Relationship Id="rId42" Type="http://schemas.openxmlformats.org/officeDocument/2006/relationships/image" Target="../media/image38.wmf"/><Relationship Id="rId47" Type="http://schemas.openxmlformats.org/officeDocument/2006/relationships/image" Target="../media/image40.wmf"/><Relationship Id="rId7" Type="http://schemas.openxmlformats.org/officeDocument/2006/relationships/oleObject" Target="../embeddings/oleObject60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1.wmf"/><Relationship Id="rId29" Type="http://schemas.openxmlformats.org/officeDocument/2006/relationships/oleObject" Target="../embeddings/oleObject71.bin"/><Relationship Id="rId1" Type="http://schemas.openxmlformats.org/officeDocument/2006/relationships/vmlDrawing" Target="../drawings/vmlDrawing3.vml"/><Relationship Id="rId6" Type="http://schemas.openxmlformats.org/officeDocument/2006/relationships/image" Target="../media/image6.wmf"/><Relationship Id="rId11" Type="http://schemas.openxmlformats.org/officeDocument/2006/relationships/oleObject" Target="../embeddings/oleObject62.bin"/><Relationship Id="rId24" Type="http://schemas.openxmlformats.org/officeDocument/2006/relationships/image" Target="../media/image15.wmf"/><Relationship Id="rId32" Type="http://schemas.openxmlformats.org/officeDocument/2006/relationships/image" Target="../media/image33.wmf"/><Relationship Id="rId37" Type="http://schemas.openxmlformats.org/officeDocument/2006/relationships/oleObject" Target="../embeddings/oleObject75.bin"/><Relationship Id="rId40" Type="http://schemas.openxmlformats.org/officeDocument/2006/relationships/image" Target="../media/image37.wmf"/><Relationship Id="rId45" Type="http://schemas.openxmlformats.org/officeDocument/2006/relationships/oleObject" Target="../embeddings/oleObject79.bin"/><Relationship Id="rId5" Type="http://schemas.openxmlformats.org/officeDocument/2006/relationships/oleObject" Target="../embeddings/oleObject59.bin"/><Relationship Id="rId15" Type="http://schemas.openxmlformats.org/officeDocument/2006/relationships/oleObject" Target="../embeddings/oleObject64.bin"/><Relationship Id="rId23" Type="http://schemas.openxmlformats.org/officeDocument/2006/relationships/oleObject" Target="../embeddings/oleObject68.bin"/><Relationship Id="rId28" Type="http://schemas.openxmlformats.org/officeDocument/2006/relationships/image" Target="../media/image17.wmf"/><Relationship Id="rId36" Type="http://schemas.openxmlformats.org/officeDocument/2006/relationships/image" Target="../media/image35.wmf"/><Relationship Id="rId10" Type="http://schemas.openxmlformats.org/officeDocument/2006/relationships/image" Target="../media/image8.wmf"/><Relationship Id="rId19" Type="http://schemas.openxmlformats.org/officeDocument/2006/relationships/oleObject" Target="../embeddings/oleObject66.bin"/><Relationship Id="rId31" Type="http://schemas.openxmlformats.org/officeDocument/2006/relationships/oleObject" Target="../embeddings/oleObject72.bin"/><Relationship Id="rId44" Type="http://schemas.openxmlformats.org/officeDocument/2006/relationships/image" Target="../media/image39.wmf"/><Relationship Id="rId4" Type="http://schemas.openxmlformats.org/officeDocument/2006/relationships/image" Target="../media/image5.wmf"/><Relationship Id="rId9" Type="http://schemas.openxmlformats.org/officeDocument/2006/relationships/oleObject" Target="../embeddings/oleObject61.bin"/><Relationship Id="rId14" Type="http://schemas.openxmlformats.org/officeDocument/2006/relationships/image" Target="../media/image10.wmf"/><Relationship Id="rId22" Type="http://schemas.openxmlformats.org/officeDocument/2006/relationships/image" Target="../media/image14.wmf"/><Relationship Id="rId27" Type="http://schemas.openxmlformats.org/officeDocument/2006/relationships/oleObject" Target="../embeddings/oleObject70.bin"/><Relationship Id="rId30" Type="http://schemas.openxmlformats.org/officeDocument/2006/relationships/image" Target="../media/image18.wmf"/><Relationship Id="rId35" Type="http://schemas.openxmlformats.org/officeDocument/2006/relationships/oleObject" Target="../embeddings/oleObject74.bin"/><Relationship Id="rId43" Type="http://schemas.openxmlformats.org/officeDocument/2006/relationships/oleObject" Target="../embeddings/oleObject78.bin"/><Relationship Id="rId48" Type="http://schemas.openxmlformats.org/officeDocument/2006/relationships/oleObject" Target="../embeddings/oleObject81.bin"/><Relationship Id="rId8" Type="http://schemas.openxmlformats.org/officeDocument/2006/relationships/image" Target="../media/image7.wmf"/><Relationship Id="rId3" Type="http://schemas.openxmlformats.org/officeDocument/2006/relationships/oleObject" Target="../embeddings/oleObject58.bin"/><Relationship Id="rId12" Type="http://schemas.openxmlformats.org/officeDocument/2006/relationships/image" Target="../media/image9.wmf"/><Relationship Id="rId17" Type="http://schemas.openxmlformats.org/officeDocument/2006/relationships/oleObject" Target="../embeddings/oleObject65.bin"/><Relationship Id="rId25" Type="http://schemas.openxmlformats.org/officeDocument/2006/relationships/oleObject" Target="../embeddings/oleObject69.bin"/><Relationship Id="rId33" Type="http://schemas.openxmlformats.org/officeDocument/2006/relationships/oleObject" Target="../embeddings/oleObject73.bin"/><Relationship Id="rId38" Type="http://schemas.openxmlformats.org/officeDocument/2006/relationships/image" Target="../media/image36.wmf"/><Relationship Id="rId46" Type="http://schemas.openxmlformats.org/officeDocument/2006/relationships/oleObject" Target="../embeddings/oleObject80.bin"/><Relationship Id="rId20" Type="http://schemas.openxmlformats.org/officeDocument/2006/relationships/image" Target="../media/image13.wmf"/><Relationship Id="rId41" Type="http://schemas.openxmlformats.org/officeDocument/2006/relationships/oleObject" Target="../embeddings/oleObject77.bin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1.png"/><Relationship Id="rId5" Type="http://schemas.openxmlformats.org/officeDocument/2006/relationships/image" Target="../media/image180.png"/><Relationship Id="rId4" Type="http://schemas.openxmlformats.org/officeDocument/2006/relationships/image" Target="../media/image179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4.jp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7.jp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87.bin"/><Relationship Id="rId18" Type="http://schemas.openxmlformats.org/officeDocument/2006/relationships/image" Target="../media/image12.wmf"/><Relationship Id="rId26" Type="http://schemas.openxmlformats.org/officeDocument/2006/relationships/image" Target="../media/image34.wmf"/><Relationship Id="rId39" Type="http://schemas.openxmlformats.org/officeDocument/2006/relationships/oleObject" Target="../embeddings/oleObject100.bin"/><Relationship Id="rId21" Type="http://schemas.openxmlformats.org/officeDocument/2006/relationships/oleObject" Target="../embeddings/oleObject91.bin"/><Relationship Id="rId34" Type="http://schemas.openxmlformats.org/officeDocument/2006/relationships/image" Target="../media/image20.wmf"/><Relationship Id="rId42" Type="http://schemas.openxmlformats.org/officeDocument/2006/relationships/image" Target="../media/image38.wmf"/><Relationship Id="rId47" Type="http://schemas.openxmlformats.org/officeDocument/2006/relationships/image" Target="../media/image40.wmf"/><Relationship Id="rId7" Type="http://schemas.openxmlformats.org/officeDocument/2006/relationships/oleObject" Target="../embeddings/oleObject84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1.wmf"/><Relationship Id="rId29" Type="http://schemas.openxmlformats.org/officeDocument/2006/relationships/oleObject" Target="../embeddings/oleObject95.bin"/><Relationship Id="rId1" Type="http://schemas.openxmlformats.org/officeDocument/2006/relationships/vmlDrawing" Target="../drawings/vmlDrawing4.vml"/><Relationship Id="rId6" Type="http://schemas.openxmlformats.org/officeDocument/2006/relationships/image" Target="../media/image6.wmf"/><Relationship Id="rId11" Type="http://schemas.openxmlformats.org/officeDocument/2006/relationships/oleObject" Target="../embeddings/oleObject86.bin"/><Relationship Id="rId24" Type="http://schemas.openxmlformats.org/officeDocument/2006/relationships/image" Target="../media/image15.wmf"/><Relationship Id="rId32" Type="http://schemas.openxmlformats.org/officeDocument/2006/relationships/image" Target="../media/image33.wmf"/><Relationship Id="rId37" Type="http://schemas.openxmlformats.org/officeDocument/2006/relationships/oleObject" Target="../embeddings/oleObject99.bin"/><Relationship Id="rId40" Type="http://schemas.openxmlformats.org/officeDocument/2006/relationships/image" Target="../media/image37.wmf"/><Relationship Id="rId45" Type="http://schemas.openxmlformats.org/officeDocument/2006/relationships/oleObject" Target="../embeddings/oleObject103.bin"/><Relationship Id="rId5" Type="http://schemas.openxmlformats.org/officeDocument/2006/relationships/oleObject" Target="../embeddings/oleObject83.bin"/><Relationship Id="rId15" Type="http://schemas.openxmlformats.org/officeDocument/2006/relationships/oleObject" Target="../embeddings/oleObject88.bin"/><Relationship Id="rId23" Type="http://schemas.openxmlformats.org/officeDocument/2006/relationships/oleObject" Target="../embeddings/oleObject92.bin"/><Relationship Id="rId28" Type="http://schemas.openxmlformats.org/officeDocument/2006/relationships/image" Target="../media/image17.wmf"/><Relationship Id="rId36" Type="http://schemas.openxmlformats.org/officeDocument/2006/relationships/image" Target="../media/image35.wmf"/><Relationship Id="rId10" Type="http://schemas.openxmlformats.org/officeDocument/2006/relationships/image" Target="../media/image8.wmf"/><Relationship Id="rId19" Type="http://schemas.openxmlformats.org/officeDocument/2006/relationships/oleObject" Target="../embeddings/oleObject90.bin"/><Relationship Id="rId31" Type="http://schemas.openxmlformats.org/officeDocument/2006/relationships/oleObject" Target="../embeddings/oleObject96.bin"/><Relationship Id="rId44" Type="http://schemas.openxmlformats.org/officeDocument/2006/relationships/image" Target="../media/image39.wmf"/><Relationship Id="rId4" Type="http://schemas.openxmlformats.org/officeDocument/2006/relationships/image" Target="../media/image5.wmf"/><Relationship Id="rId9" Type="http://schemas.openxmlformats.org/officeDocument/2006/relationships/oleObject" Target="../embeddings/oleObject85.bin"/><Relationship Id="rId14" Type="http://schemas.openxmlformats.org/officeDocument/2006/relationships/image" Target="../media/image10.wmf"/><Relationship Id="rId22" Type="http://schemas.openxmlformats.org/officeDocument/2006/relationships/image" Target="../media/image14.wmf"/><Relationship Id="rId27" Type="http://schemas.openxmlformats.org/officeDocument/2006/relationships/oleObject" Target="../embeddings/oleObject94.bin"/><Relationship Id="rId30" Type="http://schemas.openxmlformats.org/officeDocument/2006/relationships/image" Target="../media/image18.wmf"/><Relationship Id="rId35" Type="http://schemas.openxmlformats.org/officeDocument/2006/relationships/oleObject" Target="../embeddings/oleObject98.bin"/><Relationship Id="rId43" Type="http://schemas.openxmlformats.org/officeDocument/2006/relationships/oleObject" Target="../embeddings/oleObject102.bin"/><Relationship Id="rId48" Type="http://schemas.openxmlformats.org/officeDocument/2006/relationships/oleObject" Target="../embeddings/oleObject105.bin"/><Relationship Id="rId8" Type="http://schemas.openxmlformats.org/officeDocument/2006/relationships/image" Target="../media/image7.wmf"/><Relationship Id="rId3" Type="http://schemas.openxmlformats.org/officeDocument/2006/relationships/oleObject" Target="../embeddings/oleObject82.bin"/><Relationship Id="rId12" Type="http://schemas.openxmlformats.org/officeDocument/2006/relationships/image" Target="../media/image9.wmf"/><Relationship Id="rId17" Type="http://schemas.openxmlformats.org/officeDocument/2006/relationships/oleObject" Target="../embeddings/oleObject89.bin"/><Relationship Id="rId25" Type="http://schemas.openxmlformats.org/officeDocument/2006/relationships/oleObject" Target="../embeddings/oleObject93.bin"/><Relationship Id="rId33" Type="http://schemas.openxmlformats.org/officeDocument/2006/relationships/oleObject" Target="../embeddings/oleObject97.bin"/><Relationship Id="rId38" Type="http://schemas.openxmlformats.org/officeDocument/2006/relationships/image" Target="../media/image36.wmf"/><Relationship Id="rId46" Type="http://schemas.openxmlformats.org/officeDocument/2006/relationships/oleObject" Target="../embeddings/oleObject104.bin"/><Relationship Id="rId20" Type="http://schemas.openxmlformats.org/officeDocument/2006/relationships/image" Target="../media/image13.wmf"/><Relationship Id="rId41" Type="http://schemas.openxmlformats.org/officeDocument/2006/relationships/oleObject" Target="../embeddings/oleObject101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4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тригонометрические функции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750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Picture 6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48" y="2171337"/>
            <a:ext cx="12215891" cy="3823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" name="Заголовок 1"/>
          <p:cNvSpPr>
            <a:spLocks noGrp="1"/>
          </p:cNvSpPr>
          <p:nvPr>
            <p:ph type="title"/>
          </p:nvPr>
        </p:nvSpPr>
        <p:spPr>
          <a:xfrm>
            <a:off x="637954" y="1249137"/>
            <a:ext cx="8242357" cy="543919"/>
          </a:xfrm>
        </p:spPr>
        <p:txBody>
          <a:bodyPr>
            <a:noAutofit/>
          </a:bodyPr>
          <a:lstStyle/>
          <a:p>
            <a:r>
              <a:rPr lang="en-US" sz="2700" dirty="0">
                <a:solidFill>
                  <a:prstClr val="white"/>
                </a:solidFill>
              </a:rPr>
              <a:t>y = </a:t>
            </a:r>
            <a:r>
              <a:rPr lang="en-US" sz="2700" i="1" dirty="0">
                <a:solidFill>
                  <a:prstClr val="white"/>
                </a:solidFill>
              </a:rPr>
              <a:t>f</a:t>
            </a:r>
            <a:r>
              <a:rPr lang="en-US" sz="2700" dirty="0">
                <a:solidFill>
                  <a:prstClr val="white"/>
                </a:solidFill>
              </a:rPr>
              <a:t>(x + </a:t>
            </a:r>
            <a:r>
              <a:rPr lang="en-US" sz="2700" i="1" dirty="0">
                <a:solidFill>
                  <a:prstClr val="white"/>
                </a:solidFill>
              </a:rPr>
              <a:t>a</a:t>
            </a:r>
            <a:r>
              <a:rPr lang="en-US" sz="2700" dirty="0">
                <a:solidFill>
                  <a:prstClr val="white"/>
                </a:solidFill>
              </a:rPr>
              <a:t>)</a:t>
            </a:r>
            <a:br>
              <a:rPr lang="en-US" sz="2700" dirty="0">
                <a:solidFill>
                  <a:prstClr val="white"/>
                </a:solidFill>
              </a:rPr>
            </a:br>
            <a:r>
              <a:rPr lang="ru-RU" sz="2700" dirty="0">
                <a:solidFill>
                  <a:prstClr val="white"/>
                </a:solidFill>
              </a:rPr>
              <a:t>Параллельный перенос вдоль оси ординат</a:t>
            </a:r>
            <a:endParaRPr lang="ru-RU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0" y="2203221"/>
                <a:ext cx="4257675" cy="8768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b="1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/>
                        </a:rPr>
                        <m:t>𝒚</m:t>
                      </m:r>
                      <m:r>
                        <a:rPr lang="en-US" sz="3000" b="1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/>
                        </a:rPr>
                        <m:t>=</m:t>
                      </m:r>
                      <m:r>
                        <a:rPr lang="en-US" sz="3000" b="1" i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/>
                        </a:rPr>
                        <m:t>𝒄𝒐𝒔</m:t>
                      </m:r>
                      <m:r>
                        <a:rPr lang="en-US" sz="3000" b="1" i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/>
                        </a:rPr>
                        <m:t>(</m:t>
                      </m:r>
                      <m:r>
                        <a:rPr lang="en-US" sz="3000" b="1" i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/>
                        </a:rPr>
                        <m:t>𝒙</m:t>
                      </m:r>
                      <m:r>
                        <a:rPr lang="en-US" sz="3000" b="1" i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/>
                        </a:rPr>
                        <m:t>+ </m:t>
                      </m:r>
                      <m:f>
                        <m:fPr>
                          <m:ctrlPr>
                            <a:rPr lang="en-US" sz="3000" b="1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000" b="1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𝝅</m:t>
                          </m:r>
                        </m:num>
                        <m:den>
                          <m:r>
                            <a:rPr lang="en-US" sz="3000" b="1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𝟒</m:t>
                          </m:r>
                        </m:den>
                      </m:f>
                      <m:r>
                        <a:rPr lang="en-US" sz="3000" b="1" i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ru-RU" sz="3000" b="1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203220"/>
                <a:ext cx="3193256" cy="8768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Объект 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82689" y="4132968"/>
            <a:ext cx="263425" cy="435813"/>
          </a:xfrm>
          <a:prstGeom prst="rect">
            <a:avLst/>
          </a:prstGeom>
          <a:noFill/>
        </p:spPr>
      </p:pic>
      <p:cxnSp>
        <p:nvCxnSpPr>
          <p:cNvPr id="11" name="Прямая соединительная линия 10"/>
          <p:cNvCxnSpPr/>
          <p:nvPr/>
        </p:nvCxnSpPr>
        <p:spPr>
          <a:xfrm>
            <a:off x="6625988" y="4082939"/>
            <a:ext cx="0" cy="10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9" name="Объект 68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68925" y="4137424"/>
            <a:ext cx="414339" cy="435769"/>
          </a:xfrm>
          <a:prstGeom prst="rect">
            <a:avLst/>
          </a:prstGeom>
          <a:noFill/>
        </p:spPr>
      </p:pic>
      <p:cxnSp>
        <p:nvCxnSpPr>
          <p:cNvPr id="70" name="Прямая соединительная линия 69"/>
          <p:cNvCxnSpPr/>
          <p:nvPr/>
        </p:nvCxnSpPr>
        <p:spPr>
          <a:xfrm>
            <a:off x="5587231" y="4086911"/>
            <a:ext cx="0" cy="10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24"/>
          <p:cNvGrpSpPr/>
          <p:nvPr/>
        </p:nvGrpSpPr>
        <p:grpSpPr>
          <a:xfrm>
            <a:off x="-1354661" y="3613327"/>
            <a:ext cx="14947553" cy="1112270"/>
            <a:chOff x="-113242" y="3203065"/>
            <a:chExt cx="14597086" cy="1512964"/>
          </a:xfrm>
        </p:grpSpPr>
        <p:grpSp>
          <p:nvGrpSpPr>
            <p:cNvPr id="3" name="Группа 74"/>
            <p:cNvGrpSpPr/>
            <p:nvPr/>
          </p:nvGrpSpPr>
          <p:grpSpPr>
            <a:xfrm>
              <a:off x="4041731" y="3203065"/>
              <a:ext cx="10442113" cy="1512964"/>
              <a:chOff x="4106217" y="3203065"/>
              <a:chExt cx="10279847" cy="1512964"/>
            </a:xfrm>
          </p:grpSpPr>
          <p:sp>
            <p:nvSpPr>
              <p:cNvPr id="30" name="Полилиния: фигура 72"/>
              <p:cNvSpPr/>
              <p:nvPr/>
            </p:nvSpPr>
            <p:spPr>
              <a:xfrm>
                <a:off x="6166165" y="3203065"/>
                <a:ext cx="2045033" cy="724655"/>
              </a:xfrm>
              <a:custGeom>
                <a:avLst/>
                <a:gdLst>
                  <a:gd name="connsiteX0" fmla="*/ 0 w 3546281"/>
                  <a:gd name="connsiteY0" fmla="*/ 1144988 h 1144988"/>
                  <a:gd name="connsiteX1" fmla="*/ 1765189 w 3546281"/>
                  <a:gd name="connsiteY1" fmla="*/ 0 h 1144988"/>
                  <a:gd name="connsiteX2" fmla="*/ 3546281 w 3546281"/>
                  <a:gd name="connsiteY2" fmla="*/ 1144988 h 11449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546281" h="1144988">
                    <a:moveTo>
                      <a:pt x="0" y="1144988"/>
                    </a:moveTo>
                    <a:cubicBezTo>
                      <a:pt x="587071" y="572494"/>
                      <a:pt x="1174142" y="0"/>
                      <a:pt x="1765189" y="0"/>
                    </a:cubicBezTo>
                    <a:cubicBezTo>
                      <a:pt x="2356236" y="0"/>
                      <a:pt x="2951258" y="572494"/>
                      <a:pt x="3546281" y="1144988"/>
                    </a:cubicBezTo>
                  </a:path>
                </a:pathLst>
              </a:custGeom>
              <a:noFill/>
              <a:ln w="57150">
                <a:solidFill>
                  <a:srgbClr val="0070C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350" dirty="0"/>
              </a:p>
            </p:txBody>
          </p:sp>
          <p:sp>
            <p:nvSpPr>
              <p:cNvPr id="31" name="Полилиния: фигура 73"/>
              <p:cNvSpPr/>
              <p:nvPr/>
            </p:nvSpPr>
            <p:spPr>
              <a:xfrm rot="10800000">
                <a:off x="8211197" y="3927719"/>
                <a:ext cx="2036858" cy="719038"/>
              </a:xfrm>
              <a:custGeom>
                <a:avLst/>
                <a:gdLst>
                  <a:gd name="connsiteX0" fmla="*/ 0 w 3546281"/>
                  <a:gd name="connsiteY0" fmla="*/ 1144988 h 1144988"/>
                  <a:gd name="connsiteX1" fmla="*/ 1765189 w 3546281"/>
                  <a:gd name="connsiteY1" fmla="*/ 0 h 1144988"/>
                  <a:gd name="connsiteX2" fmla="*/ 3546281 w 3546281"/>
                  <a:gd name="connsiteY2" fmla="*/ 1144988 h 11449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546281" h="1144988">
                    <a:moveTo>
                      <a:pt x="0" y="1144988"/>
                    </a:moveTo>
                    <a:cubicBezTo>
                      <a:pt x="587071" y="572494"/>
                      <a:pt x="1174142" y="0"/>
                      <a:pt x="1765189" y="0"/>
                    </a:cubicBezTo>
                    <a:cubicBezTo>
                      <a:pt x="2356236" y="0"/>
                      <a:pt x="2951258" y="572494"/>
                      <a:pt x="3546281" y="1144988"/>
                    </a:cubicBezTo>
                  </a:path>
                </a:pathLst>
              </a:custGeom>
              <a:noFill/>
              <a:ln w="57150">
                <a:solidFill>
                  <a:srgbClr val="0070C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350" dirty="0"/>
              </a:p>
            </p:txBody>
          </p:sp>
          <p:sp>
            <p:nvSpPr>
              <p:cNvPr id="32" name="Полилиния: фигура 78"/>
              <p:cNvSpPr/>
              <p:nvPr/>
            </p:nvSpPr>
            <p:spPr>
              <a:xfrm rot="10800000">
                <a:off x="4106217" y="3927719"/>
                <a:ext cx="2059947" cy="716155"/>
              </a:xfrm>
              <a:custGeom>
                <a:avLst/>
                <a:gdLst>
                  <a:gd name="connsiteX0" fmla="*/ 0 w 3546281"/>
                  <a:gd name="connsiteY0" fmla="*/ 1144988 h 1144988"/>
                  <a:gd name="connsiteX1" fmla="*/ 1765189 w 3546281"/>
                  <a:gd name="connsiteY1" fmla="*/ 0 h 1144988"/>
                  <a:gd name="connsiteX2" fmla="*/ 3546281 w 3546281"/>
                  <a:gd name="connsiteY2" fmla="*/ 1144988 h 11449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546281" h="1144988">
                    <a:moveTo>
                      <a:pt x="0" y="1144988"/>
                    </a:moveTo>
                    <a:cubicBezTo>
                      <a:pt x="587071" y="572494"/>
                      <a:pt x="1174142" y="0"/>
                      <a:pt x="1765189" y="0"/>
                    </a:cubicBezTo>
                    <a:cubicBezTo>
                      <a:pt x="2356236" y="0"/>
                      <a:pt x="2951258" y="572494"/>
                      <a:pt x="3546281" y="1144988"/>
                    </a:cubicBezTo>
                  </a:path>
                </a:pathLst>
              </a:custGeom>
              <a:noFill/>
              <a:ln w="57150">
                <a:solidFill>
                  <a:srgbClr val="0070C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350" dirty="0"/>
              </a:p>
            </p:txBody>
          </p:sp>
          <p:sp>
            <p:nvSpPr>
              <p:cNvPr id="33" name="Полилиния: фигура 79"/>
              <p:cNvSpPr/>
              <p:nvPr/>
            </p:nvSpPr>
            <p:spPr>
              <a:xfrm>
                <a:off x="10248055" y="3220882"/>
                <a:ext cx="2022308" cy="706838"/>
              </a:xfrm>
              <a:custGeom>
                <a:avLst/>
                <a:gdLst>
                  <a:gd name="connsiteX0" fmla="*/ 0 w 3546281"/>
                  <a:gd name="connsiteY0" fmla="*/ 1144988 h 1144988"/>
                  <a:gd name="connsiteX1" fmla="*/ 1765189 w 3546281"/>
                  <a:gd name="connsiteY1" fmla="*/ 0 h 1144988"/>
                  <a:gd name="connsiteX2" fmla="*/ 3546281 w 3546281"/>
                  <a:gd name="connsiteY2" fmla="*/ 1144988 h 11449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546281" h="1144988">
                    <a:moveTo>
                      <a:pt x="0" y="1144988"/>
                    </a:moveTo>
                    <a:cubicBezTo>
                      <a:pt x="587071" y="572494"/>
                      <a:pt x="1174142" y="0"/>
                      <a:pt x="1765189" y="0"/>
                    </a:cubicBezTo>
                    <a:cubicBezTo>
                      <a:pt x="2356236" y="0"/>
                      <a:pt x="2951258" y="572494"/>
                      <a:pt x="3546281" y="1144988"/>
                    </a:cubicBezTo>
                  </a:path>
                </a:pathLst>
              </a:custGeom>
              <a:noFill/>
              <a:ln w="57150">
                <a:solidFill>
                  <a:srgbClr val="0070C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350" dirty="0"/>
              </a:p>
            </p:txBody>
          </p:sp>
          <p:sp>
            <p:nvSpPr>
              <p:cNvPr id="42" name="Полилиния: фигура 73"/>
              <p:cNvSpPr/>
              <p:nvPr/>
            </p:nvSpPr>
            <p:spPr>
              <a:xfrm rot="10800000">
                <a:off x="12270364" y="3927720"/>
                <a:ext cx="2115700" cy="788309"/>
              </a:xfrm>
              <a:custGeom>
                <a:avLst/>
                <a:gdLst>
                  <a:gd name="connsiteX0" fmla="*/ 0 w 3546281"/>
                  <a:gd name="connsiteY0" fmla="*/ 1144988 h 1144988"/>
                  <a:gd name="connsiteX1" fmla="*/ 1765189 w 3546281"/>
                  <a:gd name="connsiteY1" fmla="*/ 0 h 1144988"/>
                  <a:gd name="connsiteX2" fmla="*/ 3546281 w 3546281"/>
                  <a:gd name="connsiteY2" fmla="*/ 1144988 h 11449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546281" h="1144988">
                    <a:moveTo>
                      <a:pt x="0" y="1144988"/>
                    </a:moveTo>
                    <a:cubicBezTo>
                      <a:pt x="587071" y="572494"/>
                      <a:pt x="1174142" y="0"/>
                      <a:pt x="1765189" y="0"/>
                    </a:cubicBezTo>
                    <a:cubicBezTo>
                      <a:pt x="2356236" y="0"/>
                      <a:pt x="2951258" y="572494"/>
                      <a:pt x="3546281" y="1144988"/>
                    </a:cubicBezTo>
                  </a:path>
                </a:pathLst>
              </a:custGeom>
              <a:noFill/>
              <a:ln w="57150">
                <a:solidFill>
                  <a:srgbClr val="0070C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350" dirty="0"/>
              </a:p>
            </p:txBody>
          </p:sp>
        </p:grpSp>
        <p:grpSp>
          <p:nvGrpSpPr>
            <p:cNvPr id="25" name="Группа 75"/>
            <p:cNvGrpSpPr/>
            <p:nvPr/>
          </p:nvGrpSpPr>
          <p:grpSpPr>
            <a:xfrm>
              <a:off x="-113242" y="3220881"/>
              <a:ext cx="4154972" cy="1425877"/>
              <a:chOff x="4007077" y="3236599"/>
              <a:chExt cx="4140489" cy="1425877"/>
            </a:xfrm>
          </p:grpSpPr>
          <p:sp>
            <p:nvSpPr>
              <p:cNvPr id="28" name="Полилиния: фигура 76"/>
              <p:cNvSpPr/>
              <p:nvPr/>
            </p:nvSpPr>
            <p:spPr>
              <a:xfrm>
                <a:off x="6075731" y="3236599"/>
                <a:ext cx="2071835" cy="712243"/>
              </a:xfrm>
              <a:custGeom>
                <a:avLst/>
                <a:gdLst>
                  <a:gd name="connsiteX0" fmla="*/ 0 w 3546281"/>
                  <a:gd name="connsiteY0" fmla="*/ 1144988 h 1144988"/>
                  <a:gd name="connsiteX1" fmla="*/ 1765189 w 3546281"/>
                  <a:gd name="connsiteY1" fmla="*/ 0 h 1144988"/>
                  <a:gd name="connsiteX2" fmla="*/ 3546281 w 3546281"/>
                  <a:gd name="connsiteY2" fmla="*/ 1144988 h 11449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546281" h="1144988">
                    <a:moveTo>
                      <a:pt x="0" y="1144988"/>
                    </a:moveTo>
                    <a:cubicBezTo>
                      <a:pt x="587071" y="572494"/>
                      <a:pt x="1174142" y="0"/>
                      <a:pt x="1765189" y="0"/>
                    </a:cubicBezTo>
                    <a:cubicBezTo>
                      <a:pt x="2356236" y="0"/>
                      <a:pt x="2951258" y="572494"/>
                      <a:pt x="3546281" y="1144988"/>
                    </a:cubicBezTo>
                  </a:path>
                </a:pathLst>
              </a:custGeom>
              <a:noFill/>
              <a:ln w="57150">
                <a:solidFill>
                  <a:srgbClr val="0070C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350" dirty="0"/>
              </a:p>
            </p:txBody>
          </p:sp>
          <p:sp>
            <p:nvSpPr>
              <p:cNvPr id="29" name="Полилиния: фигура 77"/>
              <p:cNvSpPr/>
              <p:nvPr/>
            </p:nvSpPr>
            <p:spPr>
              <a:xfrm rot="10800000">
                <a:off x="4007077" y="3948841"/>
                <a:ext cx="2068654" cy="713635"/>
              </a:xfrm>
              <a:custGeom>
                <a:avLst/>
                <a:gdLst>
                  <a:gd name="connsiteX0" fmla="*/ 0 w 3546281"/>
                  <a:gd name="connsiteY0" fmla="*/ 1144988 h 1144988"/>
                  <a:gd name="connsiteX1" fmla="*/ 1765189 w 3546281"/>
                  <a:gd name="connsiteY1" fmla="*/ 0 h 1144988"/>
                  <a:gd name="connsiteX2" fmla="*/ 3546281 w 3546281"/>
                  <a:gd name="connsiteY2" fmla="*/ 1144988 h 11449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546281" h="1144988">
                    <a:moveTo>
                      <a:pt x="0" y="1144988"/>
                    </a:moveTo>
                    <a:cubicBezTo>
                      <a:pt x="587071" y="572494"/>
                      <a:pt x="1174142" y="0"/>
                      <a:pt x="1765189" y="0"/>
                    </a:cubicBezTo>
                    <a:cubicBezTo>
                      <a:pt x="2356236" y="0"/>
                      <a:pt x="2951258" y="572494"/>
                      <a:pt x="3546281" y="1144988"/>
                    </a:cubicBezTo>
                  </a:path>
                </a:pathLst>
              </a:custGeom>
              <a:noFill/>
              <a:ln w="57150">
                <a:solidFill>
                  <a:srgbClr val="0070C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350" dirty="0"/>
              </a:p>
            </p:txBody>
          </p:sp>
        </p:grpSp>
      </p:grpSp>
      <p:grpSp>
        <p:nvGrpSpPr>
          <p:cNvPr id="57" name="Группа 24"/>
          <p:cNvGrpSpPr/>
          <p:nvPr/>
        </p:nvGrpSpPr>
        <p:grpSpPr>
          <a:xfrm>
            <a:off x="-1354661" y="3609745"/>
            <a:ext cx="14947553" cy="1112270"/>
            <a:chOff x="-113242" y="3203065"/>
            <a:chExt cx="14597086" cy="1512964"/>
          </a:xfrm>
        </p:grpSpPr>
        <p:grpSp>
          <p:nvGrpSpPr>
            <p:cNvPr id="60" name="Группа 74"/>
            <p:cNvGrpSpPr/>
            <p:nvPr/>
          </p:nvGrpSpPr>
          <p:grpSpPr>
            <a:xfrm>
              <a:off x="4041731" y="3203065"/>
              <a:ext cx="10442113" cy="1512964"/>
              <a:chOff x="4106217" y="3203065"/>
              <a:chExt cx="10279847" cy="1512964"/>
            </a:xfrm>
          </p:grpSpPr>
          <p:sp>
            <p:nvSpPr>
              <p:cNvPr id="64" name="Полилиния: фигура 72"/>
              <p:cNvSpPr/>
              <p:nvPr/>
            </p:nvSpPr>
            <p:spPr>
              <a:xfrm>
                <a:off x="6166165" y="3203065"/>
                <a:ext cx="2045033" cy="724655"/>
              </a:xfrm>
              <a:custGeom>
                <a:avLst/>
                <a:gdLst>
                  <a:gd name="connsiteX0" fmla="*/ 0 w 3546281"/>
                  <a:gd name="connsiteY0" fmla="*/ 1144988 h 1144988"/>
                  <a:gd name="connsiteX1" fmla="*/ 1765189 w 3546281"/>
                  <a:gd name="connsiteY1" fmla="*/ 0 h 1144988"/>
                  <a:gd name="connsiteX2" fmla="*/ 3546281 w 3546281"/>
                  <a:gd name="connsiteY2" fmla="*/ 1144988 h 11449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546281" h="1144988">
                    <a:moveTo>
                      <a:pt x="0" y="1144988"/>
                    </a:moveTo>
                    <a:cubicBezTo>
                      <a:pt x="587071" y="572494"/>
                      <a:pt x="1174142" y="0"/>
                      <a:pt x="1765189" y="0"/>
                    </a:cubicBezTo>
                    <a:cubicBezTo>
                      <a:pt x="2356236" y="0"/>
                      <a:pt x="2951258" y="572494"/>
                      <a:pt x="3546281" y="1144988"/>
                    </a:cubicBezTo>
                  </a:path>
                </a:pathLst>
              </a:custGeom>
              <a:noFill/>
              <a:ln w="57150">
                <a:solidFill>
                  <a:srgbClr val="FF000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350" dirty="0"/>
              </a:p>
            </p:txBody>
          </p:sp>
          <p:sp>
            <p:nvSpPr>
              <p:cNvPr id="65" name="Полилиния: фигура 73"/>
              <p:cNvSpPr/>
              <p:nvPr/>
            </p:nvSpPr>
            <p:spPr>
              <a:xfrm rot="10800000">
                <a:off x="8211197" y="3927718"/>
                <a:ext cx="2036858" cy="716156"/>
              </a:xfrm>
              <a:custGeom>
                <a:avLst/>
                <a:gdLst>
                  <a:gd name="connsiteX0" fmla="*/ 0 w 3546281"/>
                  <a:gd name="connsiteY0" fmla="*/ 1144988 h 1144988"/>
                  <a:gd name="connsiteX1" fmla="*/ 1765189 w 3546281"/>
                  <a:gd name="connsiteY1" fmla="*/ 0 h 1144988"/>
                  <a:gd name="connsiteX2" fmla="*/ 3546281 w 3546281"/>
                  <a:gd name="connsiteY2" fmla="*/ 1144988 h 11449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546281" h="1144988">
                    <a:moveTo>
                      <a:pt x="0" y="1144988"/>
                    </a:moveTo>
                    <a:cubicBezTo>
                      <a:pt x="587071" y="572494"/>
                      <a:pt x="1174142" y="0"/>
                      <a:pt x="1765189" y="0"/>
                    </a:cubicBezTo>
                    <a:cubicBezTo>
                      <a:pt x="2356236" y="0"/>
                      <a:pt x="2951258" y="572494"/>
                      <a:pt x="3546281" y="1144988"/>
                    </a:cubicBezTo>
                  </a:path>
                </a:pathLst>
              </a:custGeom>
              <a:noFill/>
              <a:ln w="57150">
                <a:solidFill>
                  <a:srgbClr val="FF000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350" dirty="0"/>
              </a:p>
            </p:txBody>
          </p:sp>
          <p:sp>
            <p:nvSpPr>
              <p:cNvPr id="66" name="Полилиния: фигура 78"/>
              <p:cNvSpPr/>
              <p:nvPr/>
            </p:nvSpPr>
            <p:spPr>
              <a:xfrm rot="10800000">
                <a:off x="4106217" y="3927719"/>
                <a:ext cx="2059947" cy="716155"/>
              </a:xfrm>
              <a:custGeom>
                <a:avLst/>
                <a:gdLst>
                  <a:gd name="connsiteX0" fmla="*/ 0 w 3546281"/>
                  <a:gd name="connsiteY0" fmla="*/ 1144988 h 1144988"/>
                  <a:gd name="connsiteX1" fmla="*/ 1765189 w 3546281"/>
                  <a:gd name="connsiteY1" fmla="*/ 0 h 1144988"/>
                  <a:gd name="connsiteX2" fmla="*/ 3546281 w 3546281"/>
                  <a:gd name="connsiteY2" fmla="*/ 1144988 h 11449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546281" h="1144988">
                    <a:moveTo>
                      <a:pt x="0" y="1144988"/>
                    </a:moveTo>
                    <a:cubicBezTo>
                      <a:pt x="587071" y="572494"/>
                      <a:pt x="1174142" y="0"/>
                      <a:pt x="1765189" y="0"/>
                    </a:cubicBezTo>
                    <a:cubicBezTo>
                      <a:pt x="2356236" y="0"/>
                      <a:pt x="2951258" y="572494"/>
                      <a:pt x="3546281" y="1144988"/>
                    </a:cubicBezTo>
                  </a:path>
                </a:pathLst>
              </a:custGeom>
              <a:noFill/>
              <a:ln w="57150">
                <a:solidFill>
                  <a:srgbClr val="FF000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350" dirty="0"/>
              </a:p>
            </p:txBody>
          </p:sp>
          <p:sp>
            <p:nvSpPr>
              <p:cNvPr id="67" name="Полилиния: фигура 79"/>
              <p:cNvSpPr/>
              <p:nvPr/>
            </p:nvSpPr>
            <p:spPr>
              <a:xfrm>
                <a:off x="10248055" y="3220882"/>
                <a:ext cx="2022308" cy="706838"/>
              </a:xfrm>
              <a:custGeom>
                <a:avLst/>
                <a:gdLst>
                  <a:gd name="connsiteX0" fmla="*/ 0 w 3546281"/>
                  <a:gd name="connsiteY0" fmla="*/ 1144988 h 1144988"/>
                  <a:gd name="connsiteX1" fmla="*/ 1765189 w 3546281"/>
                  <a:gd name="connsiteY1" fmla="*/ 0 h 1144988"/>
                  <a:gd name="connsiteX2" fmla="*/ 3546281 w 3546281"/>
                  <a:gd name="connsiteY2" fmla="*/ 1144988 h 11449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546281" h="1144988">
                    <a:moveTo>
                      <a:pt x="0" y="1144988"/>
                    </a:moveTo>
                    <a:cubicBezTo>
                      <a:pt x="587071" y="572494"/>
                      <a:pt x="1174142" y="0"/>
                      <a:pt x="1765189" y="0"/>
                    </a:cubicBezTo>
                    <a:cubicBezTo>
                      <a:pt x="2356236" y="0"/>
                      <a:pt x="2951258" y="572494"/>
                      <a:pt x="3546281" y="1144988"/>
                    </a:cubicBezTo>
                  </a:path>
                </a:pathLst>
              </a:custGeom>
              <a:noFill/>
              <a:ln w="57150">
                <a:solidFill>
                  <a:srgbClr val="FF000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350" dirty="0"/>
              </a:p>
            </p:txBody>
          </p:sp>
          <p:sp>
            <p:nvSpPr>
              <p:cNvPr id="68" name="Полилиния: фигура 73"/>
              <p:cNvSpPr/>
              <p:nvPr/>
            </p:nvSpPr>
            <p:spPr>
              <a:xfrm rot="10800000">
                <a:off x="12270364" y="3927720"/>
                <a:ext cx="2115700" cy="788309"/>
              </a:xfrm>
              <a:custGeom>
                <a:avLst/>
                <a:gdLst>
                  <a:gd name="connsiteX0" fmla="*/ 0 w 3546281"/>
                  <a:gd name="connsiteY0" fmla="*/ 1144988 h 1144988"/>
                  <a:gd name="connsiteX1" fmla="*/ 1765189 w 3546281"/>
                  <a:gd name="connsiteY1" fmla="*/ 0 h 1144988"/>
                  <a:gd name="connsiteX2" fmla="*/ 3546281 w 3546281"/>
                  <a:gd name="connsiteY2" fmla="*/ 1144988 h 11449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546281" h="1144988">
                    <a:moveTo>
                      <a:pt x="0" y="1144988"/>
                    </a:moveTo>
                    <a:cubicBezTo>
                      <a:pt x="587071" y="572494"/>
                      <a:pt x="1174142" y="0"/>
                      <a:pt x="1765189" y="0"/>
                    </a:cubicBezTo>
                    <a:cubicBezTo>
                      <a:pt x="2356236" y="0"/>
                      <a:pt x="2951258" y="572494"/>
                      <a:pt x="3546281" y="1144988"/>
                    </a:cubicBezTo>
                  </a:path>
                </a:pathLst>
              </a:custGeom>
              <a:noFill/>
              <a:ln w="57150">
                <a:solidFill>
                  <a:srgbClr val="FF000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350" dirty="0"/>
              </a:p>
            </p:txBody>
          </p:sp>
        </p:grpSp>
        <p:grpSp>
          <p:nvGrpSpPr>
            <p:cNvPr id="61" name="Группа 75"/>
            <p:cNvGrpSpPr/>
            <p:nvPr/>
          </p:nvGrpSpPr>
          <p:grpSpPr>
            <a:xfrm>
              <a:off x="-113242" y="3220881"/>
              <a:ext cx="4154972" cy="1425877"/>
              <a:chOff x="4007077" y="3236599"/>
              <a:chExt cx="4140489" cy="1425877"/>
            </a:xfrm>
          </p:grpSpPr>
          <p:sp>
            <p:nvSpPr>
              <p:cNvPr id="62" name="Полилиния: фигура 76"/>
              <p:cNvSpPr/>
              <p:nvPr/>
            </p:nvSpPr>
            <p:spPr>
              <a:xfrm>
                <a:off x="6075731" y="3236599"/>
                <a:ext cx="2071835" cy="712243"/>
              </a:xfrm>
              <a:custGeom>
                <a:avLst/>
                <a:gdLst>
                  <a:gd name="connsiteX0" fmla="*/ 0 w 3546281"/>
                  <a:gd name="connsiteY0" fmla="*/ 1144988 h 1144988"/>
                  <a:gd name="connsiteX1" fmla="*/ 1765189 w 3546281"/>
                  <a:gd name="connsiteY1" fmla="*/ 0 h 1144988"/>
                  <a:gd name="connsiteX2" fmla="*/ 3546281 w 3546281"/>
                  <a:gd name="connsiteY2" fmla="*/ 1144988 h 11449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546281" h="1144988">
                    <a:moveTo>
                      <a:pt x="0" y="1144988"/>
                    </a:moveTo>
                    <a:cubicBezTo>
                      <a:pt x="587071" y="572494"/>
                      <a:pt x="1174142" y="0"/>
                      <a:pt x="1765189" y="0"/>
                    </a:cubicBezTo>
                    <a:cubicBezTo>
                      <a:pt x="2356236" y="0"/>
                      <a:pt x="2951258" y="572494"/>
                      <a:pt x="3546281" y="1144988"/>
                    </a:cubicBezTo>
                  </a:path>
                </a:pathLst>
              </a:custGeom>
              <a:noFill/>
              <a:ln w="57150">
                <a:solidFill>
                  <a:srgbClr val="FF000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350" dirty="0"/>
              </a:p>
            </p:txBody>
          </p:sp>
          <p:sp>
            <p:nvSpPr>
              <p:cNvPr id="63" name="Полилиния: фигура 77"/>
              <p:cNvSpPr/>
              <p:nvPr/>
            </p:nvSpPr>
            <p:spPr>
              <a:xfrm rot="10800000">
                <a:off x="4007077" y="3948841"/>
                <a:ext cx="2068654" cy="713635"/>
              </a:xfrm>
              <a:custGeom>
                <a:avLst/>
                <a:gdLst>
                  <a:gd name="connsiteX0" fmla="*/ 0 w 3546281"/>
                  <a:gd name="connsiteY0" fmla="*/ 1144988 h 1144988"/>
                  <a:gd name="connsiteX1" fmla="*/ 1765189 w 3546281"/>
                  <a:gd name="connsiteY1" fmla="*/ 0 h 1144988"/>
                  <a:gd name="connsiteX2" fmla="*/ 3546281 w 3546281"/>
                  <a:gd name="connsiteY2" fmla="*/ 1144988 h 11449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546281" h="1144988">
                    <a:moveTo>
                      <a:pt x="0" y="1144988"/>
                    </a:moveTo>
                    <a:cubicBezTo>
                      <a:pt x="587071" y="572494"/>
                      <a:pt x="1174142" y="0"/>
                      <a:pt x="1765189" y="0"/>
                    </a:cubicBezTo>
                    <a:cubicBezTo>
                      <a:pt x="2356236" y="0"/>
                      <a:pt x="2951258" y="572494"/>
                      <a:pt x="3546281" y="1144988"/>
                    </a:cubicBezTo>
                  </a:path>
                </a:pathLst>
              </a:custGeom>
              <a:noFill/>
              <a:ln w="57150">
                <a:solidFill>
                  <a:srgbClr val="FF000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350" dirty="0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7806517" y="4912631"/>
                <a:ext cx="4257675" cy="8768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𝒚</m:t>
                      </m:r>
                      <m:r>
                        <a:rPr lang="en-US" sz="30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3000" b="1" i="1">
                          <a:solidFill>
                            <a:srgbClr val="FF0000"/>
                          </a:solidFill>
                          <a:latin typeface="Cambria Math"/>
                        </a:rPr>
                        <m:t>𝒄𝒐𝒔</m:t>
                      </m:r>
                      <m:r>
                        <a:rPr lang="en-US" sz="3000" b="1" i="1">
                          <a:solidFill>
                            <a:srgbClr val="FF0000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3000" b="1" i="1">
                          <a:solidFill>
                            <a:srgbClr val="FF0000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sz="3000" b="1" i="1">
                          <a:solidFill>
                            <a:srgbClr val="FF0000"/>
                          </a:solidFill>
                          <a:latin typeface="Cambria Math"/>
                        </a:rPr>
                        <m:t>− </m:t>
                      </m:r>
                      <m:f>
                        <m:fPr>
                          <m:ctrlPr>
                            <a:rPr lang="en-US" sz="30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000" b="1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𝝅</m:t>
                          </m:r>
                        </m:num>
                        <m:den>
                          <m:r>
                            <a:rPr lang="en-US" sz="30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𝟒</m:t>
                          </m:r>
                        </m:den>
                      </m:f>
                      <m:r>
                        <a:rPr lang="en-US" sz="3000" b="1" i="1">
                          <a:solidFill>
                            <a:srgbClr val="FF00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ru-RU" sz="3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4888" y="4912630"/>
                <a:ext cx="3193256" cy="87684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TextBox 33"/>
          <p:cNvSpPr txBox="1"/>
          <p:nvPr/>
        </p:nvSpPr>
        <p:spPr>
          <a:xfrm>
            <a:off x="446981" y="1153980"/>
            <a:ext cx="60357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</a:rPr>
              <a:t>Построить графики функций</a:t>
            </a:r>
            <a:endParaRPr lang="ru-RU" sz="24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5" name="Заголовок 1"/>
          <p:cNvSpPr txBox="1">
            <a:spLocks/>
          </p:cNvSpPr>
          <p:nvPr/>
        </p:nvSpPr>
        <p:spPr>
          <a:xfrm>
            <a:off x="797804" y="188668"/>
            <a:ext cx="10058400" cy="842819"/>
          </a:xfrm>
          <a:prstGeom prst="rect">
            <a:avLst/>
          </a:prstGeom>
        </p:spPr>
        <p:txBody>
          <a:bodyPr vert="horz" lIns="0" rIns="0" bIns="0" anchor="b">
            <a:normAutofit fontScale="900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dirty="0" smtClean="0">
                <a:solidFill>
                  <a:schemeClr val="tx1">
                    <a:lumMod val="50000"/>
                  </a:schemeClr>
                </a:solidFill>
              </a:rPr>
              <a:t>y = </a:t>
            </a:r>
            <a:r>
              <a:rPr lang="en-US" sz="3000" b="1" i="1" dirty="0" smtClean="0">
                <a:solidFill>
                  <a:schemeClr val="tx1">
                    <a:lumMod val="50000"/>
                  </a:schemeClr>
                </a:solidFill>
              </a:rPr>
              <a:t>f</a:t>
            </a:r>
            <a:r>
              <a:rPr lang="en-US" sz="3000" b="1" dirty="0" smtClean="0">
                <a:solidFill>
                  <a:schemeClr val="tx1">
                    <a:lumMod val="50000"/>
                  </a:schemeClr>
                </a:solidFill>
              </a:rPr>
              <a:t>(x</a:t>
            </a:r>
            <a:r>
              <a:rPr lang="ru-RU" sz="3000" b="1" dirty="0" smtClean="0">
                <a:solidFill>
                  <a:schemeClr val="tx1">
                    <a:lumMod val="50000"/>
                  </a:schemeClr>
                </a:solidFill>
              </a:rPr>
              <a:t> + </a:t>
            </a:r>
            <a:r>
              <a:rPr lang="en-US" sz="3000" b="1" i="1" dirty="0" smtClean="0">
                <a:solidFill>
                  <a:schemeClr val="tx1">
                    <a:lumMod val="50000"/>
                  </a:schemeClr>
                </a:solidFill>
              </a:rPr>
              <a:t>b)</a:t>
            </a:r>
            <a:r>
              <a:rPr lang="en-US" sz="3000" b="1" dirty="0" smtClean="0">
                <a:solidFill>
                  <a:schemeClr val="tx1">
                    <a:lumMod val="50000"/>
                  </a:schemeClr>
                </a:solidFill>
              </a:rPr>
              <a:t/>
            </a:r>
            <a:br>
              <a:rPr lang="en-US" sz="3000" b="1" dirty="0" smtClean="0">
                <a:solidFill>
                  <a:schemeClr val="tx1">
                    <a:lumMod val="50000"/>
                  </a:schemeClr>
                </a:solidFill>
              </a:rPr>
            </a:br>
            <a:r>
              <a:rPr lang="ru-RU" sz="3000" b="1" dirty="0" smtClean="0">
                <a:solidFill>
                  <a:schemeClr val="tx1">
                    <a:lumMod val="50000"/>
                  </a:schemeClr>
                </a:solidFill>
              </a:rPr>
              <a:t>Параллельный перенос вдоль оси абсцисс</a:t>
            </a:r>
            <a:endParaRPr lang="ru-RU" sz="3000" b="1" dirty="0">
              <a:solidFill>
                <a:schemeClr val="tx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5368925" y="1090386"/>
                <a:ext cx="4087448" cy="6198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Cambria Math"/>
                        </a:rPr>
                        <m:t>𝒚</m:t>
                      </m:r>
                      <m:r>
                        <a:rPr lang="en-US" sz="2000" b="1" i="1" smtClean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000" b="1" i="1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Cambria Math"/>
                        </a:rPr>
                        <m:t>𝒄𝒐𝒔</m:t>
                      </m:r>
                      <m:r>
                        <a:rPr lang="en-US" sz="2000" b="1" i="1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Cambria Math"/>
                        </a:rPr>
                        <m:t>(</m:t>
                      </m:r>
                      <m:r>
                        <a:rPr lang="en-US" sz="2000" b="1" i="1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Cambria Math"/>
                        </a:rPr>
                        <m:t>𝒙</m:t>
                      </m:r>
                      <m:r>
                        <a:rPr lang="en-US" sz="2000" b="1" i="1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Cambria Math"/>
                        </a:rPr>
                        <m:t>+ </m:t>
                      </m:r>
                      <m:f>
                        <m:fPr>
                          <m:ctrlPr>
                            <a:rPr lang="en-US" sz="2000" b="1" i="1">
                              <a:solidFill>
                                <a:schemeClr val="accent6">
                                  <a:lumMod val="10000"/>
                                </a:scheme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b="1" i="1">
                              <a:solidFill>
                                <a:schemeClr val="accent6">
                                  <a:lumMod val="1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𝝅</m:t>
                          </m:r>
                        </m:num>
                        <m:den>
                          <m:r>
                            <a:rPr lang="en-US" sz="2000" b="1" i="1">
                              <a:solidFill>
                                <a:schemeClr val="accent6">
                                  <a:lumMod val="10000"/>
                                </a:schemeClr>
                              </a:solidFill>
                              <a:latin typeface="Cambria Math"/>
                            </a:rPr>
                            <m:t>𝟒</m:t>
                          </m:r>
                        </m:den>
                      </m:f>
                      <m:r>
                        <a:rPr lang="en-US" sz="2000" b="1" i="1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ru-RU" sz="2000" b="1" dirty="0">
                  <a:solidFill>
                    <a:schemeClr val="accent6">
                      <a:lumMod val="1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6694" y="1090386"/>
                <a:ext cx="3065586" cy="61985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8880311" y="1249136"/>
            <a:ext cx="5760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6">
                    <a:lumMod val="10000"/>
                  </a:schemeClr>
                </a:solidFill>
              </a:rPr>
              <a:t>и</a:t>
            </a:r>
            <a:endParaRPr lang="ru-RU" dirty="0">
              <a:solidFill>
                <a:schemeClr val="accent6">
                  <a:lumMod val="1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8592277" y="1124744"/>
                <a:ext cx="4257675" cy="6198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Cambria Math"/>
                        </a:rPr>
                        <m:t>𝒚</m:t>
                      </m:r>
                      <m:r>
                        <a:rPr lang="en-US" sz="2000" b="1" i="1" smtClean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000" b="1" i="1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Cambria Math"/>
                        </a:rPr>
                        <m:t>𝒄𝒐𝒔</m:t>
                      </m:r>
                      <m:r>
                        <a:rPr lang="en-US" sz="2000" b="1" i="1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Cambria Math"/>
                        </a:rPr>
                        <m:t>(</m:t>
                      </m:r>
                      <m:r>
                        <a:rPr lang="en-US" sz="2000" b="1" i="1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Cambria Math"/>
                        </a:rPr>
                        <m:t>𝒙</m:t>
                      </m:r>
                      <m:r>
                        <a:rPr lang="en-US" sz="2000" b="1" i="1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Cambria Math"/>
                        </a:rPr>
                        <m:t>− </m:t>
                      </m:r>
                      <m:f>
                        <m:fPr>
                          <m:ctrlPr>
                            <a:rPr lang="en-US" sz="2000" b="1" i="1">
                              <a:solidFill>
                                <a:schemeClr val="accent6">
                                  <a:lumMod val="10000"/>
                                </a:scheme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b="1" i="1">
                              <a:solidFill>
                                <a:schemeClr val="accent6">
                                  <a:lumMod val="1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𝝅</m:t>
                          </m:r>
                        </m:num>
                        <m:den>
                          <m:r>
                            <a:rPr lang="en-US" sz="2000" b="1" i="1">
                              <a:solidFill>
                                <a:schemeClr val="accent6">
                                  <a:lumMod val="10000"/>
                                </a:schemeClr>
                              </a:solidFill>
                              <a:latin typeface="Cambria Math"/>
                            </a:rPr>
                            <m:t>𝟒</m:t>
                          </m:r>
                        </m:den>
                      </m:f>
                      <m:r>
                        <a:rPr lang="en-US" sz="2000" b="1" i="1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ru-RU" sz="2000" b="1" dirty="0">
                  <a:solidFill>
                    <a:schemeClr val="accent6">
                      <a:lumMod val="1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4208" y="1124744"/>
                <a:ext cx="3193256" cy="61985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38926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6311E-6 1.63813E-6 L -0.04595 0.0004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04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6764E-6 -2.12864E-6 L 0.04218 0.00046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9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960" name="Picture 6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48" y="2171337"/>
            <a:ext cx="12215891" cy="3823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" name="Заголовок 1"/>
          <p:cNvSpPr>
            <a:spLocks noGrp="1"/>
          </p:cNvSpPr>
          <p:nvPr>
            <p:ph type="title"/>
          </p:nvPr>
        </p:nvSpPr>
        <p:spPr>
          <a:xfrm>
            <a:off x="787168" y="335552"/>
            <a:ext cx="10058400" cy="842819"/>
          </a:xfrm>
        </p:spPr>
        <p:txBody>
          <a:bodyPr>
            <a:normAutofit fontScale="90000"/>
          </a:bodyPr>
          <a:lstStyle/>
          <a:p>
            <a:r>
              <a:rPr lang="en-US" sz="3000" b="1" dirty="0">
                <a:solidFill>
                  <a:schemeClr val="tx2">
                    <a:lumMod val="10000"/>
                  </a:schemeClr>
                </a:solidFill>
              </a:rPr>
              <a:t>y = m</a:t>
            </a:r>
            <a:r>
              <a:rPr lang="en-US" sz="3000" b="1" i="1" dirty="0">
                <a:solidFill>
                  <a:schemeClr val="tx2">
                    <a:lumMod val="10000"/>
                  </a:schemeClr>
                </a:solidFill>
              </a:rPr>
              <a:t>f</a:t>
            </a:r>
            <a:r>
              <a:rPr lang="en-US" sz="3000" b="1" dirty="0">
                <a:solidFill>
                  <a:schemeClr val="tx2">
                    <a:lumMod val="10000"/>
                  </a:schemeClr>
                </a:solidFill>
              </a:rPr>
              <a:t>(x)</a:t>
            </a:r>
            <a:r>
              <a:rPr lang="ru-RU" sz="3000" b="1" dirty="0">
                <a:solidFill>
                  <a:schemeClr val="tx2">
                    <a:lumMod val="10000"/>
                  </a:schemeClr>
                </a:solidFill>
              </a:rPr>
              <a:t>, где  </a:t>
            </a:r>
            <a:r>
              <a:rPr lang="en-US" sz="3000" b="1" dirty="0">
                <a:solidFill>
                  <a:schemeClr val="tx2">
                    <a:lumMod val="10000"/>
                  </a:schemeClr>
                </a:solidFill>
              </a:rPr>
              <a:t>m&gt;1    </a:t>
            </a:r>
            <a:br>
              <a:rPr lang="en-US" sz="3000" b="1" dirty="0">
                <a:solidFill>
                  <a:schemeClr val="tx2">
                    <a:lumMod val="10000"/>
                  </a:schemeClr>
                </a:solidFill>
              </a:rPr>
            </a:br>
            <a:r>
              <a:rPr lang="ru-RU" sz="3000" b="1" dirty="0">
                <a:solidFill>
                  <a:schemeClr val="tx2">
                    <a:lumMod val="10000"/>
                  </a:schemeClr>
                </a:solidFill>
              </a:rPr>
              <a:t>Растяжение от оси х с коэффициентом </a:t>
            </a:r>
            <a:r>
              <a:rPr lang="en-US" sz="3000" b="1" dirty="0">
                <a:solidFill>
                  <a:schemeClr val="tx2">
                    <a:lumMod val="10000"/>
                  </a:schemeClr>
                </a:solidFill>
              </a:rPr>
              <a:t>m</a:t>
            </a:r>
            <a:r>
              <a:rPr lang="ru-RU" sz="3000" b="1" dirty="0">
                <a:solidFill>
                  <a:schemeClr val="tx2">
                    <a:lumMod val="10000"/>
                  </a:schemeClr>
                </a:solidFill>
              </a:rPr>
              <a:t> 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6128265" y="2354953"/>
            <a:ext cx="38260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>
                <a:latin typeface="Times New Roman" pitchFamily="18" charset="0"/>
                <a:cs typeface="Times New Roman" pitchFamily="18" charset="0"/>
              </a:rPr>
              <a:t>3</a:t>
            </a:r>
            <a:endParaRPr lang="ru-RU" sz="135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5709565" y="5633168"/>
            <a:ext cx="41869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>
                <a:latin typeface="Times New Roman" pitchFamily="18" charset="0"/>
                <a:cs typeface="Times New Roman" pitchFamily="18" charset="0"/>
              </a:rPr>
              <a:t>-3</a:t>
            </a:r>
            <a:endParaRPr lang="ru-RU" sz="135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24"/>
          <p:cNvGrpSpPr/>
          <p:nvPr/>
        </p:nvGrpSpPr>
        <p:grpSpPr>
          <a:xfrm>
            <a:off x="-259307" y="3602311"/>
            <a:ext cx="12677843" cy="1088930"/>
            <a:chOff x="-113242" y="3187870"/>
            <a:chExt cx="12447989" cy="1484919"/>
          </a:xfrm>
        </p:grpSpPr>
        <p:grpSp>
          <p:nvGrpSpPr>
            <p:cNvPr id="3" name="Группа 74"/>
            <p:cNvGrpSpPr/>
            <p:nvPr/>
          </p:nvGrpSpPr>
          <p:grpSpPr>
            <a:xfrm>
              <a:off x="4041733" y="3203065"/>
              <a:ext cx="8293014" cy="1469724"/>
              <a:chOff x="4106219" y="3203065"/>
              <a:chExt cx="8164144" cy="1469724"/>
            </a:xfrm>
          </p:grpSpPr>
          <p:sp>
            <p:nvSpPr>
              <p:cNvPr id="30" name="Полилиния: фигура 72"/>
              <p:cNvSpPr/>
              <p:nvPr/>
            </p:nvSpPr>
            <p:spPr>
              <a:xfrm>
                <a:off x="6166165" y="3203065"/>
                <a:ext cx="2045033" cy="724655"/>
              </a:xfrm>
              <a:custGeom>
                <a:avLst/>
                <a:gdLst>
                  <a:gd name="connsiteX0" fmla="*/ 0 w 3546281"/>
                  <a:gd name="connsiteY0" fmla="*/ 1144988 h 1144988"/>
                  <a:gd name="connsiteX1" fmla="*/ 1765189 w 3546281"/>
                  <a:gd name="connsiteY1" fmla="*/ 0 h 1144988"/>
                  <a:gd name="connsiteX2" fmla="*/ 3546281 w 3546281"/>
                  <a:gd name="connsiteY2" fmla="*/ 1144988 h 11449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546281" h="1144988">
                    <a:moveTo>
                      <a:pt x="0" y="1144988"/>
                    </a:moveTo>
                    <a:cubicBezTo>
                      <a:pt x="587071" y="572494"/>
                      <a:pt x="1174142" y="0"/>
                      <a:pt x="1765189" y="0"/>
                    </a:cubicBezTo>
                    <a:cubicBezTo>
                      <a:pt x="2356236" y="0"/>
                      <a:pt x="2951258" y="572494"/>
                      <a:pt x="3546281" y="1144988"/>
                    </a:cubicBezTo>
                  </a:path>
                </a:pathLst>
              </a:custGeom>
              <a:noFill/>
              <a:ln w="57150">
                <a:solidFill>
                  <a:srgbClr val="0070C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350" dirty="0"/>
              </a:p>
            </p:txBody>
          </p:sp>
          <p:sp>
            <p:nvSpPr>
              <p:cNvPr id="31" name="Полилиния: фигура 73"/>
              <p:cNvSpPr/>
              <p:nvPr/>
            </p:nvSpPr>
            <p:spPr>
              <a:xfrm rot="10800000">
                <a:off x="8175036" y="3902149"/>
                <a:ext cx="2087085" cy="770640"/>
              </a:xfrm>
              <a:custGeom>
                <a:avLst/>
                <a:gdLst>
                  <a:gd name="connsiteX0" fmla="*/ 0 w 3546281"/>
                  <a:gd name="connsiteY0" fmla="*/ 1144988 h 1144988"/>
                  <a:gd name="connsiteX1" fmla="*/ 1765189 w 3546281"/>
                  <a:gd name="connsiteY1" fmla="*/ 0 h 1144988"/>
                  <a:gd name="connsiteX2" fmla="*/ 3546281 w 3546281"/>
                  <a:gd name="connsiteY2" fmla="*/ 1144988 h 11449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546281" h="1144988">
                    <a:moveTo>
                      <a:pt x="0" y="1144988"/>
                    </a:moveTo>
                    <a:cubicBezTo>
                      <a:pt x="587071" y="572494"/>
                      <a:pt x="1174142" y="0"/>
                      <a:pt x="1765189" y="0"/>
                    </a:cubicBezTo>
                    <a:cubicBezTo>
                      <a:pt x="2356236" y="0"/>
                      <a:pt x="2951258" y="572494"/>
                      <a:pt x="3546281" y="1144988"/>
                    </a:cubicBezTo>
                  </a:path>
                </a:pathLst>
              </a:custGeom>
              <a:noFill/>
              <a:ln w="57150">
                <a:solidFill>
                  <a:srgbClr val="0070C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350" dirty="0"/>
              </a:p>
            </p:txBody>
          </p:sp>
          <p:sp>
            <p:nvSpPr>
              <p:cNvPr id="32" name="Полилиния: фигура 78"/>
              <p:cNvSpPr/>
              <p:nvPr/>
            </p:nvSpPr>
            <p:spPr>
              <a:xfrm rot="10800000">
                <a:off x="4106219" y="3902149"/>
                <a:ext cx="2092430" cy="741726"/>
              </a:xfrm>
              <a:custGeom>
                <a:avLst/>
                <a:gdLst>
                  <a:gd name="connsiteX0" fmla="*/ 0 w 3546281"/>
                  <a:gd name="connsiteY0" fmla="*/ 1144988 h 1144988"/>
                  <a:gd name="connsiteX1" fmla="*/ 1765189 w 3546281"/>
                  <a:gd name="connsiteY1" fmla="*/ 0 h 1144988"/>
                  <a:gd name="connsiteX2" fmla="*/ 3546281 w 3546281"/>
                  <a:gd name="connsiteY2" fmla="*/ 1144988 h 11449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546281" h="1144988">
                    <a:moveTo>
                      <a:pt x="0" y="1144988"/>
                    </a:moveTo>
                    <a:cubicBezTo>
                      <a:pt x="587071" y="572494"/>
                      <a:pt x="1174142" y="0"/>
                      <a:pt x="1765189" y="0"/>
                    </a:cubicBezTo>
                    <a:cubicBezTo>
                      <a:pt x="2356236" y="0"/>
                      <a:pt x="2951258" y="572494"/>
                      <a:pt x="3546281" y="1144988"/>
                    </a:cubicBezTo>
                  </a:path>
                </a:pathLst>
              </a:custGeom>
              <a:noFill/>
              <a:ln w="57150">
                <a:solidFill>
                  <a:srgbClr val="0070C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350" dirty="0"/>
              </a:p>
            </p:txBody>
          </p:sp>
          <p:sp>
            <p:nvSpPr>
              <p:cNvPr id="33" name="Полилиния: фигура 79"/>
              <p:cNvSpPr/>
              <p:nvPr/>
            </p:nvSpPr>
            <p:spPr>
              <a:xfrm>
                <a:off x="10248056" y="3220883"/>
                <a:ext cx="2022307" cy="693293"/>
              </a:xfrm>
              <a:custGeom>
                <a:avLst/>
                <a:gdLst>
                  <a:gd name="connsiteX0" fmla="*/ 0 w 3546281"/>
                  <a:gd name="connsiteY0" fmla="*/ 1144988 h 1144988"/>
                  <a:gd name="connsiteX1" fmla="*/ 1765189 w 3546281"/>
                  <a:gd name="connsiteY1" fmla="*/ 0 h 1144988"/>
                  <a:gd name="connsiteX2" fmla="*/ 3546281 w 3546281"/>
                  <a:gd name="connsiteY2" fmla="*/ 1144988 h 11449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546281" h="1144988">
                    <a:moveTo>
                      <a:pt x="0" y="1144988"/>
                    </a:moveTo>
                    <a:cubicBezTo>
                      <a:pt x="587071" y="572494"/>
                      <a:pt x="1174142" y="0"/>
                      <a:pt x="1765189" y="0"/>
                    </a:cubicBezTo>
                    <a:cubicBezTo>
                      <a:pt x="2356236" y="0"/>
                      <a:pt x="2951258" y="572494"/>
                      <a:pt x="3546281" y="1144988"/>
                    </a:cubicBezTo>
                  </a:path>
                </a:pathLst>
              </a:custGeom>
              <a:noFill/>
              <a:ln w="57150">
                <a:solidFill>
                  <a:srgbClr val="0070C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350" dirty="0"/>
              </a:p>
            </p:txBody>
          </p:sp>
        </p:grpSp>
        <p:grpSp>
          <p:nvGrpSpPr>
            <p:cNvPr id="25" name="Группа 75"/>
            <p:cNvGrpSpPr/>
            <p:nvPr/>
          </p:nvGrpSpPr>
          <p:grpSpPr>
            <a:xfrm>
              <a:off x="-113242" y="3187870"/>
              <a:ext cx="4176793" cy="1458889"/>
              <a:chOff x="4007077" y="3203588"/>
              <a:chExt cx="4162234" cy="1458889"/>
            </a:xfrm>
          </p:grpSpPr>
          <p:sp>
            <p:nvSpPr>
              <p:cNvPr id="28" name="Полилиния: фигура 76"/>
              <p:cNvSpPr/>
              <p:nvPr/>
            </p:nvSpPr>
            <p:spPr>
              <a:xfrm>
                <a:off x="6075731" y="3203588"/>
                <a:ext cx="2093580" cy="733078"/>
              </a:xfrm>
              <a:custGeom>
                <a:avLst/>
                <a:gdLst>
                  <a:gd name="connsiteX0" fmla="*/ 0 w 3546281"/>
                  <a:gd name="connsiteY0" fmla="*/ 1144988 h 1144988"/>
                  <a:gd name="connsiteX1" fmla="*/ 1765189 w 3546281"/>
                  <a:gd name="connsiteY1" fmla="*/ 0 h 1144988"/>
                  <a:gd name="connsiteX2" fmla="*/ 3546281 w 3546281"/>
                  <a:gd name="connsiteY2" fmla="*/ 1144988 h 11449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546281" h="1144988">
                    <a:moveTo>
                      <a:pt x="0" y="1144988"/>
                    </a:moveTo>
                    <a:cubicBezTo>
                      <a:pt x="587071" y="572494"/>
                      <a:pt x="1174142" y="0"/>
                      <a:pt x="1765189" y="0"/>
                    </a:cubicBezTo>
                    <a:cubicBezTo>
                      <a:pt x="2356236" y="0"/>
                      <a:pt x="2951258" y="572494"/>
                      <a:pt x="3546281" y="1144988"/>
                    </a:cubicBezTo>
                  </a:path>
                </a:pathLst>
              </a:custGeom>
              <a:noFill/>
              <a:ln w="57150">
                <a:solidFill>
                  <a:srgbClr val="0070C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350" dirty="0"/>
              </a:p>
            </p:txBody>
          </p:sp>
          <p:sp>
            <p:nvSpPr>
              <p:cNvPr id="29" name="Полилиния: фигура 77"/>
              <p:cNvSpPr/>
              <p:nvPr/>
            </p:nvSpPr>
            <p:spPr>
              <a:xfrm rot="10800000">
                <a:off x="4007077" y="3910635"/>
                <a:ext cx="2098401" cy="751842"/>
              </a:xfrm>
              <a:custGeom>
                <a:avLst/>
                <a:gdLst>
                  <a:gd name="connsiteX0" fmla="*/ 0 w 3546281"/>
                  <a:gd name="connsiteY0" fmla="*/ 1144988 h 1144988"/>
                  <a:gd name="connsiteX1" fmla="*/ 1765189 w 3546281"/>
                  <a:gd name="connsiteY1" fmla="*/ 0 h 1144988"/>
                  <a:gd name="connsiteX2" fmla="*/ 3546281 w 3546281"/>
                  <a:gd name="connsiteY2" fmla="*/ 1144988 h 11449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546281" h="1144988">
                    <a:moveTo>
                      <a:pt x="0" y="1144988"/>
                    </a:moveTo>
                    <a:cubicBezTo>
                      <a:pt x="587071" y="572494"/>
                      <a:pt x="1174142" y="0"/>
                      <a:pt x="1765189" y="0"/>
                    </a:cubicBezTo>
                    <a:cubicBezTo>
                      <a:pt x="2356236" y="0"/>
                      <a:pt x="2951258" y="572494"/>
                      <a:pt x="3546281" y="1144988"/>
                    </a:cubicBezTo>
                  </a:path>
                </a:pathLst>
              </a:custGeom>
              <a:noFill/>
              <a:ln w="57150">
                <a:solidFill>
                  <a:srgbClr val="0070C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350" dirty="0"/>
              </a:p>
            </p:txBody>
          </p:sp>
        </p:grpSp>
      </p:grpSp>
      <p:grpSp>
        <p:nvGrpSpPr>
          <p:cNvPr id="44" name="Группа 24"/>
          <p:cNvGrpSpPr/>
          <p:nvPr/>
        </p:nvGrpSpPr>
        <p:grpSpPr>
          <a:xfrm>
            <a:off x="-287529" y="2567821"/>
            <a:ext cx="12706065" cy="3136543"/>
            <a:chOff x="-113243" y="1731279"/>
            <a:chExt cx="12447990" cy="4374800"/>
          </a:xfrm>
        </p:grpSpPr>
        <p:grpSp>
          <p:nvGrpSpPr>
            <p:cNvPr id="45" name="Группа 74"/>
            <p:cNvGrpSpPr/>
            <p:nvPr/>
          </p:nvGrpSpPr>
          <p:grpSpPr>
            <a:xfrm>
              <a:off x="4041732" y="1731279"/>
              <a:ext cx="8293015" cy="4374800"/>
              <a:chOff x="4106218" y="1731279"/>
              <a:chExt cx="8164145" cy="4374800"/>
            </a:xfrm>
          </p:grpSpPr>
          <p:sp>
            <p:nvSpPr>
              <p:cNvPr id="50" name="Полилиния: фигура 72"/>
              <p:cNvSpPr/>
              <p:nvPr/>
            </p:nvSpPr>
            <p:spPr>
              <a:xfrm>
                <a:off x="6190906" y="1731279"/>
                <a:ext cx="2020292" cy="2182898"/>
              </a:xfrm>
              <a:custGeom>
                <a:avLst/>
                <a:gdLst>
                  <a:gd name="connsiteX0" fmla="*/ 0 w 3546281"/>
                  <a:gd name="connsiteY0" fmla="*/ 1144988 h 1144988"/>
                  <a:gd name="connsiteX1" fmla="*/ 1765189 w 3546281"/>
                  <a:gd name="connsiteY1" fmla="*/ 0 h 1144988"/>
                  <a:gd name="connsiteX2" fmla="*/ 3546281 w 3546281"/>
                  <a:gd name="connsiteY2" fmla="*/ 1144988 h 11449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546281" h="1144988">
                    <a:moveTo>
                      <a:pt x="0" y="1144988"/>
                    </a:moveTo>
                    <a:cubicBezTo>
                      <a:pt x="587071" y="572494"/>
                      <a:pt x="1174142" y="0"/>
                      <a:pt x="1765189" y="0"/>
                    </a:cubicBezTo>
                    <a:cubicBezTo>
                      <a:pt x="2356236" y="0"/>
                      <a:pt x="2951258" y="572494"/>
                      <a:pt x="3546281" y="1144988"/>
                    </a:cubicBezTo>
                  </a:path>
                </a:pathLst>
              </a:custGeom>
              <a:noFill/>
              <a:ln w="57150">
                <a:solidFill>
                  <a:srgbClr val="FF000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350" dirty="0"/>
              </a:p>
            </p:txBody>
          </p:sp>
          <p:sp>
            <p:nvSpPr>
              <p:cNvPr id="51" name="Полилиния: фигура 73"/>
              <p:cNvSpPr/>
              <p:nvPr/>
            </p:nvSpPr>
            <p:spPr>
              <a:xfrm rot="10800000">
                <a:off x="8211195" y="3920947"/>
                <a:ext cx="2050921" cy="2185131"/>
              </a:xfrm>
              <a:custGeom>
                <a:avLst/>
                <a:gdLst>
                  <a:gd name="connsiteX0" fmla="*/ 0 w 3546281"/>
                  <a:gd name="connsiteY0" fmla="*/ 1144988 h 1144988"/>
                  <a:gd name="connsiteX1" fmla="*/ 1765189 w 3546281"/>
                  <a:gd name="connsiteY1" fmla="*/ 0 h 1144988"/>
                  <a:gd name="connsiteX2" fmla="*/ 3546281 w 3546281"/>
                  <a:gd name="connsiteY2" fmla="*/ 1144988 h 11449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546281" h="1144988">
                    <a:moveTo>
                      <a:pt x="0" y="1144988"/>
                    </a:moveTo>
                    <a:cubicBezTo>
                      <a:pt x="587071" y="572494"/>
                      <a:pt x="1174142" y="0"/>
                      <a:pt x="1765189" y="0"/>
                    </a:cubicBezTo>
                    <a:cubicBezTo>
                      <a:pt x="2356236" y="0"/>
                      <a:pt x="2951258" y="572494"/>
                      <a:pt x="3546281" y="1144988"/>
                    </a:cubicBezTo>
                  </a:path>
                </a:pathLst>
              </a:custGeom>
              <a:noFill/>
              <a:ln w="57150">
                <a:solidFill>
                  <a:srgbClr val="FF000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350" dirty="0"/>
              </a:p>
            </p:txBody>
          </p:sp>
          <p:sp>
            <p:nvSpPr>
              <p:cNvPr id="52" name="Полилиния: фигура 78"/>
              <p:cNvSpPr/>
              <p:nvPr/>
            </p:nvSpPr>
            <p:spPr>
              <a:xfrm rot="10800000">
                <a:off x="4106218" y="3902149"/>
                <a:ext cx="2092430" cy="2203930"/>
              </a:xfrm>
              <a:custGeom>
                <a:avLst/>
                <a:gdLst>
                  <a:gd name="connsiteX0" fmla="*/ 0 w 3546281"/>
                  <a:gd name="connsiteY0" fmla="*/ 1144988 h 1144988"/>
                  <a:gd name="connsiteX1" fmla="*/ 1765189 w 3546281"/>
                  <a:gd name="connsiteY1" fmla="*/ 0 h 1144988"/>
                  <a:gd name="connsiteX2" fmla="*/ 3546281 w 3546281"/>
                  <a:gd name="connsiteY2" fmla="*/ 1144988 h 11449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546281" h="1144988">
                    <a:moveTo>
                      <a:pt x="0" y="1144988"/>
                    </a:moveTo>
                    <a:cubicBezTo>
                      <a:pt x="587071" y="572494"/>
                      <a:pt x="1174142" y="0"/>
                      <a:pt x="1765189" y="0"/>
                    </a:cubicBezTo>
                    <a:cubicBezTo>
                      <a:pt x="2356236" y="0"/>
                      <a:pt x="2951258" y="572494"/>
                      <a:pt x="3546281" y="1144988"/>
                    </a:cubicBezTo>
                  </a:path>
                </a:pathLst>
              </a:custGeom>
              <a:noFill/>
              <a:ln w="57150">
                <a:solidFill>
                  <a:srgbClr val="FF000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350" dirty="0"/>
              </a:p>
            </p:txBody>
          </p:sp>
          <p:sp>
            <p:nvSpPr>
              <p:cNvPr id="53" name="Полилиния: фигура 79"/>
              <p:cNvSpPr/>
              <p:nvPr/>
            </p:nvSpPr>
            <p:spPr>
              <a:xfrm>
                <a:off x="10248056" y="1731279"/>
                <a:ext cx="2022307" cy="2182898"/>
              </a:xfrm>
              <a:custGeom>
                <a:avLst/>
                <a:gdLst>
                  <a:gd name="connsiteX0" fmla="*/ 0 w 3546281"/>
                  <a:gd name="connsiteY0" fmla="*/ 1144988 h 1144988"/>
                  <a:gd name="connsiteX1" fmla="*/ 1765189 w 3546281"/>
                  <a:gd name="connsiteY1" fmla="*/ 0 h 1144988"/>
                  <a:gd name="connsiteX2" fmla="*/ 3546281 w 3546281"/>
                  <a:gd name="connsiteY2" fmla="*/ 1144988 h 11449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546281" h="1144988">
                    <a:moveTo>
                      <a:pt x="0" y="1144988"/>
                    </a:moveTo>
                    <a:cubicBezTo>
                      <a:pt x="587071" y="572494"/>
                      <a:pt x="1174142" y="0"/>
                      <a:pt x="1765189" y="0"/>
                    </a:cubicBezTo>
                    <a:cubicBezTo>
                      <a:pt x="2356236" y="0"/>
                      <a:pt x="2951258" y="572494"/>
                      <a:pt x="3546281" y="1144988"/>
                    </a:cubicBezTo>
                  </a:path>
                </a:pathLst>
              </a:custGeom>
              <a:noFill/>
              <a:ln w="57150">
                <a:solidFill>
                  <a:srgbClr val="FF000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350" dirty="0"/>
              </a:p>
            </p:txBody>
          </p:sp>
        </p:grpSp>
        <p:grpSp>
          <p:nvGrpSpPr>
            <p:cNvPr id="46" name="Группа 75"/>
            <p:cNvGrpSpPr/>
            <p:nvPr/>
          </p:nvGrpSpPr>
          <p:grpSpPr>
            <a:xfrm>
              <a:off x="-113243" y="1731280"/>
              <a:ext cx="4154974" cy="4374799"/>
              <a:chOff x="4007076" y="1746998"/>
              <a:chExt cx="4140491" cy="4374799"/>
            </a:xfrm>
          </p:grpSpPr>
          <p:sp>
            <p:nvSpPr>
              <p:cNvPr id="47" name="Полилиния: фигура 76"/>
              <p:cNvSpPr/>
              <p:nvPr/>
            </p:nvSpPr>
            <p:spPr>
              <a:xfrm>
                <a:off x="6105478" y="1746998"/>
                <a:ext cx="2042089" cy="2155557"/>
              </a:xfrm>
              <a:custGeom>
                <a:avLst/>
                <a:gdLst>
                  <a:gd name="connsiteX0" fmla="*/ 0 w 3546281"/>
                  <a:gd name="connsiteY0" fmla="*/ 1144988 h 1144988"/>
                  <a:gd name="connsiteX1" fmla="*/ 1765189 w 3546281"/>
                  <a:gd name="connsiteY1" fmla="*/ 0 h 1144988"/>
                  <a:gd name="connsiteX2" fmla="*/ 3546281 w 3546281"/>
                  <a:gd name="connsiteY2" fmla="*/ 1144988 h 11449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546281" h="1144988">
                    <a:moveTo>
                      <a:pt x="0" y="1144988"/>
                    </a:moveTo>
                    <a:cubicBezTo>
                      <a:pt x="587071" y="572494"/>
                      <a:pt x="1174142" y="0"/>
                      <a:pt x="1765189" y="0"/>
                    </a:cubicBezTo>
                    <a:cubicBezTo>
                      <a:pt x="2356236" y="0"/>
                      <a:pt x="2951258" y="572494"/>
                      <a:pt x="3546281" y="1144988"/>
                    </a:cubicBezTo>
                  </a:path>
                </a:pathLst>
              </a:custGeom>
              <a:noFill/>
              <a:ln w="57150">
                <a:solidFill>
                  <a:srgbClr val="FF000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350" dirty="0"/>
              </a:p>
            </p:txBody>
          </p:sp>
          <p:sp>
            <p:nvSpPr>
              <p:cNvPr id="48" name="Полилиния: фигура 77"/>
              <p:cNvSpPr/>
              <p:nvPr/>
            </p:nvSpPr>
            <p:spPr>
              <a:xfrm rot="10800000">
                <a:off x="4007076" y="3910634"/>
                <a:ext cx="2098401" cy="2211163"/>
              </a:xfrm>
              <a:custGeom>
                <a:avLst/>
                <a:gdLst>
                  <a:gd name="connsiteX0" fmla="*/ 0 w 3546281"/>
                  <a:gd name="connsiteY0" fmla="*/ 1144988 h 1144988"/>
                  <a:gd name="connsiteX1" fmla="*/ 1765189 w 3546281"/>
                  <a:gd name="connsiteY1" fmla="*/ 0 h 1144988"/>
                  <a:gd name="connsiteX2" fmla="*/ 3546281 w 3546281"/>
                  <a:gd name="connsiteY2" fmla="*/ 1144988 h 11449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546281" h="1144988">
                    <a:moveTo>
                      <a:pt x="0" y="1144988"/>
                    </a:moveTo>
                    <a:cubicBezTo>
                      <a:pt x="587071" y="572494"/>
                      <a:pt x="1174142" y="0"/>
                      <a:pt x="1765189" y="0"/>
                    </a:cubicBezTo>
                    <a:cubicBezTo>
                      <a:pt x="2356236" y="0"/>
                      <a:pt x="2951258" y="572494"/>
                      <a:pt x="3546281" y="1144988"/>
                    </a:cubicBezTo>
                  </a:path>
                </a:pathLst>
              </a:custGeom>
              <a:noFill/>
              <a:ln w="57150">
                <a:solidFill>
                  <a:srgbClr val="FF000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350" dirty="0"/>
              </a:p>
            </p:txBody>
          </p:sp>
        </p:grpSp>
      </p:grpSp>
      <p:sp>
        <p:nvSpPr>
          <p:cNvPr id="57" name="Овал 56"/>
          <p:cNvSpPr/>
          <p:nvPr/>
        </p:nvSpPr>
        <p:spPr>
          <a:xfrm>
            <a:off x="1761018" y="4048633"/>
            <a:ext cx="187793" cy="1408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/>
          </a:p>
        </p:txBody>
      </p:sp>
      <p:sp>
        <p:nvSpPr>
          <p:cNvPr id="58" name="Овал 57"/>
          <p:cNvSpPr/>
          <p:nvPr/>
        </p:nvSpPr>
        <p:spPr>
          <a:xfrm>
            <a:off x="3859692" y="4042840"/>
            <a:ext cx="187793" cy="1408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/>
          </a:p>
        </p:txBody>
      </p:sp>
      <p:sp>
        <p:nvSpPr>
          <p:cNvPr id="60" name="Овал 59"/>
          <p:cNvSpPr/>
          <p:nvPr/>
        </p:nvSpPr>
        <p:spPr>
          <a:xfrm>
            <a:off x="8115917" y="4062018"/>
            <a:ext cx="187793" cy="1408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/>
          </a:p>
        </p:txBody>
      </p:sp>
      <p:sp>
        <p:nvSpPr>
          <p:cNvPr id="61" name="Овал 60"/>
          <p:cNvSpPr/>
          <p:nvPr/>
        </p:nvSpPr>
        <p:spPr>
          <a:xfrm>
            <a:off x="10247030" y="4066600"/>
            <a:ext cx="187793" cy="1408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0" y="2310963"/>
                <a:ext cx="2878755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𝒚</m:t>
                      </m:r>
                      <m:r>
                        <a:rPr lang="en-US" sz="3000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3000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𝟑</m:t>
                      </m:r>
                      <m:r>
                        <a:rPr lang="en-US" sz="3000" b="1" i="1">
                          <a:solidFill>
                            <a:srgbClr val="C00000"/>
                          </a:solidFill>
                          <a:latin typeface="Cambria Math"/>
                        </a:rPr>
                        <m:t>𝒔𝒊𝒏𝒙</m:t>
                      </m:r>
                    </m:oMath>
                  </m:oMathPara>
                </a14:m>
                <a:endParaRPr lang="ru-RU" sz="30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310963"/>
                <a:ext cx="2159066" cy="55399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Овал 58"/>
          <p:cNvSpPr/>
          <p:nvPr/>
        </p:nvSpPr>
        <p:spPr>
          <a:xfrm>
            <a:off x="6005013" y="4053100"/>
            <a:ext cx="187793" cy="1408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/>
          </a:p>
        </p:txBody>
      </p:sp>
    </p:spTree>
    <p:extLst>
      <p:ext uri="{BB962C8B-B14F-4D97-AF65-F5344CB8AC3E}">
        <p14:creationId xmlns:p14="http://schemas.microsoft.com/office/powerpoint/2010/main" val="850507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58" grpId="0" animBg="1"/>
      <p:bldP spid="60" grpId="0" animBg="1"/>
      <p:bldP spid="61" grpId="0" animBg="1"/>
      <p:bldP spid="5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Picture 6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48" y="2171337"/>
            <a:ext cx="12215891" cy="3823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8" name="Заголовок 1"/>
              <p:cNvSpPr>
                <a:spLocks noGrp="1"/>
              </p:cNvSpPr>
              <p:nvPr>
                <p:ph type="title"/>
              </p:nvPr>
            </p:nvSpPr>
            <p:spPr>
              <a:xfrm>
                <a:off x="623392" y="404453"/>
                <a:ext cx="11410864" cy="965021"/>
              </a:xfrm>
            </p:spPr>
            <p:txBody>
              <a:bodyPr>
                <a:no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sz="2400" b="1" dirty="0" smtClean="0">
                    <a:solidFill>
                      <a:schemeClr val="accent6">
                        <a:lumMod val="10000"/>
                      </a:schemeClr>
                    </a:solidFill>
                  </a:rPr>
                  <a:t>y = </a:t>
                </a:r>
                <a:r>
                  <a:rPr lang="en-US" sz="2400" b="1" dirty="0">
                    <a:solidFill>
                      <a:schemeClr val="accent6">
                        <a:lumMod val="10000"/>
                      </a:schemeClr>
                    </a:solidFill>
                  </a:rPr>
                  <a:t>m</a:t>
                </a:r>
                <a:r>
                  <a:rPr lang="en-US" sz="2400" b="1" i="1" dirty="0">
                    <a:solidFill>
                      <a:schemeClr val="accent6">
                        <a:lumMod val="10000"/>
                      </a:schemeClr>
                    </a:solidFill>
                  </a:rPr>
                  <a:t>f</a:t>
                </a:r>
                <a:r>
                  <a:rPr lang="en-US" sz="2400" b="1" dirty="0">
                    <a:solidFill>
                      <a:schemeClr val="accent6">
                        <a:lumMod val="10000"/>
                      </a:schemeClr>
                    </a:solidFill>
                  </a:rPr>
                  <a:t>(x)</a:t>
                </a:r>
                <a:r>
                  <a:rPr lang="ru-RU" sz="2400" b="1" dirty="0">
                    <a:solidFill>
                      <a:schemeClr val="accent6">
                        <a:lumMod val="10000"/>
                      </a:schemeClr>
                    </a:solidFill>
                  </a:rPr>
                  <a:t>, где  </a:t>
                </a:r>
                <a:r>
                  <a:rPr lang="en-US" sz="2400" b="1" dirty="0">
                    <a:solidFill>
                      <a:schemeClr val="accent6">
                        <a:lumMod val="10000"/>
                      </a:schemeClr>
                    </a:solidFill>
                  </a:rPr>
                  <a:t>0&lt;m&lt;1  </a:t>
                </a:r>
                <a:br>
                  <a:rPr lang="en-US" sz="2400" b="1" dirty="0">
                    <a:solidFill>
                      <a:schemeClr val="accent6">
                        <a:lumMod val="10000"/>
                      </a:schemeClr>
                    </a:solidFill>
                  </a:rPr>
                </a:br>
                <a:r>
                  <a:rPr lang="ru-RU" sz="2400" b="1" dirty="0">
                    <a:solidFill>
                      <a:schemeClr val="accent6">
                        <a:lumMod val="10000"/>
                      </a:schemeClr>
                    </a:solidFill>
                  </a:rPr>
                  <a:t>Сжатие к оси х с коэффициентом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b="1" i="1">
                            <a:solidFill>
                              <a:schemeClr val="accent6">
                                <a:lumMod val="10000"/>
                              </a:schemeClr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sz="2400" b="1" i="1">
                            <a:solidFill>
                              <a:schemeClr val="accent6">
                                <a:lumMod val="10000"/>
                              </a:schemeClr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2400" b="1" i="1">
                            <a:solidFill>
                              <a:schemeClr val="accent6">
                                <a:lumMod val="10000"/>
                              </a:schemeClr>
                            </a:solidFill>
                            <a:latin typeface="Cambria Math"/>
                          </a:rPr>
                          <m:t>𝐦</m:t>
                        </m:r>
                      </m:den>
                    </m:f>
                  </m:oMath>
                </a14:m>
                <a:endParaRPr lang="ru-RU" sz="2400" b="1" dirty="0">
                  <a:solidFill>
                    <a:schemeClr val="accent6">
                      <a:lumMod val="1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8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67544" y="404452"/>
                <a:ext cx="8558148" cy="965021"/>
              </a:xfrm>
              <a:blipFill>
                <a:blip r:embed="rId4"/>
                <a:stretch>
                  <a:fillRect l="-2208" b="-1383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Группа 24"/>
          <p:cNvGrpSpPr/>
          <p:nvPr/>
        </p:nvGrpSpPr>
        <p:grpSpPr>
          <a:xfrm>
            <a:off x="-1341911" y="3602289"/>
            <a:ext cx="14947553" cy="1110210"/>
            <a:chOff x="-113242" y="3187870"/>
            <a:chExt cx="14597086" cy="1528160"/>
          </a:xfrm>
        </p:grpSpPr>
        <p:grpSp>
          <p:nvGrpSpPr>
            <p:cNvPr id="3" name="Группа 74"/>
            <p:cNvGrpSpPr/>
            <p:nvPr/>
          </p:nvGrpSpPr>
          <p:grpSpPr>
            <a:xfrm>
              <a:off x="4041733" y="3203065"/>
              <a:ext cx="10442111" cy="1512965"/>
              <a:chOff x="4106219" y="3203065"/>
              <a:chExt cx="10279845" cy="1512965"/>
            </a:xfrm>
          </p:grpSpPr>
          <p:sp>
            <p:nvSpPr>
              <p:cNvPr id="30" name="Полилиния: фигура 72"/>
              <p:cNvSpPr/>
              <p:nvPr/>
            </p:nvSpPr>
            <p:spPr>
              <a:xfrm>
                <a:off x="6166165" y="3203065"/>
                <a:ext cx="2045033" cy="724655"/>
              </a:xfrm>
              <a:custGeom>
                <a:avLst/>
                <a:gdLst>
                  <a:gd name="connsiteX0" fmla="*/ 0 w 3546281"/>
                  <a:gd name="connsiteY0" fmla="*/ 1144988 h 1144988"/>
                  <a:gd name="connsiteX1" fmla="*/ 1765189 w 3546281"/>
                  <a:gd name="connsiteY1" fmla="*/ 0 h 1144988"/>
                  <a:gd name="connsiteX2" fmla="*/ 3546281 w 3546281"/>
                  <a:gd name="connsiteY2" fmla="*/ 1144988 h 11449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546281" h="1144988">
                    <a:moveTo>
                      <a:pt x="0" y="1144988"/>
                    </a:moveTo>
                    <a:cubicBezTo>
                      <a:pt x="587071" y="572494"/>
                      <a:pt x="1174142" y="0"/>
                      <a:pt x="1765189" y="0"/>
                    </a:cubicBezTo>
                    <a:cubicBezTo>
                      <a:pt x="2356236" y="0"/>
                      <a:pt x="2951258" y="572494"/>
                      <a:pt x="3546281" y="1144988"/>
                    </a:cubicBezTo>
                  </a:path>
                </a:pathLst>
              </a:custGeom>
              <a:noFill/>
              <a:ln w="57150">
                <a:solidFill>
                  <a:srgbClr val="0070C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350" dirty="0"/>
              </a:p>
            </p:txBody>
          </p:sp>
          <p:sp>
            <p:nvSpPr>
              <p:cNvPr id="31" name="Полилиния: фигура 73"/>
              <p:cNvSpPr/>
              <p:nvPr/>
            </p:nvSpPr>
            <p:spPr>
              <a:xfrm rot="10800000">
                <a:off x="8175036" y="3902149"/>
                <a:ext cx="2087085" cy="770640"/>
              </a:xfrm>
              <a:custGeom>
                <a:avLst/>
                <a:gdLst>
                  <a:gd name="connsiteX0" fmla="*/ 0 w 3546281"/>
                  <a:gd name="connsiteY0" fmla="*/ 1144988 h 1144988"/>
                  <a:gd name="connsiteX1" fmla="*/ 1765189 w 3546281"/>
                  <a:gd name="connsiteY1" fmla="*/ 0 h 1144988"/>
                  <a:gd name="connsiteX2" fmla="*/ 3546281 w 3546281"/>
                  <a:gd name="connsiteY2" fmla="*/ 1144988 h 11449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546281" h="1144988">
                    <a:moveTo>
                      <a:pt x="0" y="1144988"/>
                    </a:moveTo>
                    <a:cubicBezTo>
                      <a:pt x="587071" y="572494"/>
                      <a:pt x="1174142" y="0"/>
                      <a:pt x="1765189" y="0"/>
                    </a:cubicBezTo>
                    <a:cubicBezTo>
                      <a:pt x="2356236" y="0"/>
                      <a:pt x="2951258" y="572494"/>
                      <a:pt x="3546281" y="1144988"/>
                    </a:cubicBezTo>
                  </a:path>
                </a:pathLst>
              </a:custGeom>
              <a:noFill/>
              <a:ln w="57150">
                <a:solidFill>
                  <a:srgbClr val="0070C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350" dirty="0"/>
              </a:p>
            </p:txBody>
          </p:sp>
          <p:sp>
            <p:nvSpPr>
              <p:cNvPr id="32" name="Полилиния: фигура 78"/>
              <p:cNvSpPr/>
              <p:nvPr/>
            </p:nvSpPr>
            <p:spPr>
              <a:xfrm rot="10800000">
                <a:off x="4106219" y="3902149"/>
                <a:ext cx="2092430" cy="741726"/>
              </a:xfrm>
              <a:custGeom>
                <a:avLst/>
                <a:gdLst>
                  <a:gd name="connsiteX0" fmla="*/ 0 w 3546281"/>
                  <a:gd name="connsiteY0" fmla="*/ 1144988 h 1144988"/>
                  <a:gd name="connsiteX1" fmla="*/ 1765189 w 3546281"/>
                  <a:gd name="connsiteY1" fmla="*/ 0 h 1144988"/>
                  <a:gd name="connsiteX2" fmla="*/ 3546281 w 3546281"/>
                  <a:gd name="connsiteY2" fmla="*/ 1144988 h 11449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546281" h="1144988">
                    <a:moveTo>
                      <a:pt x="0" y="1144988"/>
                    </a:moveTo>
                    <a:cubicBezTo>
                      <a:pt x="587071" y="572494"/>
                      <a:pt x="1174142" y="0"/>
                      <a:pt x="1765189" y="0"/>
                    </a:cubicBezTo>
                    <a:cubicBezTo>
                      <a:pt x="2356236" y="0"/>
                      <a:pt x="2951258" y="572494"/>
                      <a:pt x="3546281" y="1144988"/>
                    </a:cubicBezTo>
                  </a:path>
                </a:pathLst>
              </a:custGeom>
              <a:noFill/>
              <a:ln w="57150">
                <a:solidFill>
                  <a:srgbClr val="0070C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350" dirty="0"/>
              </a:p>
            </p:txBody>
          </p:sp>
          <p:sp>
            <p:nvSpPr>
              <p:cNvPr id="33" name="Полилиния: фигура 79"/>
              <p:cNvSpPr/>
              <p:nvPr/>
            </p:nvSpPr>
            <p:spPr>
              <a:xfrm>
                <a:off x="10248056" y="3220883"/>
                <a:ext cx="2022307" cy="693293"/>
              </a:xfrm>
              <a:custGeom>
                <a:avLst/>
                <a:gdLst>
                  <a:gd name="connsiteX0" fmla="*/ 0 w 3546281"/>
                  <a:gd name="connsiteY0" fmla="*/ 1144988 h 1144988"/>
                  <a:gd name="connsiteX1" fmla="*/ 1765189 w 3546281"/>
                  <a:gd name="connsiteY1" fmla="*/ 0 h 1144988"/>
                  <a:gd name="connsiteX2" fmla="*/ 3546281 w 3546281"/>
                  <a:gd name="connsiteY2" fmla="*/ 1144988 h 11449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546281" h="1144988">
                    <a:moveTo>
                      <a:pt x="0" y="1144988"/>
                    </a:moveTo>
                    <a:cubicBezTo>
                      <a:pt x="587071" y="572494"/>
                      <a:pt x="1174142" y="0"/>
                      <a:pt x="1765189" y="0"/>
                    </a:cubicBezTo>
                    <a:cubicBezTo>
                      <a:pt x="2356236" y="0"/>
                      <a:pt x="2951258" y="572494"/>
                      <a:pt x="3546281" y="1144988"/>
                    </a:cubicBezTo>
                  </a:path>
                </a:pathLst>
              </a:custGeom>
              <a:noFill/>
              <a:ln w="57150">
                <a:solidFill>
                  <a:srgbClr val="0070C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350" dirty="0"/>
              </a:p>
            </p:txBody>
          </p:sp>
          <p:sp>
            <p:nvSpPr>
              <p:cNvPr id="42" name="Полилиния: фигура 73"/>
              <p:cNvSpPr/>
              <p:nvPr/>
            </p:nvSpPr>
            <p:spPr>
              <a:xfrm rot="10800000">
                <a:off x="12298979" y="3945390"/>
                <a:ext cx="2087085" cy="770640"/>
              </a:xfrm>
              <a:custGeom>
                <a:avLst/>
                <a:gdLst>
                  <a:gd name="connsiteX0" fmla="*/ 0 w 3546281"/>
                  <a:gd name="connsiteY0" fmla="*/ 1144988 h 1144988"/>
                  <a:gd name="connsiteX1" fmla="*/ 1765189 w 3546281"/>
                  <a:gd name="connsiteY1" fmla="*/ 0 h 1144988"/>
                  <a:gd name="connsiteX2" fmla="*/ 3546281 w 3546281"/>
                  <a:gd name="connsiteY2" fmla="*/ 1144988 h 11449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546281" h="1144988">
                    <a:moveTo>
                      <a:pt x="0" y="1144988"/>
                    </a:moveTo>
                    <a:cubicBezTo>
                      <a:pt x="587071" y="572494"/>
                      <a:pt x="1174142" y="0"/>
                      <a:pt x="1765189" y="0"/>
                    </a:cubicBezTo>
                    <a:cubicBezTo>
                      <a:pt x="2356236" y="0"/>
                      <a:pt x="2951258" y="572494"/>
                      <a:pt x="3546281" y="1144988"/>
                    </a:cubicBezTo>
                  </a:path>
                </a:pathLst>
              </a:custGeom>
              <a:noFill/>
              <a:ln w="57150">
                <a:solidFill>
                  <a:srgbClr val="0070C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350" dirty="0"/>
              </a:p>
            </p:txBody>
          </p:sp>
        </p:grpSp>
        <p:grpSp>
          <p:nvGrpSpPr>
            <p:cNvPr id="25" name="Группа 75"/>
            <p:cNvGrpSpPr/>
            <p:nvPr/>
          </p:nvGrpSpPr>
          <p:grpSpPr>
            <a:xfrm>
              <a:off x="-113242" y="3187870"/>
              <a:ext cx="4176793" cy="1458889"/>
              <a:chOff x="4007077" y="3203588"/>
              <a:chExt cx="4162234" cy="1458889"/>
            </a:xfrm>
          </p:grpSpPr>
          <p:sp>
            <p:nvSpPr>
              <p:cNvPr id="28" name="Полилиния: фигура 76"/>
              <p:cNvSpPr/>
              <p:nvPr/>
            </p:nvSpPr>
            <p:spPr>
              <a:xfrm>
                <a:off x="6075731" y="3203588"/>
                <a:ext cx="2093580" cy="733078"/>
              </a:xfrm>
              <a:custGeom>
                <a:avLst/>
                <a:gdLst>
                  <a:gd name="connsiteX0" fmla="*/ 0 w 3546281"/>
                  <a:gd name="connsiteY0" fmla="*/ 1144988 h 1144988"/>
                  <a:gd name="connsiteX1" fmla="*/ 1765189 w 3546281"/>
                  <a:gd name="connsiteY1" fmla="*/ 0 h 1144988"/>
                  <a:gd name="connsiteX2" fmla="*/ 3546281 w 3546281"/>
                  <a:gd name="connsiteY2" fmla="*/ 1144988 h 11449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546281" h="1144988">
                    <a:moveTo>
                      <a:pt x="0" y="1144988"/>
                    </a:moveTo>
                    <a:cubicBezTo>
                      <a:pt x="587071" y="572494"/>
                      <a:pt x="1174142" y="0"/>
                      <a:pt x="1765189" y="0"/>
                    </a:cubicBezTo>
                    <a:cubicBezTo>
                      <a:pt x="2356236" y="0"/>
                      <a:pt x="2951258" y="572494"/>
                      <a:pt x="3546281" y="1144988"/>
                    </a:cubicBezTo>
                  </a:path>
                </a:pathLst>
              </a:custGeom>
              <a:noFill/>
              <a:ln w="57150">
                <a:solidFill>
                  <a:srgbClr val="0070C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350" dirty="0"/>
              </a:p>
            </p:txBody>
          </p:sp>
          <p:sp>
            <p:nvSpPr>
              <p:cNvPr id="29" name="Полилиния: фигура 77"/>
              <p:cNvSpPr/>
              <p:nvPr/>
            </p:nvSpPr>
            <p:spPr>
              <a:xfrm rot="10800000">
                <a:off x="4007077" y="3910635"/>
                <a:ext cx="2098401" cy="751842"/>
              </a:xfrm>
              <a:custGeom>
                <a:avLst/>
                <a:gdLst>
                  <a:gd name="connsiteX0" fmla="*/ 0 w 3546281"/>
                  <a:gd name="connsiteY0" fmla="*/ 1144988 h 1144988"/>
                  <a:gd name="connsiteX1" fmla="*/ 1765189 w 3546281"/>
                  <a:gd name="connsiteY1" fmla="*/ 0 h 1144988"/>
                  <a:gd name="connsiteX2" fmla="*/ 3546281 w 3546281"/>
                  <a:gd name="connsiteY2" fmla="*/ 1144988 h 11449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546281" h="1144988">
                    <a:moveTo>
                      <a:pt x="0" y="1144988"/>
                    </a:moveTo>
                    <a:cubicBezTo>
                      <a:pt x="587071" y="572494"/>
                      <a:pt x="1174142" y="0"/>
                      <a:pt x="1765189" y="0"/>
                    </a:cubicBezTo>
                    <a:cubicBezTo>
                      <a:pt x="2356236" y="0"/>
                      <a:pt x="2951258" y="572494"/>
                      <a:pt x="3546281" y="1144988"/>
                    </a:cubicBezTo>
                  </a:path>
                </a:pathLst>
              </a:custGeom>
              <a:noFill/>
              <a:ln w="57150">
                <a:solidFill>
                  <a:srgbClr val="0070C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350" dirty="0"/>
              </a:p>
            </p:txBody>
          </p:sp>
        </p:grpSp>
      </p:grpSp>
      <p:grpSp>
        <p:nvGrpSpPr>
          <p:cNvPr id="44" name="Группа 24"/>
          <p:cNvGrpSpPr/>
          <p:nvPr/>
        </p:nvGrpSpPr>
        <p:grpSpPr>
          <a:xfrm>
            <a:off x="-1341911" y="3853910"/>
            <a:ext cx="14947553" cy="562253"/>
            <a:chOff x="-113245" y="3491723"/>
            <a:chExt cx="14560187" cy="749671"/>
          </a:xfrm>
        </p:grpSpPr>
        <p:grpSp>
          <p:nvGrpSpPr>
            <p:cNvPr id="45" name="Группа 74"/>
            <p:cNvGrpSpPr/>
            <p:nvPr/>
          </p:nvGrpSpPr>
          <p:grpSpPr>
            <a:xfrm>
              <a:off x="4041731" y="3492878"/>
              <a:ext cx="10405211" cy="748516"/>
              <a:chOff x="4106217" y="3492878"/>
              <a:chExt cx="10243518" cy="748516"/>
            </a:xfrm>
          </p:grpSpPr>
          <p:sp>
            <p:nvSpPr>
              <p:cNvPr id="50" name="Полилиния: фигура 72"/>
              <p:cNvSpPr/>
              <p:nvPr/>
            </p:nvSpPr>
            <p:spPr>
              <a:xfrm>
                <a:off x="6164555" y="3492878"/>
                <a:ext cx="2046643" cy="379715"/>
              </a:xfrm>
              <a:custGeom>
                <a:avLst/>
                <a:gdLst>
                  <a:gd name="connsiteX0" fmla="*/ 0 w 3546281"/>
                  <a:gd name="connsiteY0" fmla="*/ 1144988 h 1144988"/>
                  <a:gd name="connsiteX1" fmla="*/ 1765189 w 3546281"/>
                  <a:gd name="connsiteY1" fmla="*/ 0 h 1144988"/>
                  <a:gd name="connsiteX2" fmla="*/ 3546281 w 3546281"/>
                  <a:gd name="connsiteY2" fmla="*/ 1144988 h 11449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546281" h="1144988">
                    <a:moveTo>
                      <a:pt x="0" y="1144988"/>
                    </a:moveTo>
                    <a:cubicBezTo>
                      <a:pt x="587071" y="572494"/>
                      <a:pt x="1174142" y="0"/>
                      <a:pt x="1765189" y="0"/>
                    </a:cubicBezTo>
                    <a:cubicBezTo>
                      <a:pt x="2356236" y="0"/>
                      <a:pt x="2951258" y="572494"/>
                      <a:pt x="3546281" y="1144988"/>
                    </a:cubicBezTo>
                  </a:path>
                </a:pathLst>
              </a:custGeom>
              <a:noFill/>
              <a:ln w="57150">
                <a:solidFill>
                  <a:srgbClr val="FF000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350" dirty="0"/>
              </a:p>
            </p:txBody>
          </p:sp>
          <p:sp>
            <p:nvSpPr>
              <p:cNvPr id="51" name="Полилиния: фигура 73"/>
              <p:cNvSpPr/>
              <p:nvPr/>
            </p:nvSpPr>
            <p:spPr>
              <a:xfrm rot="10800000">
                <a:off x="8175034" y="3869207"/>
                <a:ext cx="2087081" cy="372187"/>
              </a:xfrm>
              <a:custGeom>
                <a:avLst/>
                <a:gdLst>
                  <a:gd name="connsiteX0" fmla="*/ 0 w 3546281"/>
                  <a:gd name="connsiteY0" fmla="*/ 1144988 h 1144988"/>
                  <a:gd name="connsiteX1" fmla="*/ 1765189 w 3546281"/>
                  <a:gd name="connsiteY1" fmla="*/ 0 h 1144988"/>
                  <a:gd name="connsiteX2" fmla="*/ 3546281 w 3546281"/>
                  <a:gd name="connsiteY2" fmla="*/ 1144988 h 11449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546281" h="1144988">
                    <a:moveTo>
                      <a:pt x="0" y="1144988"/>
                    </a:moveTo>
                    <a:cubicBezTo>
                      <a:pt x="587071" y="572494"/>
                      <a:pt x="1174142" y="0"/>
                      <a:pt x="1765189" y="0"/>
                    </a:cubicBezTo>
                    <a:cubicBezTo>
                      <a:pt x="2356236" y="0"/>
                      <a:pt x="2951258" y="572494"/>
                      <a:pt x="3546281" y="1144988"/>
                    </a:cubicBezTo>
                  </a:path>
                </a:pathLst>
              </a:custGeom>
              <a:noFill/>
              <a:ln w="57150">
                <a:solidFill>
                  <a:srgbClr val="FF000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350" dirty="0"/>
              </a:p>
            </p:txBody>
          </p:sp>
          <p:sp>
            <p:nvSpPr>
              <p:cNvPr id="52" name="Полилиния: фигура 78"/>
              <p:cNvSpPr/>
              <p:nvPr/>
            </p:nvSpPr>
            <p:spPr>
              <a:xfrm rot="10800000">
                <a:off x="4106217" y="3848201"/>
                <a:ext cx="2084621" cy="362560"/>
              </a:xfrm>
              <a:custGeom>
                <a:avLst/>
                <a:gdLst>
                  <a:gd name="connsiteX0" fmla="*/ 0 w 3546281"/>
                  <a:gd name="connsiteY0" fmla="*/ 1144988 h 1144988"/>
                  <a:gd name="connsiteX1" fmla="*/ 1765189 w 3546281"/>
                  <a:gd name="connsiteY1" fmla="*/ 0 h 1144988"/>
                  <a:gd name="connsiteX2" fmla="*/ 3546281 w 3546281"/>
                  <a:gd name="connsiteY2" fmla="*/ 1144988 h 11449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546281" h="1144988">
                    <a:moveTo>
                      <a:pt x="0" y="1144988"/>
                    </a:moveTo>
                    <a:cubicBezTo>
                      <a:pt x="587071" y="572494"/>
                      <a:pt x="1174142" y="0"/>
                      <a:pt x="1765189" y="0"/>
                    </a:cubicBezTo>
                    <a:cubicBezTo>
                      <a:pt x="2356236" y="0"/>
                      <a:pt x="2951258" y="572494"/>
                      <a:pt x="3546281" y="1144988"/>
                    </a:cubicBezTo>
                  </a:path>
                </a:pathLst>
              </a:custGeom>
              <a:noFill/>
              <a:ln w="57150">
                <a:solidFill>
                  <a:srgbClr val="FF000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350" dirty="0"/>
              </a:p>
            </p:txBody>
          </p:sp>
          <p:sp>
            <p:nvSpPr>
              <p:cNvPr id="53" name="Полилиния: фигура 79"/>
              <p:cNvSpPr/>
              <p:nvPr/>
            </p:nvSpPr>
            <p:spPr>
              <a:xfrm>
                <a:off x="10248054" y="3517331"/>
                <a:ext cx="2022309" cy="346974"/>
              </a:xfrm>
              <a:custGeom>
                <a:avLst/>
                <a:gdLst>
                  <a:gd name="connsiteX0" fmla="*/ 0 w 3546281"/>
                  <a:gd name="connsiteY0" fmla="*/ 1144988 h 1144988"/>
                  <a:gd name="connsiteX1" fmla="*/ 1765189 w 3546281"/>
                  <a:gd name="connsiteY1" fmla="*/ 0 h 1144988"/>
                  <a:gd name="connsiteX2" fmla="*/ 3546281 w 3546281"/>
                  <a:gd name="connsiteY2" fmla="*/ 1144988 h 11449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546281" h="1144988">
                    <a:moveTo>
                      <a:pt x="0" y="1144988"/>
                    </a:moveTo>
                    <a:cubicBezTo>
                      <a:pt x="587071" y="572494"/>
                      <a:pt x="1174142" y="0"/>
                      <a:pt x="1765189" y="0"/>
                    </a:cubicBezTo>
                    <a:cubicBezTo>
                      <a:pt x="2356236" y="0"/>
                      <a:pt x="2951258" y="572494"/>
                      <a:pt x="3546281" y="1144988"/>
                    </a:cubicBezTo>
                  </a:path>
                </a:pathLst>
              </a:custGeom>
              <a:noFill/>
              <a:ln w="57150">
                <a:solidFill>
                  <a:srgbClr val="FF000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350" dirty="0"/>
              </a:p>
            </p:txBody>
          </p:sp>
          <p:sp>
            <p:nvSpPr>
              <p:cNvPr id="49" name="Полилиния: фигура 73"/>
              <p:cNvSpPr/>
              <p:nvPr/>
            </p:nvSpPr>
            <p:spPr>
              <a:xfrm rot="10800000">
                <a:off x="12262654" y="3861673"/>
                <a:ext cx="2087081" cy="372187"/>
              </a:xfrm>
              <a:custGeom>
                <a:avLst/>
                <a:gdLst>
                  <a:gd name="connsiteX0" fmla="*/ 0 w 3546281"/>
                  <a:gd name="connsiteY0" fmla="*/ 1144988 h 1144988"/>
                  <a:gd name="connsiteX1" fmla="*/ 1765189 w 3546281"/>
                  <a:gd name="connsiteY1" fmla="*/ 0 h 1144988"/>
                  <a:gd name="connsiteX2" fmla="*/ 3546281 w 3546281"/>
                  <a:gd name="connsiteY2" fmla="*/ 1144988 h 11449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546281" h="1144988">
                    <a:moveTo>
                      <a:pt x="0" y="1144988"/>
                    </a:moveTo>
                    <a:cubicBezTo>
                      <a:pt x="587071" y="572494"/>
                      <a:pt x="1174142" y="0"/>
                      <a:pt x="1765189" y="0"/>
                    </a:cubicBezTo>
                    <a:cubicBezTo>
                      <a:pt x="2356236" y="0"/>
                      <a:pt x="2951258" y="572494"/>
                      <a:pt x="3546281" y="1144988"/>
                    </a:cubicBezTo>
                  </a:path>
                </a:pathLst>
              </a:custGeom>
              <a:noFill/>
              <a:ln w="57150">
                <a:solidFill>
                  <a:srgbClr val="FF000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350" dirty="0"/>
              </a:p>
            </p:txBody>
          </p:sp>
        </p:grpSp>
        <p:grpSp>
          <p:nvGrpSpPr>
            <p:cNvPr id="46" name="Группа 75"/>
            <p:cNvGrpSpPr/>
            <p:nvPr/>
          </p:nvGrpSpPr>
          <p:grpSpPr>
            <a:xfrm>
              <a:off x="-113245" y="3491723"/>
              <a:ext cx="4176796" cy="719039"/>
              <a:chOff x="4007074" y="3507441"/>
              <a:chExt cx="4162237" cy="719039"/>
            </a:xfrm>
          </p:grpSpPr>
          <p:sp>
            <p:nvSpPr>
              <p:cNvPr id="47" name="Полилиния: фигура 76"/>
              <p:cNvSpPr/>
              <p:nvPr/>
            </p:nvSpPr>
            <p:spPr>
              <a:xfrm>
                <a:off x="6031669" y="3507441"/>
                <a:ext cx="2137642" cy="363941"/>
              </a:xfrm>
              <a:custGeom>
                <a:avLst/>
                <a:gdLst>
                  <a:gd name="connsiteX0" fmla="*/ 0 w 3546281"/>
                  <a:gd name="connsiteY0" fmla="*/ 1144988 h 1144988"/>
                  <a:gd name="connsiteX1" fmla="*/ 1765189 w 3546281"/>
                  <a:gd name="connsiteY1" fmla="*/ 0 h 1144988"/>
                  <a:gd name="connsiteX2" fmla="*/ 3546281 w 3546281"/>
                  <a:gd name="connsiteY2" fmla="*/ 1144988 h 11449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546281" h="1144988">
                    <a:moveTo>
                      <a:pt x="0" y="1144988"/>
                    </a:moveTo>
                    <a:cubicBezTo>
                      <a:pt x="587071" y="572494"/>
                      <a:pt x="1174142" y="0"/>
                      <a:pt x="1765189" y="0"/>
                    </a:cubicBezTo>
                    <a:cubicBezTo>
                      <a:pt x="2356236" y="0"/>
                      <a:pt x="2951258" y="572494"/>
                      <a:pt x="3546281" y="1144988"/>
                    </a:cubicBezTo>
                  </a:path>
                </a:pathLst>
              </a:custGeom>
              <a:noFill/>
              <a:ln w="57150">
                <a:solidFill>
                  <a:srgbClr val="FF000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350" dirty="0"/>
              </a:p>
            </p:txBody>
          </p:sp>
          <p:sp>
            <p:nvSpPr>
              <p:cNvPr id="48" name="Полилиния: фигура 77"/>
              <p:cNvSpPr/>
              <p:nvPr/>
            </p:nvSpPr>
            <p:spPr>
              <a:xfrm rot="10800000">
                <a:off x="4007074" y="3857147"/>
                <a:ext cx="2085410" cy="369333"/>
              </a:xfrm>
              <a:custGeom>
                <a:avLst/>
                <a:gdLst>
                  <a:gd name="connsiteX0" fmla="*/ 0 w 3546281"/>
                  <a:gd name="connsiteY0" fmla="*/ 1144988 h 1144988"/>
                  <a:gd name="connsiteX1" fmla="*/ 1765189 w 3546281"/>
                  <a:gd name="connsiteY1" fmla="*/ 0 h 1144988"/>
                  <a:gd name="connsiteX2" fmla="*/ 3546281 w 3546281"/>
                  <a:gd name="connsiteY2" fmla="*/ 1144988 h 11449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546281" h="1144988">
                    <a:moveTo>
                      <a:pt x="0" y="1144988"/>
                    </a:moveTo>
                    <a:cubicBezTo>
                      <a:pt x="587071" y="572494"/>
                      <a:pt x="1174142" y="0"/>
                      <a:pt x="1765189" y="0"/>
                    </a:cubicBezTo>
                    <a:cubicBezTo>
                      <a:pt x="2356236" y="0"/>
                      <a:pt x="2951258" y="572494"/>
                      <a:pt x="3546281" y="1144988"/>
                    </a:cubicBezTo>
                  </a:path>
                </a:pathLst>
              </a:custGeom>
              <a:noFill/>
              <a:ln w="57150">
                <a:solidFill>
                  <a:srgbClr val="FF000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350" dirty="0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0" y="2404036"/>
                <a:ext cx="3817088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b="1" i="0" smtClean="0">
                          <a:solidFill>
                            <a:srgbClr val="C00000"/>
                          </a:solidFill>
                          <a:latin typeface="Cambria Math"/>
                        </a:rPr>
                        <m:t>𝐲</m:t>
                      </m:r>
                      <m:r>
                        <a:rPr lang="en-US" sz="3000" b="1" i="0" smtClean="0">
                          <a:solidFill>
                            <a:srgbClr val="C0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3000" b="1" i="0" smtClean="0">
                          <a:solidFill>
                            <a:srgbClr val="C00000"/>
                          </a:solidFill>
                          <a:latin typeface="Cambria Math"/>
                        </a:rPr>
                        <m:t>𝟎</m:t>
                      </m:r>
                      <m:r>
                        <a:rPr lang="en-US" sz="3000" b="1" i="0" smtClean="0">
                          <a:solidFill>
                            <a:srgbClr val="C00000"/>
                          </a:solidFill>
                          <a:latin typeface="Cambria Math"/>
                        </a:rPr>
                        <m:t>,</m:t>
                      </m:r>
                      <m:r>
                        <a:rPr lang="en-US" sz="3000" b="1" i="0" smtClean="0">
                          <a:solidFill>
                            <a:srgbClr val="C00000"/>
                          </a:solidFill>
                          <a:latin typeface="Cambria Math"/>
                        </a:rPr>
                        <m:t>𝟓𝐜𝐨𝐬𝐱</m:t>
                      </m:r>
                    </m:oMath>
                  </m:oMathPara>
                </a14:m>
                <a:endParaRPr lang="ru-RU" sz="30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404036"/>
                <a:ext cx="2862816" cy="55399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26638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6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81" y="2177416"/>
            <a:ext cx="12215891" cy="3823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" name="Заголовок 1"/>
          <p:cNvSpPr>
            <a:spLocks noGrp="1"/>
          </p:cNvSpPr>
          <p:nvPr>
            <p:ph type="title"/>
          </p:nvPr>
        </p:nvSpPr>
        <p:spPr>
          <a:xfrm>
            <a:off x="808922" y="347362"/>
            <a:ext cx="10645711" cy="842819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chemeClr val="bg2">
                    <a:lumMod val="10000"/>
                  </a:schemeClr>
                </a:solidFill>
              </a:rPr>
              <a:t>y = m</a:t>
            </a:r>
            <a:r>
              <a:rPr lang="en-US" sz="2400" b="1" i="1" dirty="0">
                <a:solidFill>
                  <a:schemeClr val="bg2">
                    <a:lumMod val="10000"/>
                  </a:schemeClr>
                </a:solidFill>
              </a:rPr>
              <a:t>f</a:t>
            </a:r>
            <a:r>
              <a:rPr lang="en-US" sz="2400" b="1" dirty="0">
                <a:solidFill>
                  <a:schemeClr val="bg2">
                    <a:lumMod val="10000"/>
                  </a:schemeClr>
                </a:solidFill>
              </a:rPr>
              <a:t>(x)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</a:rPr>
              <a:t>, где  </a:t>
            </a:r>
            <a:r>
              <a:rPr lang="en-US" sz="2400" b="1" dirty="0">
                <a:solidFill>
                  <a:schemeClr val="bg2">
                    <a:lumMod val="10000"/>
                  </a:schemeClr>
                </a:solidFill>
              </a:rPr>
              <a:t>m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</a:rPr>
              <a:t>=-</a:t>
            </a:r>
            <a:r>
              <a:rPr lang="en-US" sz="2400" b="1" dirty="0">
                <a:solidFill>
                  <a:schemeClr val="bg2">
                    <a:lumMod val="10000"/>
                  </a:schemeClr>
                </a:solidFill>
              </a:rPr>
              <a:t>1    </a:t>
            </a:r>
            <a:br>
              <a:rPr lang="en-US" sz="2400" b="1" dirty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sz="2400" b="1" dirty="0">
                <a:solidFill>
                  <a:schemeClr val="bg2">
                    <a:lumMod val="10000"/>
                  </a:schemeClr>
                </a:solidFill>
              </a:rPr>
              <a:t>Преобразование симметрии относительно оси х</a:t>
            </a:r>
          </a:p>
        </p:txBody>
      </p:sp>
      <p:grpSp>
        <p:nvGrpSpPr>
          <p:cNvPr id="2" name="Группа 24"/>
          <p:cNvGrpSpPr/>
          <p:nvPr/>
        </p:nvGrpSpPr>
        <p:grpSpPr>
          <a:xfrm>
            <a:off x="-1294717" y="3602160"/>
            <a:ext cx="14915645" cy="1110210"/>
            <a:chOff x="-113242" y="3203065"/>
            <a:chExt cx="14597086" cy="1512965"/>
          </a:xfrm>
        </p:grpSpPr>
        <p:grpSp>
          <p:nvGrpSpPr>
            <p:cNvPr id="3" name="Группа 74"/>
            <p:cNvGrpSpPr/>
            <p:nvPr/>
          </p:nvGrpSpPr>
          <p:grpSpPr>
            <a:xfrm>
              <a:off x="4041733" y="3203065"/>
              <a:ext cx="10442111" cy="1512965"/>
              <a:chOff x="4106219" y="3203065"/>
              <a:chExt cx="10279845" cy="1512965"/>
            </a:xfrm>
          </p:grpSpPr>
          <p:sp>
            <p:nvSpPr>
              <p:cNvPr id="30" name="Полилиния: фигура 72"/>
              <p:cNvSpPr/>
              <p:nvPr/>
            </p:nvSpPr>
            <p:spPr>
              <a:xfrm>
                <a:off x="6166165" y="3203065"/>
                <a:ext cx="2045033" cy="724655"/>
              </a:xfrm>
              <a:custGeom>
                <a:avLst/>
                <a:gdLst>
                  <a:gd name="connsiteX0" fmla="*/ 0 w 3546281"/>
                  <a:gd name="connsiteY0" fmla="*/ 1144988 h 1144988"/>
                  <a:gd name="connsiteX1" fmla="*/ 1765189 w 3546281"/>
                  <a:gd name="connsiteY1" fmla="*/ 0 h 1144988"/>
                  <a:gd name="connsiteX2" fmla="*/ 3546281 w 3546281"/>
                  <a:gd name="connsiteY2" fmla="*/ 1144988 h 11449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546281" h="1144988">
                    <a:moveTo>
                      <a:pt x="0" y="1144988"/>
                    </a:moveTo>
                    <a:cubicBezTo>
                      <a:pt x="587071" y="572494"/>
                      <a:pt x="1174142" y="0"/>
                      <a:pt x="1765189" y="0"/>
                    </a:cubicBezTo>
                    <a:cubicBezTo>
                      <a:pt x="2356236" y="0"/>
                      <a:pt x="2951258" y="572494"/>
                      <a:pt x="3546281" y="1144988"/>
                    </a:cubicBezTo>
                  </a:path>
                </a:pathLst>
              </a:custGeom>
              <a:noFill/>
              <a:ln w="57150">
                <a:solidFill>
                  <a:srgbClr val="0070C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350" dirty="0"/>
              </a:p>
            </p:txBody>
          </p:sp>
          <p:sp>
            <p:nvSpPr>
              <p:cNvPr id="31" name="Полилиния: фигура 73"/>
              <p:cNvSpPr/>
              <p:nvPr/>
            </p:nvSpPr>
            <p:spPr>
              <a:xfrm rot="10800000">
                <a:off x="8175036" y="3902149"/>
                <a:ext cx="2087085" cy="770640"/>
              </a:xfrm>
              <a:custGeom>
                <a:avLst/>
                <a:gdLst>
                  <a:gd name="connsiteX0" fmla="*/ 0 w 3546281"/>
                  <a:gd name="connsiteY0" fmla="*/ 1144988 h 1144988"/>
                  <a:gd name="connsiteX1" fmla="*/ 1765189 w 3546281"/>
                  <a:gd name="connsiteY1" fmla="*/ 0 h 1144988"/>
                  <a:gd name="connsiteX2" fmla="*/ 3546281 w 3546281"/>
                  <a:gd name="connsiteY2" fmla="*/ 1144988 h 11449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546281" h="1144988">
                    <a:moveTo>
                      <a:pt x="0" y="1144988"/>
                    </a:moveTo>
                    <a:cubicBezTo>
                      <a:pt x="587071" y="572494"/>
                      <a:pt x="1174142" y="0"/>
                      <a:pt x="1765189" y="0"/>
                    </a:cubicBezTo>
                    <a:cubicBezTo>
                      <a:pt x="2356236" y="0"/>
                      <a:pt x="2951258" y="572494"/>
                      <a:pt x="3546281" y="1144988"/>
                    </a:cubicBezTo>
                  </a:path>
                </a:pathLst>
              </a:custGeom>
              <a:noFill/>
              <a:ln w="57150">
                <a:solidFill>
                  <a:srgbClr val="0070C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350" dirty="0"/>
              </a:p>
            </p:txBody>
          </p:sp>
          <p:sp>
            <p:nvSpPr>
              <p:cNvPr id="32" name="Полилиния: фигура 78"/>
              <p:cNvSpPr/>
              <p:nvPr/>
            </p:nvSpPr>
            <p:spPr>
              <a:xfrm rot="10800000">
                <a:off x="4106219" y="3902149"/>
                <a:ext cx="2092430" cy="741726"/>
              </a:xfrm>
              <a:custGeom>
                <a:avLst/>
                <a:gdLst>
                  <a:gd name="connsiteX0" fmla="*/ 0 w 3546281"/>
                  <a:gd name="connsiteY0" fmla="*/ 1144988 h 1144988"/>
                  <a:gd name="connsiteX1" fmla="*/ 1765189 w 3546281"/>
                  <a:gd name="connsiteY1" fmla="*/ 0 h 1144988"/>
                  <a:gd name="connsiteX2" fmla="*/ 3546281 w 3546281"/>
                  <a:gd name="connsiteY2" fmla="*/ 1144988 h 11449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546281" h="1144988">
                    <a:moveTo>
                      <a:pt x="0" y="1144988"/>
                    </a:moveTo>
                    <a:cubicBezTo>
                      <a:pt x="587071" y="572494"/>
                      <a:pt x="1174142" y="0"/>
                      <a:pt x="1765189" y="0"/>
                    </a:cubicBezTo>
                    <a:cubicBezTo>
                      <a:pt x="2356236" y="0"/>
                      <a:pt x="2951258" y="572494"/>
                      <a:pt x="3546281" y="1144988"/>
                    </a:cubicBezTo>
                  </a:path>
                </a:pathLst>
              </a:custGeom>
              <a:noFill/>
              <a:ln w="57150">
                <a:solidFill>
                  <a:srgbClr val="0070C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350" dirty="0"/>
              </a:p>
            </p:txBody>
          </p:sp>
          <p:sp>
            <p:nvSpPr>
              <p:cNvPr id="33" name="Полилиния: фигура 79"/>
              <p:cNvSpPr/>
              <p:nvPr/>
            </p:nvSpPr>
            <p:spPr>
              <a:xfrm>
                <a:off x="10248056" y="3220883"/>
                <a:ext cx="2022307" cy="693293"/>
              </a:xfrm>
              <a:custGeom>
                <a:avLst/>
                <a:gdLst>
                  <a:gd name="connsiteX0" fmla="*/ 0 w 3546281"/>
                  <a:gd name="connsiteY0" fmla="*/ 1144988 h 1144988"/>
                  <a:gd name="connsiteX1" fmla="*/ 1765189 w 3546281"/>
                  <a:gd name="connsiteY1" fmla="*/ 0 h 1144988"/>
                  <a:gd name="connsiteX2" fmla="*/ 3546281 w 3546281"/>
                  <a:gd name="connsiteY2" fmla="*/ 1144988 h 11449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546281" h="1144988">
                    <a:moveTo>
                      <a:pt x="0" y="1144988"/>
                    </a:moveTo>
                    <a:cubicBezTo>
                      <a:pt x="587071" y="572494"/>
                      <a:pt x="1174142" y="0"/>
                      <a:pt x="1765189" y="0"/>
                    </a:cubicBezTo>
                    <a:cubicBezTo>
                      <a:pt x="2356236" y="0"/>
                      <a:pt x="2951258" y="572494"/>
                      <a:pt x="3546281" y="1144988"/>
                    </a:cubicBezTo>
                  </a:path>
                </a:pathLst>
              </a:custGeom>
              <a:noFill/>
              <a:ln w="57150">
                <a:solidFill>
                  <a:srgbClr val="0070C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350" dirty="0"/>
              </a:p>
            </p:txBody>
          </p:sp>
          <p:sp>
            <p:nvSpPr>
              <p:cNvPr id="42" name="Полилиния: фигура 73"/>
              <p:cNvSpPr/>
              <p:nvPr/>
            </p:nvSpPr>
            <p:spPr>
              <a:xfrm rot="10800000">
                <a:off x="12298979" y="3945390"/>
                <a:ext cx="2087085" cy="770640"/>
              </a:xfrm>
              <a:custGeom>
                <a:avLst/>
                <a:gdLst>
                  <a:gd name="connsiteX0" fmla="*/ 0 w 3546281"/>
                  <a:gd name="connsiteY0" fmla="*/ 1144988 h 1144988"/>
                  <a:gd name="connsiteX1" fmla="*/ 1765189 w 3546281"/>
                  <a:gd name="connsiteY1" fmla="*/ 0 h 1144988"/>
                  <a:gd name="connsiteX2" fmla="*/ 3546281 w 3546281"/>
                  <a:gd name="connsiteY2" fmla="*/ 1144988 h 11449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546281" h="1144988">
                    <a:moveTo>
                      <a:pt x="0" y="1144988"/>
                    </a:moveTo>
                    <a:cubicBezTo>
                      <a:pt x="587071" y="572494"/>
                      <a:pt x="1174142" y="0"/>
                      <a:pt x="1765189" y="0"/>
                    </a:cubicBezTo>
                    <a:cubicBezTo>
                      <a:pt x="2356236" y="0"/>
                      <a:pt x="2951258" y="572494"/>
                      <a:pt x="3546281" y="1144988"/>
                    </a:cubicBezTo>
                  </a:path>
                </a:pathLst>
              </a:custGeom>
              <a:noFill/>
              <a:ln w="57150">
                <a:solidFill>
                  <a:srgbClr val="0070C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350" dirty="0"/>
              </a:p>
            </p:txBody>
          </p:sp>
        </p:grpSp>
        <p:grpSp>
          <p:nvGrpSpPr>
            <p:cNvPr id="25" name="Группа 75"/>
            <p:cNvGrpSpPr/>
            <p:nvPr/>
          </p:nvGrpSpPr>
          <p:grpSpPr>
            <a:xfrm>
              <a:off x="-113242" y="3203065"/>
              <a:ext cx="4154974" cy="1443694"/>
              <a:chOff x="4007077" y="3218783"/>
              <a:chExt cx="4140491" cy="1443694"/>
            </a:xfrm>
          </p:grpSpPr>
          <p:sp>
            <p:nvSpPr>
              <p:cNvPr id="28" name="Полилиния: фигура 76"/>
              <p:cNvSpPr/>
              <p:nvPr/>
            </p:nvSpPr>
            <p:spPr>
              <a:xfrm>
                <a:off x="6075731" y="3218783"/>
                <a:ext cx="2071837" cy="717883"/>
              </a:xfrm>
              <a:custGeom>
                <a:avLst/>
                <a:gdLst>
                  <a:gd name="connsiteX0" fmla="*/ 0 w 3546281"/>
                  <a:gd name="connsiteY0" fmla="*/ 1144988 h 1144988"/>
                  <a:gd name="connsiteX1" fmla="*/ 1765189 w 3546281"/>
                  <a:gd name="connsiteY1" fmla="*/ 0 h 1144988"/>
                  <a:gd name="connsiteX2" fmla="*/ 3546281 w 3546281"/>
                  <a:gd name="connsiteY2" fmla="*/ 1144988 h 11449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546281" h="1144988">
                    <a:moveTo>
                      <a:pt x="0" y="1144988"/>
                    </a:moveTo>
                    <a:cubicBezTo>
                      <a:pt x="587071" y="572494"/>
                      <a:pt x="1174142" y="0"/>
                      <a:pt x="1765189" y="0"/>
                    </a:cubicBezTo>
                    <a:cubicBezTo>
                      <a:pt x="2356236" y="0"/>
                      <a:pt x="2951258" y="572494"/>
                      <a:pt x="3546281" y="1144988"/>
                    </a:cubicBezTo>
                  </a:path>
                </a:pathLst>
              </a:custGeom>
              <a:noFill/>
              <a:ln w="57150">
                <a:solidFill>
                  <a:srgbClr val="0070C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350" dirty="0"/>
              </a:p>
            </p:txBody>
          </p:sp>
          <p:sp>
            <p:nvSpPr>
              <p:cNvPr id="29" name="Полилиния: фигура 77"/>
              <p:cNvSpPr/>
              <p:nvPr/>
            </p:nvSpPr>
            <p:spPr>
              <a:xfrm rot="10800000">
                <a:off x="4007077" y="3910635"/>
                <a:ext cx="2098401" cy="751842"/>
              </a:xfrm>
              <a:custGeom>
                <a:avLst/>
                <a:gdLst>
                  <a:gd name="connsiteX0" fmla="*/ 0 w 3546281"/>
                  <a:gd name="connsiteY0" fmla="*/ 1144988 h 1144988"/>
                  <a:gd name="connsiteX1" fmla="*/ 1765189 w 3546281"/>
                  <a:gd name="connsiteY1" fmla="*/ 0 h 1144988"/>
                  <a:gd name="connsiteX2" fmla="*/ 3546281 w 3546281"/>
                  <a:gd name="connsiteY2" fmla="*/ 1144988 h 11449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546281" h="1144988">
                    <a:moveTo>
                      <a:pt x="0" y="1144988"/>
                    </a:moveTo>
                    <a:cubicBezTo>
                      <a:pt x="587071" y="572494"/>
                      <a:pt x="1174142" y="0"/>
                      <a:pt x="1765189" y="0"/>
                    </a:cubicBezTo>
                    <a:cubicBezTo>
                      <a:pt x="2356236" y="0"/>
                      <a:pt x="2951258" y="572494"/>
                      <a:pt x="3546281" y="1144988"/>
                    </a:cubicBezTo>
                  </a:path>
                </a:pathLst>
              </a:custGeom>
              <a:noFill/>
              <a:ln w="57150">
                <a:solidFill>
                  <a:srgbClr val="0070C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350" dirty="0"/>
              </a:p>
            </p:txBody>
          </p:sp>
        </p:grpSp>
      </p:grpSp>
      <p:grpSp>
        <p:nvGrpSpPr>
          <p:cNvPr id="44" name="Группа 24"/>
          <p:cNvGrpSpPr/>
          <p:nvPr/>
        </p:nvGrpSpPr>
        <p:grpSpPr>
          <a:xfrm flipV="1">
            <a:off x="-1281997" y="3610278"/>
            <a:ext cx="14789953" cy="1078793"/>
            <a:chOff x="-26289" y="3492878"/>
            <a:chExt cx="14473231" cy="750404"/>
          </a:xfrm>
        </p:grpSpPr>
        <p:grpSp>
          <p:nvGrpSpPr>
            <p:cNvPr id="45" name="Группа 74"/>
            <p:cNvGrpSpPr/>
            <p:nvPr/>
          </p:nvGrpSpPr>
          <p:grpSpPr>
            <a:xfrm>
              <a:off x="4048694" y="3492878"/>
              <a:ext cx="10398248" cy="746954"/>
              <a:chOff x="4113072" y="3492878"/>
              <a:chExt cx="10236663" cy="746954"/>
            </a:xfrm>
          </p:grpSpPr>
          <p:sp>
            <p:nvSpPr>
              <p:cNvPr id="50" name="Полилиния: фигура 72"/>
              <p:cNvSpPr/>
              <p:nvPr/>
            </p:nvSpPr>
            <p:spPr>
              <a:xfrm>
                <a:off x="6191929" y="3492878"/>
                <a:ext cx="2068230" cy="377146"/>
              </a:xfrm>
              <a:custGeom>
                <a:avLst/>
                <a:gdLst>
                  <a:gd name="connsiteX0" fmla="*/ 0 w 3546281"/>
                  <a:gd name="connsiteY0" fmla="*/ 1144988 h 1144988"/>
                  <a:gd name="connsiteX1" fmla="*/ 1765189 w 3546281"/>
                  <a:gd name="connsiteY1" fmla="*/ 0 h 1144988"/>
                  <a:gd name="connsiteX2" fmla="*/ 3546281 w 3546281"/>
                  <a:gd name="connsiteY2" fmla="*/ 1144988 h 11449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546281" h="1144988">
                    <a:moveTo>
                      <a:pt x="0" y="1144988"/>
                    </a:moveTo>
                    <a:cubicBezTo>
                      <a:pt x="587071" y="572494"/>
                      <a:pt x="1174142" y="0"/>
                      <a:pt x="1765189" y="0"/>
                    </a:cubicBezTo>
                    <a:cubicBezTo>
                      <a:pt x="2356236" y="0"/>
                      <a:pt x="2951258" y="572494"/>
                      <a:pt x="3546281" y="1144988"/>
                    </a:cubicBezTo>
                  </a:path>
                </a:pathLst>
              </a:custGeom>
              <a:noFill/>
              <a:ln w="57150">
                <a:solidFill>
                  <a:srgbClr val="FF000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350" dirty="0"/>
              </a:p>
            </p:txBody>
          </p:sp>
          <p:sp>
            <p:nvSpPr>
              <p:cNvPr id="51" name="Полилиния: фигура 73"/>
              <p:cNvSpPr/>
              <p:nvPr/>
            </p:nvSpPr>
            <p:spPr>
              <a:xfrm rot="10800000">
                <a:off x="8260158" y="3874408"/>
                <a:ext cx="2019019" cy="365424"/>
              </a:xfrm>
              <a:custGeom>
                <a:avLst/>
                <a:gdLst>
                  <a:gd name="connsiteX0" fmla="*/ 0 w 3546281"/>
                  <a:gd name="connsiteY0" fmla="*/ 1144988 h 1144988"/>
                  <a:gd name="connsiteX1" fmla="*/ 1765189 w 3546281"/>
                  <a:gd name="connsiteY1" fmla="*/ 0 h 1144988"/>
                  <a:gd name="connsiteX2" fmla="*/ 3546281 w 3546281"/>
                  <a:gd name="connsiteY2" fmla="*/ 1144988 h 11449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546281" h="1144988">
                    <a:moveTo>
                      <a:pt x="0" y="1144988"/>
                    </a:moveTo>
                    <a:cubicBezTo>
                      <a:pt x="587071" y="572494"/>
                      <a:pt x="1174142" y="0"/>
                      <a:pt x="1765189" y="0"/>
                    </a:cubicBezTo>
                    <a:cubicBezTo>
                      <a:pt x="2356236" y="0"/>
                      <a:pt x="2951258" y="572494"/>
                      <a:pt x="3546281" y="1144988"/>
                    </a:cubicBezTo>
                  </a:path>
                </a:pathLst>
              </a:custGeom>
              <a:noFill/>
              <a:ln w="57150">
                <a:solidFill>
                  <a:srgbClr val="FF000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350" dirty="0"/>
              </a:p>
            </p:txBody>
          </p:sp>
          <p:sp>
            <p:nvSpPr>
              <p:cNvPr id="52" name="Полилиния: фигура 78"/>
              <p:cNvSpPr/>
              <p:nvPr/>
            </p:nvSpPr>
            <p:spPr>
              <a:xfrm rot="10800000">
                <a:off x="4113072" y="3879044"/>
                <a:ext cx="2078848" cy="354816"/>
              </a:xfrm>
              <a:custGeom>
                <a:avLst/>
                <a:gdLst>
                  <a:gd name="connsiteX0" fmla="*/ 0 w 3546281"/>
                  <a:gd name="connsiteY0" fmla="*/ 1144988 h 1144988"/>
                  <a:gd name="connsiteX1" fmla="*/ 1765189 w 3546281"/>
                  <a:gd name="connsiteY1" fmla="*/ 0 h 1144988"/>
                  <a:gd name="connsiteX2" fmla="*/ 3546281 w 3546281"/>
                  <a:gd name="connsiteY2" fmla="*/ 1144988 h 11449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546281" h="1144988">
                    <a:moveTo>
                      <a:pt x="0" y="1144988"/>
                    </a:moveTo>
                    <a:cubicBezTo>
                      <a:pt x="587071" y="572494"/>
                      <a:pt x="1174142" y="0"/>
                      <a:pt x="1765189" y="0"/>
                    </a:cubicBezTo>
                    <a:cubicBezTo>
                      <a:pt x="2356236" y="0"/>
                      <a:pt x="2951258" y="572494"/>
                      <a:pt x="3546281" y="1144988"/>
                    </a:cubicBezTo>
                  </a:path>
                </a:pathLst>
              </a:custGeom>
              <a:noFill/>
              <a:ln w="57150">
                <a:solidFill>
                  <a:srgbClr val="FF000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350" dirty="0"/>
              </a:p>
            </p:txBody>
          </p:sp>
          <p:sp>
            <p:nvSpPr>
              <p:cNvPr id="53" name="Полилиния: фигура 79"/>
              <p:cNvSpPr/>
              <p:nvPr/>
            </p:nvSpPr>
            <p:spPr>
              <a:xfrm>
                <a:off x="10279176" y="3510467"/>
                <a:ext cx="2076070" cy="363942"/>
              </a:xfrm>
              <a:custGeom>
                <a:avLst/>
                <a:gdLst>
                  <a:gd name="connsiteX0" fmla="*/ 0 w 3546281"/>
                  <a:gd name="connsiteY0" fmla="*/ 1144988 h 1144988"/>
                  <a:gd name="connsiteX1" fmla="*/ 1765189 w 3546281"/>
                  <a:gd name="connsiteY1" fmla="*/ 0 h 1144988"/>
                  <a:gd name="connsiteX2" fmla="*/ 3546281 w 3546281"/>
                  <a:gd name="connsiteY2" fmla="*/ 1144988 h 11449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546281" h="1144988">
                    <a:moveTo>
                      <a:pt x="0" y="1144988"/>
                    </a:moveTo>
                    <a:cubicBezTo>
                      <a:pt x="587071" y="572494"/>
                      <a:pt x="1174142" y="0"/>
                      <a:pt x="1765189" y="0"/>
                    </a:cubicBezTo>
                    <a:cubicBezTo>
                      <a:pt x="2356236" y="0"/>
                      <a:pt x="2951258" y="572494"/>
                      <a:pt x="3546281" y="1144988"/>
                    </a:cubicBezTo>
                  </a:path>
                </a:pathLst>
              </a:custGeom>
              <a:noFill/>
              <a:ln w="57150">
                <a:solidFill>
                  <a:srgbClr val="FF000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350" dirty="0"/>
              </a:p>
            </p:txBody>
          </p:sp>
          <p:sp>
            <p:nvSpPr>
              <p:cNvPr id="49" name="Полилиния: фигура 73"/>
              <p:cNvSpPr/>
              <p:nvPr/>
            </p:nvSpPr>
            <p:spPr>
              <a:xfrm rot="10800000">
                <a:off x="12355247" y="3882500"/>
                <a:ext cx="1994488" cy="351361"/>
              </a:xfrm>
              <a:custGeom>
                <a:avLst/>
                <a:gdLst>
                  <a:gd name="connsiteX0" fmla="*/ 0 w 3546281"/>
                  <a:gd name="connsiteY0" fmla="*/ 1144988 h 1144988"/>
                  <a:gd name="connsiteX1" fmla="*/ 1765189 w 3546281"/>
                  <a:gd name="connsiteY1" fmla="*/ 0 h 1144988"/>
                  <a:gd name="connsiteX2" fmla="*/ 3546281 w 3546281"/>
                  <a:gd name="connsiteY2" fmla="*/ 1144988 h 11449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546281" h="1144988">
                    <a:moveTo>
                      <a:pt x="0" y="1144988"/>
                    </a:moveTo>
                    <a:cubicBezTo>
                      <a:pt x="587071" y="572494"/>
                      <a:pt x="1174142" y="0"/>
                      <a:pt x="1765189" y="0"/>
                    </a:cubicBezTo>
                    <a:cubicBezTo>
                      <a:pt x="2356236" y="0"/>
                      <a:pt x="2951258" y="572494"/>
                      <a:pt x="3546281" y="1144988"/>
                    </a:cubicBezTo>
                  </a:path>
                </a:pathLst>
              </a:custGeom>
              <a:noFill/>
              <a:ln w="57150">
                <a:solidFill>
                  <a:srgbClr val="FF000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350" dirty="0"/>
              </a:p>
            </p:txBody>
          </p:sp>
        </p:grpSp>
        <p:grpSp>
          <p:nvGrpSpPr>
            <p:cNvPr id="46" name="Группа 75"/>
            <p:cNvGrpSpPr/>
            <p:nvPr/>
          </p:nvGrpSpPr>
          <p:grpSpPr>
            <a:xfrm>
              <a:off x="-26289" y="3510467"/>
              <a:ext cx="4074985" cy="732815"/>
              <a:chOff x="4093727" y="3526185"/>
              <a:chExt cx="4060781" cy="732815"/>
            </a:xfrm>
          </p:grpSpPr>
          <p:sp>
            <p:nvSpPr>
              <p:cNvPr id="47" name="Полилиния: фигура 76"/>
              <p:cNvSpPr/>
              <p:nvPr/>
            </p:nvSpPr>
            <p:spPr>
              <a:xfrm>
                <a:off x="6141435" y="3526185"/>
                <a:ext cx="2013073" cy="363941"/>
              </a:xfrm>
              <a:custGeom>
                <a:avLst/>
                <a:gdLst>
                  <a:gd name="connsiteX0" fmla="*/ 0 w 3546281"/>
                  <a:gd name="connsiteY0" fmla="*/ 1144988 h 1144988"/>
                  <a:gd name="connsiteX1" fmla="*/ 1765189 w 3546281"/>
                  <a:gd name="connsiteY1" fmla="*/ 0 h 1144988"/>
                  <a:gd name="connsiteX2" fmla="*/ 3546281 w 3546281"/>
                  <a:gd name="connsiteY2" fmla="*/ 1144988 h 11449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546281" h="1144988">
                    <a:moveTo>
                      <a:pt x="0" y="1144988"/>
                    </a:moveTo>
                    <a:cubicBezTo>
                      <a:pt x="587071" y="572494"/>
                      <a:pt x="1174142" y="0"/>
                      <a:pt x="1765189" y="0"/>
                    </a:cubicBezTo>
                    <a:cubicBezTo>
                      <a:pt x="2356236" y="0"/>
                      <a:pt x="2951258" y="572494"/>
                      <a:pt x="3546281" y="1144988"/>
                    </a:cubicBezTo>
                  </a:path>
                </a:pathLst>
              </a:custGeom>
              <a:noFill/>
              <a:ln w="57150">
                <a:solidFill>
                  <a:srgbClr val="FF000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350" dirty="0"/>
              </a:p>
            </p:txBody>
          </p:sp>
          <p:sp>
            <p:nvSpPr>
              <p:cNvPr id="48" name="Полилиния: фигура 77"/>
              <p:cNvSpPr/>
              <p:nvPr/>
            </p:nvSpPr>
            <p:spPr>
              <a:xfrm rot="10800000">
                <a:off x="4093727" y="3885743"/>
                <a:ext cx="2047708" cy="373257"/>
              </a:xfrm>
              <a:custGeom>
                <a:avLst/>
                <a:gdLst>
                  <a:gd name="connsiteX0" fmla="*/ 0 w 3546281"/>
                  <a:gd name="connsiteY0" fmla="*/ 1144988 h 1144988"/>
                  <a:gd name="connsiteX1" fmla="*/ 1765189 w 3546281"/>
                  <a:gd name="connsiteY1" fmla="*/ 0 h 1144988"/>
                  <a:gd name="connsiteX2" fmla="*/ 3546281 w 3546281"/>
                  <a:gd name="connsiteY2" fmla="*/ 1144988 h 11449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546281" h="1144988">
                    <a:moveTo>
                      <a:pt x="0" y="1144988"/>
                    </a:moveTo>
                    <a:cubicBezTo>
                      <a:pt x="587071" y="572494"/>
                      <a:pt x="1174142" y="0"/>
                      <a:pt x="1765189" y="0"/>
                    </a:cubicBezTo>
                    <a:cubicBezTo>
                      <a:pt x="2356236" y="0"/>
                      <a:pt x="2951258" y="572494"/>
                      <a:pt x="3546281" y="1144988"/>
                    </a:cubicBezTo>
                  </a:path>
                </a:pathLst>
              </a:custGeom>
              <a:noFill/>
              <a:ln w="57150">
                <a:solidFill>
                  <a:srgbClr val="FF000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350" dirty="0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-85729" y="2341562"/>
                <a:ext cx="3530009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𝒚</m:t>
                      </m:r>
                      <m:r>
                        <a:rPr lang="en-US" sz="3000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3000" b="1">
                          <a:solidFill>
                            <a:srgbClr val="C0000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3000" b="1" i="1">
                          <a:solidFill>
                            <a:srgbClr val="C00000"/>
                          </a:solidFill>
                          <a:latin typeface="Cambria Math"/>
                        </a:rPr>
                        <m:t>𝒄𝒐𝒔𝒙</m:t>
                      </m:r>
                    </m:oMath>
                  </m:oMathPara>
                </a14:m>
                <a:endParaRPr lang="ru-RU" sz="30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64297" y="2341562"/>
                <a:ext cx="2647507" cy="55399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59380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624418" y="908051"/>
            <a:ext cx="11067625" cy="5400675"/>
            <a:chOff x="476" y="346"/>
            <a:chExt cx="4884" cy="3538"/>
          </a:xfrm>
        </p:grpSpPr>
        <p:sp>
          <p:nvSpPr>
            <p:cNvPr id="21528" name="Line 5"/>
            <p:cNvSpPr>
              <a:spLocks noChangeShapeType="1"/>
            </p:cNvSpPr>
            <p:nvPr/>
          </p:nvSpPr>
          <p:spPr bwMode="auto">
            <a:xfrm flipV="1">
              <a:off x="2918" y="391"/>
              <a:ext cx="0" cy="349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1529" name="Line 6"/>
            <p:cNvSpPr>
              <a:spLocks noChangeShapeType="1"/>
            </p:cNvSpPr>
            <p:nvPr/>
          </p:nvSpPr>
          <p:spPr bwMode="auto">
            <a:xfrm>
              <a:off x="476" y="2138"/>
              <a:ext cx="488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1530" name="Line 7"/>
            <p:cNvSpPr>
              <a:spLocks noChangeShapeType="1"/>
            </p:cNvSpPr>
            <p:nvPr/>
          </p:nvSpPr>
          <p:spPr bwMode="auto">
            <a:xfrm>
              <a:off x="3110" y="391"/>
              <a:ext cx="0" cy="349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1531" name="Line 8"/>
            <p:cNvSpPr>
              <a:spLocks noChangeShapeType="1"/>
            </p:cNvSpPr>
            <p:nvPr/>
          </p:nvSpPr>
          <p:spPr bwMode="auto">
            <a:xfrm>
              <a:off x="3696" y="346"/>
              <a:ext cx="0" cy="349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1532" name="Line 9"/>
            <p:cNvSpPr>
              <a:spLocks noChangeShapeType="1"/>
            </p:cNvSpPr>
            <p:nvPr/>
          </p:nvSpPr>
          <p:spPr bwMode="auto">
            <a:xfrm>
              <a:off x="4264" y="391"/>
              <a:ext cx="0" cy="349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1533" name="Line 10"/>
            <p:cNvSpPr>
              <a:spLocks noChangeShapeType="1"/>
            </p:cNvSpPr>
            <p:nvPr/>
          </p:nvSpPr>
          <p:spPr bwMode="auto">
            <a:xfrm>
              <a:off x="4059" y="391"/>
              <a:ext cx="0" cy="349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1534" name="Line 11"/>
            <p:cNvSpPr>
              <a:spLocks noChangeShapeType="1"/>
            </p:cNvSpPr>
            <p:nvPr/>
          </p:nvSpPr>
          <p:spPr bwMode="auto">
            <a:xfrm>
              <a:off x="4649" y="391"/>
              <a:ext cx="0" cy="349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1535" name="Line 12"/>
            <p:cNvSpPr>
              <a:spLocks noChangeShapeType="1"/>
            </p:cNvSpPr>
            <p:nvPr/>
          </p:nvSpPr>
          <p:spPr bwMode="auto">
            <a:xfrm>
              <a:off x="4456" y="391"/>
              <a:ext cx="0" cy="349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1536" name="Line 13"/>
            <p:cNvSpPr>
              <a:spLocks noChangeShapeType="1"/>
            </p:cNvSpPr>
            <p:nvPr/>
          </p:nvSpPr>
          <p:spPr bwMode="auto">
            <a:xfrm>
              <a:off x="4841" y="391"/>
              <a:ext cx="0" cy="349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1537" name="Line 14"/>
            <p:cNvSpPr>
              <a:spLocks noChangeShapeType="1"/>
            </p:cNvSpPr>
            <p:nvPr/>
          </p:nvSpPr>
          <p:spPr bwMode="auto">
            <a:xfrm>
              <a:off x="5034" y="391"/>
              <a:ext cx="0" cy="349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1538" name="Line 15"/>
            <p:cNvSpPr>
              <a:spLocks noChangeShapeType="1"/>
            </p:cNvSpPr>
            <p:nvPr/>
          </p:nvSpPr>
          <p:spPr bwMode="auto">
            <a:xfrm>
              <a:off x="3878" y="391"/>
              <a:ext cx="0" cy="349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1539" name="Line 16"/>
            <p:cNvSpPr>
              <a:spLocks noChangeShapeType="1"/>
            </p:cNvSpPr>
            <p:nvPr/>
          </p:nvSpPr>
          <p:spPr bwMode="auto">
            <a:xfrm>
              <a:off x="3303" y="391"/>
              <a:ext cx="0" cy="349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1540" name="Line 17"/>
            <p:cNvSpPr>
              <a:spLocks noChangeShapeType="1"/>
            </p:cNvSpPr>
            <p:nvPr/>
          </p:nvSpPr>
          <p:spPr bwMode="auto">
            <a:xfrm>
              <a:off x="3515" y="391"/>
              <a:ext cx="0" cy="349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1541" name="Line 18"/>
            <p:cNvSpPr>
              <a:spLocks noChangeShapeType="1"/>
            </p:cNvSpPr>
            <p:nvPr/>
          </p:nvSpPr>
          <p:spPr bwMode="auto">
            <a:xfrm flipV="1">
              <a:off x="476" y="3568"/>
              <a:ext cx="4884" cy="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1542" name="Line 19"/>
            <p:cNvSpPr>
              <a:spLocks noChangeShapeType="1"/>
            </p:cNvSpPr>
            <p:nvPr/>
          </p:nvSpPr>
          <p:spPr bwMode="auto">
            <a:xfrm>
              <a:off x="5226" y="391"/>
              <a:ext cx="0" cy="349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1543" name="Line 20"/>
            <p:cNvSpPr>
              <a:spLocks noChangeShapeType="1"/>
            </p:cNvSpPr>
            <p:nvPr/>
          </p:nvSpPr>
          <p:spPr bwMode="auto">
            <a:xfrm flipV="1">
              <a:off x="476" y="1734"/>
              <a:ext cx="4884" cy="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1544" name="Line 21"/>
            <p:cNvSpPr>
              <a:spLocks noChangeShapeType="1"/>
            </p:cNvSpPr>
            <p:nvPr/>
          </p:nvSpPr>
          <p:spPr bwMode="auto">
            <a:xfrm flipV="1">
              <a:off x="476" y="1367"/>
              <a:ext cx="4884" cy="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1545" name="Line 22"/>
            <p:cNvSpPr>
              <a:spLocks noChangeShapeType="1"/>
            </p:cNvSpPr>
            <p:nvPr/>
          </p:nvSpPr>
          <p:spPr bwMode="auto">
            <a:xfrm flipV="1">
              <a:off x="476" y="1001"/>
              <a:ext cx="4884" cy="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1546" name="Line 23"/>
            <p:cNvSpPr>
              <a:spLocks noChangeShapeType="1"/>
            </p:cNvSpPr>
            <p:nvPr/>
          </p:nvSpPr>
          <p:spPr bwMode="auto">
            <a:xfrm flipV="1">
              <a:off x="476" y="671"/>
              <a:ext cx="4884" cy="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1547" name="Line 24"/>
            <p:cNvSpPr>
              <a:spLocks noChangeShapeType="1"/>
            </p:cNvSpPr>
            <p:nvPr/>
          </p:nvSpPr>
          <p:spPr bwMode="auto">
            <a:xfrm flipV="1">
              <a:off x="476" y="2834"/>
              <a:ext cx="4884" cy="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1548" name="Line 25"/>
            <p:cNvSpPr>
              <a:spLocks noChangeShapeType="1"/>
            </p:cNvSpPr>
            <p:nvPr/>
          </p:nvSpPr>
          <p:spPr bwMode="auto">
            <a:xfrm flipV="1">
              <a:off x="476" y="2467"/>
              <a:ext cx="4884" cy="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1549" name="Line 26"/>
            <p:cNvSpPr>
              <a:spLocks noChangeShapeType="1"/>
            </p:cNvSpPr>
            <p:nvPr/>
          </p:nvSpPr>
          <p:spPr bwMode="auto">
            <a:xfrm flipV="1">
              <a:off x="476" y="3201"/>
              <a:ext cx="4884" cy="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1550" name="Line 27"/>
            <p:cNvSpPr>
              <a:spLocks noChangeShapeType="1"/>
            </p:cNvSpPr>
            <p:nvPr/>
          </p:nvSpPr>
          <p:spPr bwMode="auto">
            <a:xfrm>
              <a:off x="612" y="391"/>
              <a:ext cx="0" cy="349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1551" name="Line 28"/>
            <p:cNvSpPr>
              <a:spLocks noChangeShapeType="1"/>
            </p:cNvSpPr>
            <p:nvPr/>
          </p:nvSpPr>
          <p:spPr bwMode="auto">
            <a:xfrm>
              <a:off x="995" y="391"/>
              <a:ext cx="0" cy="349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1552" name="Line 29"/>
            <p:cNvSpPr>
              <a:spLocks noChangeShapeType="1"/>
            </p:cNvSpPr>
            <p:nvPr/>
          </p:nvSpPr>
          <p:spPr bwMode="auto">
            <a:xfrm>
              <a:off x="1380" y="391"/>
              <a:ext cx="0" cy="349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1553" name="Line 30"/>
            <p:cNvSpPr>
              <a:spLocks noChangeShapeType="1"/>
            </p:cNvSpPr>
            <p:nvPr/>
          </p:nvSpPr>
          <p:spPr bwMode="auto">
            <a:xfrm>
              <a:off x="1764" y="391"/>
              <a:ext cx="0" cy="349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1554" name="Line 31"/>
            <p:cNvSpPr>
              <a:spLocks noChangeShapeType="1"/>
            </p:cNvSpPr>
            <p:nvPr/>
          </p:nvSpPr>
          <p:spPr bwMode="auto">
            <a:xfrm>
              <a:off x="2149" y="391"/>
              <a:ext cx="0" cy="349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1555" name="Line 32"/>
            <p:cNvSpPr>
              <a:spLocks noChangeShapeType="1"/>
            </p:cNvSpPr>
            <p:nvPr/>
          </p:nvSpPr>
          <p:spPr bwMode="auto">
            <a:xfrm>
              <a:off x="2533" y="391"/>
              <a:ext cx="0" cy="349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1556" name="Line 33"/>
            <p:cNvSpPr>
              <a:spLocks noChangeShapeType="1"/>
            </p:cNvSpPr>
            <p:nvPr/>
          </p:nvSpPr>
          <p:spPr bwMode="auto">
            <a:xfrm>
              <a:off x="793" y="391"/>
              <a:ext cx="0" cy="349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1557" name="Line 34"/>
            <p:cNvSpPr>
              <a:spLocks noChangeShapeType="1"/>
            </p:cNvSpPr>
            <p:nvPr/>
          </p:nvSpPr>
          <p:spPr bwMode="auto">
            <a:xfrm>
              <a:off x="1187" y="391"/>
              <a:ext cx="0" cy="349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1558" name="Line 35"/>
            <p:cNvSpPr>
              <a:spLocks noChangeShapeType="1"/>
            </p:cNvSpPr>
            <p:nvPr/>
          </p:nvSpPr>
          <p:spPr bwMode="auto">
            <a:xfrm>
              <a:off x="1572" y="391"/>
              <a:ext cx="0" cy="349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1559" name="Line 36"/>
            <p:cNvSpPr>
              <a:spLocks noChangeShapeType="1"/>
            </p:cNvSpPr>
            <p:nvPr/>
          </p:nvSpPr>
          <p:spPr bwMode="auto">
            <a:xfrm>
              <a:off x="1956" y="391"/>
              <a:ext cx="0" cy="349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1560" name="Line 37"/>
            <p:cNvSpPr>
              <a:spLocks noChangeShapeType="1"/>
            </p:cNvSpPr>
            <p:nvPr/>
          </p:nvSpPr>
          <p:spPr bwMode="auto">
            <a:xfrm>
              <a:off x="2341" y="391"/>
              <a:ext cx="0" cy="349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1561" name="Line 38"/>
            <p:cNvSpPr>
              <a:spLocks noChangeShapeType="1"/>
            </p:cNvSpPr>
            <p:nvPr/>
          </p:nvSpPr>
          <p:spPr bwMode="auto">
            <a:xfrm>
              <a:off x="2726" y="391"/>
              <a:ext cx="0" cy="349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1562" name="Line 39"/>
            <p:cNvSpPr>
              <a:spLocks noChangeShapeType="1"/>
            </p:cNvSpPr>
            <p:nvPr/>
          </p:nvSpPr>
          <p:spPr bwMode="auto">
            <a:xfrm flipV="1">
              <a:off x="476" y="853"/>
              <a:ext cx="4884" cy="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1563" name="Line 40"/>
            <p:cNvSpPr>
              <a:spLocks noChangeShapeType="1"/>
            </p:cNvSpPr>
            <p:nvPr/>
          </p:nvSpPr>
          <p:spPr bwMode="auto">
            <a:xfrm flipV="1">
              <a:off x="476" y="1184"/>
              <a:ext cx="4884" cy="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1564" name="Line 41"/>
            <p:cNvSpPr>
              <a:spLocks noChangeShapeType="1"/>
            </p:cNvSpPr>
            <p:nvPr/>
          </p:nvSpPr>
          <p:spPr bwMode="auto">
            <a:xfrm flipV="1">
              <a:off x="476" y="3714"/>
              <a:ext cx="4884" cy="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1565" name="Line 42"/>
            <p:cNvSpPr>
              <a:spLocks noChangeShapeType="1"/>
            </p:cNvSpPr>
            <p:nvPr/>
          </p:nvSpPr>
          <p:spPr bwMode="auto">
            <a:xfrm flipV="1">
              <a:off x="476" y="524"/>
              <a:ext cx="4884" cy="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1566" name="Line 43"/>
            <p:cNvSpPr>
              <a:spLocks noChangeShapeType="1"/>
            </p:cNvSpPr>
            <p:nvPr/>
          </p:nvSpPr>
          <p:spPr bwMode="auto">
            <a:xfrm flipV="1">
              <a:off x="476" y="1550"/>
              <a:ext cx="4884" cy="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1567" name="Line 44"/>
            <p:cNvSpPr>
              <a:spLocks noChangeShapeType="1"/>
            </p:cNvSpPr>
            <p:nvPr/>
          </p:nvSpPr>
          <p:spPr bwMode="auto">
            <a:xfrm flipV="1">
              <a:off x="476" y="1918"/>
              <a:ext cx="4884" cy="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1568" name="Line 45"/>
            <p:cNvSpPr>
              <a:spLocks noChangeShapeType="1"/>
            </p:cNvSpPr>
            <p:nvPr/>
          </p:nvSpPr>
          <p:spPr bwMode="auto">
            <a:xfrm flipV="1">
              <a:off x="476" y="2284"/>
              <a:ext cx="4884" cy="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1569" name="Line 46"/>
            <p:cNvSpPr>
              <a:spLocks noChangeShapeType="1"/>
            </p:cNvSpPr>
            <p:nvPr/>
          </p:nvSpPr>
          <p:spPr bwMode="auto">
            <a:xfrm flipV="1">
              <a:off x="476" y="2651"/>
              <a:ext cx="4884" cy="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1570" name="Line 47"/>
            <p:cNvSpPr>
              <a:spLocks noChangeShapeType="1"/>
            </p:cNvSpPr>
            <p:nvPr/>
          </p:nvSpPr>
          <p:spPr bwMode="auto">
            <a:xfrm flipV="1">
              <a:off x="476" y="3018"/>
              <a:ext cx="4884" cy="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1571" name="Line 48"/>
            <p:cNvSpPr>
              <a:spLocks noChangeShapeType="1"/>
            </p:cNvSpPr>
            <p:nvPr/>
          </p:nvSpPr>
          <p:spPr bwMode="auto">
            <a:xfrm flipV="1">
              <a:off x="476" y="3384"/>
              <a:ext cx="4884" cy="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1572" name="Text Box 49"/>
            <p:cNvSpPr txBox="1">
              <a:spLocks noChangeArrowheads="1"/>
            </p:cNvSpPr>
            <p:nvPr/>
          </p:nvSpPr>
          <p:spPr bwMode="auto">
            <a:xfrm>
              <a:off x="2765" y="390"/>
              <a:ext cx="138" cy="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altLang="ru-RU" sz="1800" b="1"/>
                <a:t>у</a:t>
              </a:r>
            </a:p>
          </p:txBody>
        </p:sp>
        <p:sp>
          <p:nvSpPr>
            <p:cNvPr id="21573" name="Text Box 50"/>
            <p:cNvSpPr txBox="1">
              <a:spLocks noChangeArrowheads="1"/>
            </p:cNvSpPr>
            <p:nvPr/>
          </p:nvSpPr>
          <p:spPr bwMode="auto">
            <a:xfrm>
              <a:off x="5194" y="1917"/>
              <a:ext cx="138" cy="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altLang="ru-RU" sz="1800" b="1"/>
                <a:t>х</a:t>
              </a:r>
            </a:p>
          </p:txBody>
        </p:sp>
        <p:sp>
          <p:nvSpPr>
            <p:cNvPr id="21574" name="Text Box 51"/>
            <p:cNvSpPr txBox="1">
              <a:spLocks noChangeArrowheads="1"/>
            </p:cNvSpPr>
            <p:nvPr/>
          </p:nvSpPr>
          <p:spPr bwMode="auto">
            <a:xfrm>
              <a:off x="2765" y="2138"/>
              <a:ext cx="138" cy="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altLang="ru-RU" sz="1800" b="1"/>
                <a:t>0</a:t>
              </a:r>
            </a:p>
          </p:txBody>
        </p:sp>
        <p:sp>
          <p:nvSpPr>
            <p:cNvPr id="21575" name="Oval 52"/>
            <p:cNvSpPr>
              <a:spLocks noChangeArrowheads="1"/>
            </p:cNvSpPr>
            <p:nvPr/>
          </p:nvSpPr>
          <p:spPr bwMode="auto">
            <a:xfrm>
              <a:off x="1148" y="2101"/>
              <a:ext cx="78" cy="7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ru-RU" altLang="ru-RU"/>
            </a:p>
          </p:txBody>
        </p:sp>
        <p:sp>
          <p:nvSpPr>
            <p:cNvPr id="21576" name="Oval 53"/>
            <p:cNvSpPr>
              <a:spLocks noChangeArrowheads="1"/>
            </p:cNvSpPr>
            <p:nvPr/>
          </p:nvSpPr>
          <p:spPr bwMode="auto">
            <a:xfrm>
              <a:off x="1726" y="2101"/>
              <a:ext cx="77" cy="7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ru-RU" altLang="ru-RU"/>
            </a:p>
          </p:txBody>
        </p:sp>
        <p:sp>
          <p:nvSpPr>
            <p:cNvPr id="21577" name="Oval 54"/>
            <p:cNvSpPr>
              <a:spLocks noChangeArrowheads="1"/>
            </p:cNvSpPr>
            <p:nvPr/>
          </p:nvSpPr>
          <p:spPr bwMode="auto">
            <a:xfrm>
              <a:off x="2303" y="2101"/>
              <a:ext cx="77" cy="7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ru-RU" altLang="ru-RU"/>
            </a:p>
          </p:txBody>
        </p:sp>
        <p:sp>
          <p:nvSpPr>
            <p:cNvPr id="21578" name="Oval 55"/>
            <p:cNvSpPr>
              <a:spLocks noChangeArrowheads="1"/>
            </p:cNvSpPr>
            <p:nvPr/>
          </p:nvSpPr>
          <p:spPr bwMode="auto">
            <a:xfrm>
              <a:off x="5187" y="2101"/>
              <a:ext cx="78" cy="7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ru-RU" altLang="ru-RU"/>
            </a:p>
          </p:txBody>
        </p:sp>
        <p:sp>
          <p:nvSpPr>
            <p:cNvPr id="21579" name="Oval 56"/>
            <p:cNvSpPr>
              <a:spLocks noChangeArrowheads="1"/>
            </p:cNvSpPr>
            <p:nvPr/>
          </p:nvSpPr>
          <p:spPr bwMode="auto">
            <a:xfrm>
              <a:off x="4611" y="2101"/>
              <a:ext cx="77" cy="7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ru-RU" altLang="ru-RU"/>
            </a:p>
          </p:txBody>
        </p:sp>
        <p:sp>
          <p:nvSpPr>
            <p:cNvPr id="21580" name="Oval 57"/>
            <p:cNvSpPr>
              <a:spLocks noChangeArrowheads="1"/>
            </p:cNvSpPr>
            <p:nvPr/>
          </p:nvSpPr>
          <p:spPr bwMode="auto">
            <a:xfrm>
              <a:off x="4014" y="2115"/>
              <a:ext cx="77" cy="7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ru-RU" altLang="ru-RU"/>
            </a:p>
          </p:txBody>
        </p:sp>
        <p:sp>
          <p:nvSpPr>
            <p:cNvPr id="21581" name="Oval 58"/>
            <p:cNvSpPr>
              <a:spLocks noChangeArrowheads="1"/>
            </p:cNvSpPr>
            <p:nvPr/>
          </p:nvSpPr>
          <p:spPr bwMode="auto">
            <a:xfrm>
              <a:off x="3457" y="2101"/>
              <a:ext cx="77" cy="7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ru-RU" altLang="ru-RU"/>
            </a:p>
          </p:txBody>
        </p:sp>
        <p:sp>
          <p:nvSpPr>
            <p:cNvPr id="21582" name="Oval 59"/>
            <p:cNvSpPr>
              <a:spLocks noChangeArrowheads="1"/>
            </p:cNvSpPr>
            <p:nvPr/>
          </p:nvSpPr>
          <p:spPr bwMode="auto">
            <a:xfrm>
              <a:off x="567" y="2115"/>
              <a:ext cx="77" cy="7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ru-RU" altLang="ru-RU"/>
            </a:p>
          </p:txBody>
        </p:sp>
        <p:sp>
          <p:nvSpPr>
            <p:cNvPr id="21583" name="Oval 60"/>
            <p:cNvSpPr>
              <a:spLocks noChangeArrowheads="1"/>
            </p:cNvSpPr>
            <p:nvPr/>
          </p:nvSpPr>
          <p:spPr bwMode="auto">
            <a:xfrm>
              <a:off x="2880" y="3164"/>
              <a:ext cx="77" cy="7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ru-RU" altLang="ru-RU"/>
            </a:p>
          </p:txBody>
        </p:sp>
        <p:sp>
          <p:nvSpPr>
            <p:cNvPr id="21584" name="Oval 61"/>
            <p:cNvSpPr>
              <a:spLocks noChangeArrowheads="1"/>
            </p:cNvSpPr>
            <p:nvPr/>
          </p:nvSpPr>
          <p:spPr bwMode="auto">
            <a:xfrm>
              <a:off x="2880" y="2467"/>
              <a:ext cx="77" cy="7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ru-RU" altLang="ru-RU"/>
            </a:p>
          </p:txBody>
        </p:sp>
        <p:sp>
          <p:nvSpPr>
            <p:cNvPr id="21585" name="Oval 62"/>
            <p:cNvSpPr>
              <a:spLocks noChangeArrowheads="1"/>
            </p:cNvSpPr>
            <p:nvPr/>
          </p:nvSpPr>
          <p:spPr bwMode="auto">
            <a:xfrm>
              <a:off x="2880" y="634"/>
              <a:ext cx="77" cy="7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ru-RU" altLang="ru-RU"/>
            </a:p>
          </p:txBody>
        </p:sp>
        <p:sp>
          <p:nvSpPr>
            <p:cNvPr id="21586" name="Oval 63"/>
            <p:cNvSpPr>
              <a:spLocks noChangeArrowheads="1"/>
            </p:cNvSpPr>
            <p:nvPr/>
          </p:nvSpPr>
          <p:spPr bwMode="auto">
            <a:xfrm>
              <a:off x="2880" y="1331"/>
              <a:ext cx="77" cy="7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ru-RU" altLang="ru-RU"/>
            </a:p>
          </p:txBody>
        </p:sp>
        <p:sp>
          <p:nvSpPr>
            <p:cNvPr id="21587" name="Oval 64"/>
            <p:cNvSpPr>
              <a:spLocks noChangeArrowheads="1"/>
            </p:cNvSpPr>
            <p:nvPr/>
          </p:nvSpPr>
          <p:spPr bwMode="auto">
            <a:xfrm>
              <a:off x="2880" y="1698"/>
              <a:ext cx="77" cy="7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ru-RU" altLang="ru-RU"/>
            </a:p>
          </p:txBody>
        </p:sp>
        <p:sp>
          <p:nvSpPr>
            <p:cNvPr id="21588" name="Oval 65"/>
            <p:cNvSpPr>
              <a:spLocks noChangeArrowheads="1"/>
            </p:cNvSpPr>
            <p:nvPr/>
          </p:nvSpPr>
          <p:spPr bwMode="auto">
            <a:xfrm>
              <a:off x="2880" y="2101"/>
              <a:ext cx="77" cy="7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ru-RU" altLang="ru-RU"/>
            </a:p>
          </p:txBody>
        </p:sp>
        <p:sp>
          <p:nvSpPr>
            <p:cNvPr id="21589" name="Oval 66"/>
            <p:cNvSpPr>
              <a:spLocks noChangeArrowheads="1"/>
            </p:cNvSpPr>
            <p:nvPr/>
          </p:nvSpPr>
          <p:spPr bwMode="auto">
            <a:xfrm>
              <a:off x="2880" y="3568"/>
              <a:ext cx="77" cy="7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ru-RU" altLang="ru-RU"/>
            </a:p>
          </p:txBody>
        </p:sp>
        <p:graphicFrame>
          <p:nvGraphicFramePr>
            <p:cNvPr id="21590" name="Object 67"/>
            <p:cNvGraphicFramePr>
              <a:graphicFrameLocks noChangeAspect="1"/>
            </p:cNvGraphicFramePr>
            <p:nvPr/>
          </p:nvGraphicFramePr>
          <p:xfrm>
            <a:off x="2381" y="1752"/>
            <a:ext cx="61" cy="11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96" name="Формула" r:id="rId3" imgW="114151" imgH="215619" progId="Equation.3">
                    <p:embed/>
                  </p:oleObj>
                </mc:Choice>
                <mc:Fallback>
                  <p:oleObj name="Формула" r:id="rId3" imgW="114151" imgH="215619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81" y="1752"/>
                          <a:ext cx="61" cy="11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1591" name="Text Box 68"/>
            <p:cNvSpPr txBox="1">
              <a:spLocks noChangeArrowheads="1"/>
            </p:cNvSpPr>
            <p:nvPr/>
          </p:nvSpPr>
          <p:spPr bwMode="auto">
            <a:xfrm>
              <a:off x="3379" y="2159"/>
              <a:ext cx="149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 sz="1800"/>
            </a:p>
          </p:txBody>
        </p:sp>
        <p:graphicFrame>
          <p:nvGraphicFramePr>
            <p:cNvPr id="21592" name="Object 69"/>
            <p:cNvGraphicFramePr>
              <a:graphicFrameLocks noChangeAspect="1"/>
            </p:cNvGraphicFramePr>
            <p:nvPr/>
          </p:nvGraphicFramePr>
          <p:xfrm>
            <a:off x="3334" y="2205"/>
            <a:ext cx="136" cy="1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97" name="Формула" r:id="rId5" imgW="152334" imgH="139639" progId="Equation.3">
                    <p:embed/>
                  </p:oleObj>
                </mc:Choice>
                <mc:Fallback>
                  <p:oleObj name="Формула" r:id="rId5" imgW="152334" imgH="139639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34" y="2205"/>
                          <a:ext cx="136" cy="1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593" name="Object 70"/>
            <p:cNvGraphicFramePr>
              <a:graphicFrameLocks noChangeAspect="1"/>
            </p:cNvGraphicFramePr>
            <p:nvPr/>
          </p:nvGraphicFramePr>
          <p:xfrm>
            <a:off x="3923" y="2205"/>
            <a:ext cx="141" cy="12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98" name="Формула" r:id="rId7" imgW="152334" imgH="139639" progId="Equation.3">
                    <p:embed/>
                  </p:oleObj>
                </mc:Choice>
                <mc:Fallback>
                  <p:oleObj name="Формула" r:id="rId7" imgW="152334" imgH="139639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23" y="2205"/>
                          <a:ext cx="141" cy="12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594" name="Object 71"/>
            <p:cNvGraphicFramePr>
              <a:graphicFrameLocks noChangeAspect="1"/>
            </p:cNvGraphicFramePr>
            <p:nvPr/>
          </p:nvGraphicFramePr>
          <p:xfrm>
            <a:off x="4513" y="2205"/>
            <a:ext cx="141" cy="12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99" name="Формула" r:id="rId8" imgW="152334" imgH="139639" progId="Equation.3">
                    <p:embed/>
                  </p:oleObj>
                </mc:Choice>
                <mc:Fallback>
                  <p:oleObj name="Формула" r:id="rId8" imgW="152334" imgH="139639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13" y="2205"/>
                          <a:ext cx="141" cy="12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595" name="Object 72"/>
            <p:cNvGraphicFramePr>
              <a:graphicFrameLocks noChangeAspect="1"/>
            </p:cNvGraphicFramePr>
            <p:nvPr/>
          </p:nvGraphicFramePr>
          <p:xfrm>
            <a:off x="5068" y="2187"/>
            <a:ext cx="211" cy="16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00" name="Формула" r:id="rId9" imgW="228402" imgH="177646" progId="Equation.3">
                    <p:embed/>
                  </p:oleObj>
                </mc:Choice>
                <mc:Fallback>
                  <p:oleObj name="Формула" r:id="rId9" imgW="228402" imgH="177646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68" y="2187"/>
                          <a:ext cx="211" cy="16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596" name="Object 73"/>
            <p:cNvGraphicFramePr>
              <a:graphicFrameLocks noChangeAspect="1"/>
            </p:cNvGraphicFramePr>
            <p:nvPr/>
          </p:nvGraphicFramePr>
          <p:xfrm>
            <a:off x="2381" y="2205"/>
            <a:ext cx="141" cy="12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01" name="Формула" r:id="rId11" imgW="152334" imgH="139639" progId="Equation.3">
                    <p:embed/>
                  </p:oleObj>
                </mc:Choice>
                <mc:Fallback>
                  <p:oleObj name="Формула" r:id="rId11" imgW="152334" imgH="139639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81" y="2205"/>
                          <a:ext cx="141" cy="12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597" name="Object 74"/>
            <p:cNvGraphicFramePr>
              <a:graphicFrameLocks noChangeAspect="1"/>
            </p:cNvGraphicFramePr>
            <p:nvPr/>
          </p:nvGraphicFramePr>
          <p:xfrm>
            <a:off x="1791" y="2205"/>
            <a:ext cx="141" cy="12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02" name="Формула" r:id="rId12" imgW="152334" imgH="139639" progId="Equation.3">
                    <p:embed/>
                  </p:oleObj>
                </mc:Choice>
                <mc:Fallback>
                  <p:oleObj name="Формула" r:id="rId12" imgW="152334" imgH="139639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91" y="2205"/>
                          <a:ext cx="141" cy="12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598" name="Object 75"/>
            <p:cNvGraphicFramePr>
              <a:graphicFrameLocks noChangeAspect="1"/>
            </p:cNvGraphicFramePr>
            <p:nvPr/>
          </p:nvGraphicFramePr>
          <p:xfrm>
            <a:off x="1202" y="2205"/>
            <a:ext cx="141" cy="12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03" name="Формула" r:id="rId13" imgW="152334" imgH="139639" progId="Equation.3">
                    <p:embed/>
                  </p:oleObj>
                </mc:Choice>
                <mc:Fallback>
                  <p:oleObj name="Формула" r:id="rId13" imgW="152334" imgH="139639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02" y="2205"/>
                          <a:ext cx="141" cy="12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599" name="Object 76"/>
            <p:cNvGraphicFramePr>
              <a:graphicFrameLocks noChangeAspect="1"/>
            </p:cNvGraphicFramePr>
            <p:nvPr/>
          </p:nvGraphicFramePr>
          <p:xfrm>
            <a:off x="622" y="2187"/>
            <a:ext cx="211" cy="16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04" name="Формула" r:id="rId14" imgW="228402" imgH="177646" progId="Equation.3">
                    <p:embed/>
                  </p:oleObj>
                </mc:Choice>
                <mc:Fallback>
                  <p:oleObj name="Формула" r:id="rId14" imgW="228402" imgH="177646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22" y="2187"/>
                          <a:ext cx="211" cy="16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1600" name="Line 77"/>
            <p:cNvSpPr>
              <a:spLocks noChangeShapeType="1"/>
            </p:cNvSpPr>
            <p:nvPr/>
          </p:nvSpPr>
          <p:spPr bwMode="auto">
            <a:xfrm>
              <a:off x="3334" y="2341"/>
              <a:ext cx="9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1601" name="Text Box 78"/>
            <p:cNvSpPr txBox="1">
              <a:spLocks noChangeArrowheads="1"/>
            </p:cNvSpPr>
            <p:nvPr/>
          </p:nvSpPr>
          <p:spPr bwMode="auto">
            <a:xfrm>
              <a:off x="3288" y="2341"/>
              <a:ext cx="284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altLang="ru-RU" sz="1400" b="1" i="1"/>
                <a:t>2</a:t>
              </a:r>
            </a:p>
          </p:txBody>
        </p:sp>
        <p:sp>
          <p:nvSpPr>
            <p:cNvPr id="21602" name="Line 79"/>
            <p:cNvSpPr>
              <a:spLocks noChangeShapeType="1"/>
            </p:cNvSpPr>
            <p:nvPr/>
          </p:nvSpPr>
          <p:spPr bwMode="auto">
            <a:xfrm>
              <a:off x="4513" y="2341"/>
              <a:ext cx="9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1603" name="Line 80"/>
            <p:cNvSpPr>
              <a:spLocks noChangeShapeType="1"/>
            </p:cNvSpPr>
            <p:nvPr/>
          </p:nvSpPr>
          <p:spPr bwMode="auto">
            <a:xfrm>
              <a:off x="2381" y="2341"/>
              <a:ext cx="9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1604" name="Line 81"/>
            <p:cNvSpPr>
              <a:spLocks noChangeShapeType="1"/>
            </p:cNvSpPr>
            <p:nvPr/>
          </p:nvSpPr>
          <p:spPr bwMode="auto">
            <a:xfrm>
              <a:off x="1202" y="2341"/>
              <a:ext cx="9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1605" name="Text Box 82"/>
            <p:cNvSpPr txBox="1">
              <a:spLocks noChangeArrowheads="1"/>
            </p:cNvSpPr>
            <p:nvPr/>
          </p:nvSpPr>
          <p:spPr bwMode="auto">
            <a:xfrm>
              <a:off x="2336" y="2341"/>
              <a:ext cx="284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altLang="ru-RU" sz="1400" b="1" i="1"/>
                <a:t>2</a:t>
              </a:r>
            </a:p>
          </p:txBody>
        </p:sp>
        <p:sp>
          <p:nvSpPr>
            <p:cNvPr id="21606" name="Text Box 83"/>
            <p:cNvSpPr txBox="1">
              <a:spLocks noChangeArrowheads="1"/>
            </p:cNvSpPr>
            <p:nvPr/>
          </p:nvSpPr>
          <p:spPr bwMode="auto">
            <a:xfrm>
              <a:off x="4468" y="2341"/>
              <a:ext cx="284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altLang="ru-RU" sz="1400" b="1" i="1"/>
                <a:t>2</a:t>
              </a:r>
            </a:p>
          </p:txBody>
        </p:sp>
        <p:sp>
          <p:nvSpPr>
            <p:cNvPr id="21607" name="Text Box 84"/>
            <p:cNvSpPr txBox="1">
              <a:spLocks noChangeArrowheads="1"/>
            </p:cNvSpPr>
            <p:nvPr/>
          </p:nvSpPr>
          <p:spPr bwMode="auto">
            <a:xfrm>
              <a:off x="1156" y="2296"/>
              <a:ext cx="284" cy="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altLang="ru-RU" sz="1400" b="1" i="1"/>
                <a:t>2</a:t>
              </a:r>
            </a:p>
          </p:txBody>
        </p:sp>
        <p:sp>
          <p:nvSpPr>
            <p:cNvPr id="21608" name="Text Box 85"/>
            <p:cNvSpPr txBox="1">
              <a:spLocks noChangeArrowheads="1"/>
            </p:cNvSpPr>
            <p:nvPr/>
          </p:nvSpPr>
          <p:spPr bwMode="auto">
            <a:xfrm>
              <a:off x="1066" y="2205"/>
              <a:ext cx="133" cy="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altLang="ru-RU" sz="1400" b="1" i="1"/>
                <a:t>3</a:t>
              </a:r>
            </a:p>
          </p:txBody>
        </p:sp>
        <p:sp>
          <p:nvSpPr>
            <p:cNvPr id="21609" name="Text Box 86"/>
            <p:cNvSpPr txBox="1">
              <a:spLocks noChangeArrowheads="1"/>
            </p:cNvSpPr>
            <p:nvPr/>
          </p:nvSpPr>
          <p:spPr bwMode="auto">
            <a:xfrm>
              <a:off x="4377" y="2205"/>
              <a:ext cx="125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altLang="ru-RU" sz="1400" b="1" i="1"/>
                <a:t>3</a:t>
              </a:r>
            </a:p>
          </p:txBody>
        </p:sp>
        <p:sp>
          <p:nvSpPr>
            <p:cNvPr id="21610" name="Text Box 87"/>
            <p:cNvSpPr txBox="1">
              <a:spLocks noChangeArrowheads="1"/>
            </p:cNvSpPr>
            <p:nvPr/>
          </p:nvSpPr>
          <p:spPr bwMode="auto">
            <a:xfrm>
              <a:off x="521" y="2159"/>
              <a:ext cx="115" cy="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altLang="ru-RU" sz="1800" b="1" i="1"/>
                <a:t>-</a:t>
              </a:r>
            </a:p>
          </p:txBody>
        </p:sp>
        <p:sp>
          <p:nvSpPr>
            <p:cNvPr id="21611" name="Text Box 88"/>
            <p:cNvSpPr txBox="1">
              <a:spLocks noChangeArrowheads="1"/>
            </p:cNvSpPr>
            <p:nvPr/>
          </p:nvSpPr>
          <p:spPr bwMode="auto">
            <a:xfrm>
              <a:off x="975" y="2159"/>
              <a:ext cx="115" cy="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altLang="ru-RU" sz="1800" b="1" i="1"/>
                <a:t>-</a:t>
              </a:r>
            </a:p>
          </p:txBody>
        </p:sp>
        <p:sp>
          <p:nvSpPr>
            <p:cNvPr id="21612" name="Text Box 89"/>
            <p:cNvSpPr txBox="1">
              <a:spLocks noChangeArrowheads="1"/>
            </p:cNvSpPr>
            <p:nvPr/>
          </p:nvSpPr>
          <p:spPr bwMode="auto">
            <a:xfrm>
              <a:off x="1655" y="2159"/>
              <a:ext cx="115" cy="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altLang="ru-RU" sz="1800" b="1" i="1"/>
                <a:t>-</a:t>
              </a:r>
            </a:p>
          </p:txBody>
        </p:sp>
        <p:sp>
          <p:nvSpPr>
            <p:cNvPr id="21613" name="Text Box 90"/>
            <p:cNvSpPr txBox="1">
              <a:spLocks noChangeArrowheads="1"/>
            </p:cNvSpPr>
            <p:nvPr/>
          </p:nvSpPr>
          <p:spPr bwMode="auto">
            <a:xfrm>
              <a:off x="2245" y="2205"/>
              <a:ext cx="115" cy="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altLang="ru-RU" sz="1800" b="1" i="1"/>
                <a:t>-</a:t>
              </a:r>
            </a:p>
          </p:txBody>
        </p:sp>
        <p:sp>
          <p:nvSpPr>
            <p:cNvPr id="21614" name="Text Box 91"/>
            <p:cNvSpPr txBox="1">
              <a:spLocks noChangeArrowheads="1"/>
            </p:cNvSpPr>
            <p:nvPr/>
          </p:nvSpPr>
          <p:spPr bwMode="auto">
            <a:xfrm>
              <a:off x="2731" y="1628"/>
              <a:ext cx="138" cy="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altLang="ru-RU" sz="1800" b="1" i="1"/>
                <a:t>1</a:t>
              </a:r>
            </a:p>
          </p:txBody>
        </p:sp>
        <p:sp>
          <p:nvSpPr>
            <p:cNvPr id="21615" name="Text Box 92"/>
            <p:cNvSpPr txBox="1">
              <a:spLocks noChangeArrowheads="1"/>
            </p:cNvSpPr>
            <p:nvPr/>
          </p:nvSpPr>
          <p:spPr bwMode="auto">
            <a:xfrm>
              <a:off x="2686" y="2399"/>
              <a:ext cx="172" cy="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altLang="ru-RU" sz="1800" b="1" i="1"/>
                <a:t>-1</a:t>
              </a:r>
            </a:p>
          </p:txBody>
        </p:sp>
        <p:sp>
          <p:nvSpPr>
            <p:cNvPr id="21616" name="Oval 93"/>
            <p:cNvSpPr>
              <a:spLocks noChangeArrowheads="1"/>
            </p:cNvSpPr>
            <p:nvPr/>
          </p:nvSpPr>
          <p:spPr bwMode="auto">
            <a:xfrm>
              <a:off x="2880" y="981"/>
              <a:ext cx="77" cy="7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ru-RU" altLang="ru-RU"/>
            </a:p>
          </p:txBody>
        </p:sp>
        <p:sp>
          <p:nvSpPr>
            <p:cNvPr id="21617" name="Oval 94"/>
            <p:cNvSpPr>
              <a:spLocks noChangeArrowheads="1"/>
            </p:cNvSpPr>
            <p:nvPr/>
          </p:nvSpPr>
          <p:spPr bwMode="auto">
            <a:xfrm>
              <a:off x="2880" y="2795"/>
              <a:ext cx="77" cy="7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ru-RU" altLang="ru-RU"/>
            </a:p>
          </p:txBody>
        </p:sp>
      </p:grpSp>
      <p:sp>
        <p:nvSpPr>
          <p:cNvPr id="118988" name="Arc 204"/>
          <p:cNvSpPr>
            <a:spLocks/>
          </p:cNvSpPr>
          <p:nvPr/>
        </p:nvSpPr>
        <p:spPr bwMode="auto">
          <a:xfrm flipV="1">
            <a:off x="882651" y="908050"/>
            <a:ext cx="1054100" cy="2763838"/>
          </a:xfrm>
          <a:custGeom>
            <a:avLst/>
            <a:gdLst>
              <a:gd name="T0" fmla="*/ 0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8989" name="Arc 205"/>
          <p:cNvSpPr>
            <a:spLocks/>
          </p:cNvSpPr>
          <p:nvPr/>
        </p:nvSpPr>
        <p:spPr bwMode="auto">
          <a:xfrm rot="-7933359">
            <a:off x="692151" y="3672417"/>
            <a:ext cx="704850" cy="649817"/>
          </a:xfrm>
          <a:custGeom>
            <a:avLst/>
            <a:gdLst>
              <a:gd name="T0" fmla="*/ 2147483646 w 21600"/>
              <a:gd name="T1" fmla="*/ 0 h 16949"/>
              <a:gd name="T2" fmla="*/ 2147483646 w 21600"/>
              <a:gd name="T3" fmla="*/ 2147483646 h 16949"/>
              <a:gd name="T4" fmla="*/ 0 w 21600"/>
              <a:gd name="T5" fmla="*/ 2147483646 h 16949"/>
              <a:gd name="T6" fmla="*/ 0 60000 65536"/>
              <a:gd name="T7" fmla="*/ 0 60000 65536"/>
              <a:gd name="T8" fmla="*/ 0 60000 65536"/>
              <a:gd name="T9" fmla="*/ 0 w 21600"/>
              <a:gd name="T10" fmla="*/ 0 h 16949"/>
              <a:gd name="T11" fmla="*/ 21600 w 21600"/>
              <a:gd name="T12" fmla="*/ 16949 h 1694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16949" fill="none" extrusionOk="0">
                <a:moveTo>
                  <a:pt x="19903" y="-1"/>
                </a:moveTo>
                <a:cubicBezTo>
                  <a:pt x="21023" y="2656"/>
                  <a:pt x="21600" y="5509"/>
                  <a:pt x="21600" y="8392"/>
                </a:cubicBezTo>
                <a:cubicBezTo>
                  <a:pt x="21600" y="11334"/>
                  <a:pt x="20998" y="14246"/>
                  <a:pt x="19832" y="16948"/>
                </a:cubicBezTo>
              </a:path>
              <a:path w="21600" h="16949" stroke="0" extrusionOk="0">
                <a:moveTo>
                  <a:pt x="19903" y="-1"/>
                </a:moveTo>
                <a:cubicBezTo>
                  <a:pt x="21023" y="2656"/>
                  <a:pt x="21600" y="5509"/>
                  <a:pt x="21600" y="8392"/>
                </a:cubicBezTo>
                <a:cubicBezTo>
                  <a:pt x="21600" y="11334"/>
                  <a:pt x="20998" y="14246"/>
                  <a:pt x="19832" y="16948"/>
                </a:cubicBezTo>
                <a:lnTo>
                  <a:pt x="0" y="8392"/>
                </a:lnTo>
                <a:lnTo>
                  <a:pt x="19903" y="-1"/>
                </a:lnTo>
                <a:close/>
              </a:path>
            </a:pathLst>
          </a:cu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8990" name="Line 206"/>
          <p:cNvSpPr>
            <a:spLocks noChangeShapeType="1"/>
          </p:cNvSpPr>
          <p:nvPr/>
        </p:nvSpPr>
        <p:spPr bwMode="auto">
          <a:xfrm>
            <a:off x="2256367" y="981075"/>
            <a:ext cx="0" cy="5327650"/>
          </a:xfrm>
          <a:prstGeom prst="line">
            <a:avLst/>
          </a:prstGeom>
          <a:noFill/>
          <a:ln w="19050">
            <a:solidFill>
              <a:srgbClr val="0000FF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8991" name="Line 207"/>
          <p:cNvSpPr>
            <a:spLocks noChangeShapeType="1"/>
          </p:cNvSpPr>
          <p:nvPr/>
        </p:nvSpPr>
        <p:spPr bwMode="auto">
          <a:xfrm>
            <a:off x="4847167" y="981075"/>
            <a:ext cx="0" cy="5327650"/>
          </a:xfrm>
          <a:prstGeom prst="line">
            <a:avLst/>
          </a:prstGeom>
          <a:noFill/>
          <a:ln w="19050">
            <a:solidFill>
              <a:srgbClr val="0000FF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8992" name="Line 208"/>
          <p:cNvSpPr>
            <a:spLocks noChangeShapeType="1"/>
          </p:cNvSpPr>
          <p:nvPr/>
        </p:nvSpPr>
        <p:spPr bwMode="auto">
          <a:xfrm>
            <a:off x="7535333" y="981075"/>
            <a:ext cx="0" cy="5327650"/>
          </a:xfrm>
          <a:prstGeom prst="line">
            <a:avLst/>
          </a:prstGeom>
          <a:noFill/>
          <a:ln w="19050">
            <a:solidFill>
              <a:srgbClr val="0000FF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8993" name="Line 209"/>
          <p:cNvSpPr>
            <a:spLocks noChangeShapeType="1"/>
          </p:cNvSpPr>
          <p:nvPr/>
        </p:nvSpPr>
        <p:spPr bwMode="auto">
          <a:xfrm>
            <a:off x="10033000" y="981075"/>
            <a:ext cx="0" cy="5327650"/>
          </a:xfrm>
          <a:prstGeom prst="line">
            <a:avLst/>
          </a:prstGeom>
          <a:noFill/>
          <a:ln w="19050">
            <a:solidFill>
              <a:srgbClr val="0000FF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8995" name="Arc 211"/>
          <p:cNvSpPr>
            <a:spLocks/>
          </p:cNvSpPr>
          <p:nvPr/>
        </p:nvSpPr>
        <p:spPr bwMode="auto">
          <a:xfrm flipV="1">
            <a:off x="3505201" y="908050"/>
            <a:ext cx="1054100" cy="2763838"/>
          </a:xfrm>
          <a:custGeom>
            <a:avLst/>
            <a:gdLst>
              <a:gd name="T0" fmla="*/ 0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8996" name="Arc 212"/>
          <p:cNvSpPr>
            <a:spLocks/>
          </p:cNvSpPr>
          <p:nvPr/>
        </p:nvSpPr>
        <p:spPr bwMode="auto">
          <a:xfrm rot="10507291" flipV="1">
            <a:off x="2254251" y="3719513"/>
            <a:ext cx="1428749" cy="2735262"/>
          </a:xfrm>
          <a:custGeom>
            <a:avLst/>
            <a:gdLst>
              <a:gd name="T0" fmla="*/ 0 w 21554"/>
              <a:gd name="T1" fmla="*/ 0 h 21600"/>
              <a:gd name="T2" fmla="*/ 2147483646 w 21554"/>
              <a:gd name="T3" fmla="*/ 2147483646 h 21600"/>
              <a:gd name="T4" fmla="*/ 0 w 21554"/>
              <a:gd name="T5" fmla="*/ 2147483646 h 21600"/>
              <a:gd name="T6" fmla="*/ 0 60000 65536"/>
              <a:gd name="T7" fmla="*/ 0 60000 65536"/>
              <a:gd name="T8" fmla="*/ 0 60000 65536"/>
              <a:gd name="T9" fmla="*/ 0 w 21554"/>
              <a:gd name="T10" fmla="*/ 0 h 21600"/>
              <a:gd name="T11" fmla="*/ 21554 w 21554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554" h="21600" fill="none" extrusionOk="0">
                <a:moveTo>
                  <a:pt x="-1" y="0"/>
                </a:moveTo>
                <a:cubicBezTo>
                  <a:pt x="11380" y="0"/>
                  <a:pt x="20808" y="8829"/>
                  <a:pt x="21553" y="20185"/>
                </a:cubicBezTo>
              </a:path>
              <a:path w="21554" h="21600" stroke="0" extrusionOk="0">
                <a:moveTo>
                  <a:pt x="-1" y="0"/>
                </a:moveTo>
                <a:cubicBezTo>
                  <a:pt x="11380" y="0"/>
                  <a:pt x="20808" y="8829"/>
                  <a:pt x="21553" y="20185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8998" name="Arc 214"/>
          <p:cNvSpPr>
            <a:spLocks/>
          </p:cNvSpPr>
          <p:nvPr/>
        </p:nvSpPr>
        <p:spPr bwMode="auto">
          <a:xfrm flipV="1">
            <a:off x="6193367" y="836614"/>
            <a:ext cx="1054100" cy="2763837"/>
          </a:xfrm>
          <a:custGeom>
            <a:avLst/>
            <a:gdLst>
              <a:gd name="T0" fmla="*/ 0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8999" name="Arc 215"/>
          <p:cNvSpPr>
            <a:spLocks/>
          </p:cNvSpPr>
          <p:nvPr/>
        </p:nvSpPr>
        <p:spPr bwMode="auto">
          <a:xfrm rot="10507291" flipV="1">
            <a:off x="4845051" y="3648076"/>
            <a:ext cx="1428749" cy="2735263"/>
          </a:xfrm>
          <a:custGeom>
            <a:avLst/>
            <a:gdLst>
              <a:gd name="T0" fmla="*/ 0 w 21575"/>
              <a:gd name="T1" fmla="*/ 0 h 21600"/>
              <a:gd name="T2" fmla="*/ 2147483646 w 21575"/>
              <a:gd name="T3" fmla="*/ 2147483646 h 21600"/>
              <a:gd name="T4" fmla="*/ 0 w 21575"/>
              <a:gd name="T5" fmla="*/ 2147483646 h 21600"/>
              <a:gd name="T6" fmla="*/ 0 60000 65536"/>
              <a:gd name="T7" fmla="*/ 0 60000 65536"/>
              <a:gd name="T8" fmla="*/ 0 60000 65536"/>
              <a:gd name="T9" fmla="*/ 0 w 21575"/>
              <a:gd name="T10" fmla="*/ 0 h 21600"/>
              <a:gd name="T11" fmla="*/ 21575 w 21575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575" h="21600" fill="none" extrusionOk="0">
                <a:moveTo>
                  <a:pt x="-1" y="0"/>
                </a:moveTo>
                <a:cubicBezTo>
                  <a:pt x="11521" y="0"/>
                  <a:pt x="21014" y="9043"/>
                  <a:pt x="21574" y="20551"/>
                </a:cubicBezTo>
              </a:path>
              <a:path w="21575" h="21600" stroke="0" extrusionOk="0">
                <a:moveTo>
                  <a:pt x="-1" y="0"/>
                </a:moveTo>
                <a:cubicBezTo>
                  <a:pt x="11521" y="0"/>
                  <a:pt x="21014" y="9043"/>
                  <a:pt x="21574" y="20551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9001" name="Arc 217"/>
          <p:cNvSpPr>
            <a:spLocks/>
          </p:cNvSpPr>
          <p:nvPr/>
        </p:nvSpPr>
        <p:spPr bwMode="auto">
          <a:xfrm flipV="1">
            <a:off x="8688918" y="908050"/>
            <a:ext cx="1054100" cy="2763838"/>
          </a:xfrm>
          <a:custGeom>
            <a:avLst/>
            <a:gdLst>
              <a:gd name="T0" fmla="*/ 0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9002" name="Arc 218"/>
          <p:cNvSpPr>
            <a:spLocks/>
          </p:cNvSpPr>
          <p:nvPr/>
        </p:nvSpPr>
        <p:spPr bwMode="auto">
          <a:xfrm rot="10507291" flipV="1">
            <a:off x="7522633" y="3717925"/>
            <a:ext cx="1346200" cy="2763838"/>
          </a:xfrm>
          <a:custGeom>
            <a:avLst/>
            <a:gdLst>
              <a:gd name="T0" fmla="*/ 0 w 21555"/>
              <a:gd name="T1" fmla="*/ 0 h 21600"/>
              <a:gd name="T2" fmla="*/ 2147483646 w 21555"/>
              <a:gd name="T3" fmla="*/ 2147483646 h 21600"/>
              <a:gd name="T4" fmla="*/ 0 w 21555"/>
              <a:gd name="T5" fmla="*/ 2147483646 h 21600"/>
              <a:gd name="T6" fmla="*/ 0 60000 65536"/>
              <a:gd name="T7" fmla="*/ 0 60000 65536"/>
              <a:gd name="T8" fmla="*/ 0 60000 65536"/>
              <a:gd name="T9" fmla="*/ 0 w 21555"/>
              <a:gd name="T10" fmla="*/ 0 h 21600"/>
              <a:gd name="T11" fmla="*/ 21555 w 21555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555" h="21600" fill="none" extrusionOk="0">
                <a:moveTo>
                  <a:pt x="-1" y="0"/>
                </a:moveTo>
                <a:cubicBezTo>
                  <a:pt x="11390" y="0"/>
                  <a:pt x="20823" y="8845"/>
                  <a:pt x="21555" y="20211"/>
                </a:cubicBezTo>
              </a:path>
              <a:path w="21555" h="21600" stroke="0" extrusionOk="0">
                <a:moveTo>
                  <a:pt x="-1" y="0"/>
                </a:moveTo>
                <a:cubicBezTo>
                  <a:pt x="11390" y="0"/>
                  <a:pt x="20823" y="8845"/>
                  <a:pt x="21555" y="20211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9004" name="Arc 220"/>
          <p:cNvSpPr>
            <a:spLocks/>
          </p:cNvSpPr>
          <p:nvPr/>
        </p:nvSpPr>
        <p:spPr bwMode="auto">
          <a:xfrm rot="10507291" flipV="1">
            <a:off x="10035117" y="3708400"/>
            <a:ext cx="1507067" cy="2749550"/>
          </a:xfrm>
          <a:custGeom>
            <a:avLst/>
            <a:gdLst>
              <a:gd name="T0" fmla="*/ 0 w 21525"/>
              <a:gd name="T1" fmla="*/ 0 h 21600"/>
              <a:gd name="T2" fmla="*/ 2147483646 w 21525"/>
              <a:gd name="T3" fmla="*/ 2147483646 h 21600"/>
              <a:gd name="T4" fmla="*/ 0 w 21525"/>
              <a:gd name="T5" fmla="*/ 2147483646 h 21600"/>
              <a:gd name="T6" fmla="*/ 0 60000 65536"/>
              <a:gd name="T7" fmla="*/ 0 60000 65536"/>
              <a:gd name="T8" fmla="*/ 0 60000 65536"/>
              <a:gd name="T9" fmla="*/ 0 w 21525"/>
              <a:gd name="T10" fmla="*/ 0 h 21600"/>
              <a:gd name="T11" fmla="*/ 21525 w 21525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525" h="21600" fill="none" extrusionOk="0">
                <a:moveTo>
                  <a:pt x="-1" y="0"/>
                </a:moveTo>
                <a:cubicBezTo>
                  <a:pt x="11231" y="0"/>
                  <a:pt x="20588" y="8606"/>
                  <a:pt x="21524" y="19799"/>
                </a:cubicBezTo>
              </a:path>
              <a:path w="21525" h="21600" stroke="0" extrusionOk="0">
                <a:moveTo>
                  <a:pt x="-1" y="0"/>
                </a:moveTo>
                <a:cubicBezTo>
                  <a:pt x="11231" y="0"/>
                  <a:pt x="20588" y="8606"/>
                  <a:pt x="21524" y="19799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9005" name="Arc 221"/>
          <p:cNvSpPr>
            <a:spLocks/>
          </p:cNvSpPr>
          <p:nvPr/>
        </p:nvSpPr>
        <p:spPr bwMode="auto">
          <a:xfrm rot="4239038">
            <a:off x="11070961" y="2454011"/>
            <a:ext cx="938212" cy="1303867"/>
          </a:xfrm>
          <a:custGeom>
            <a:avLst/>
            <a:gdLst>
              <a:gd name="T0" fmla="*/ 2147483646 w 21380"/>
              <a:gd name="T1" fmla="*/ 0 h 21053"/>
              <a:gd name="T2" fmla="*/ 2147483646 w 21380"/>
              <a:gd name="T3" fmla="*/ 2147483646 h 21053"/>
              <a:gd name="T4" fmla="*/ 0 w 21380"/>
              <a:gd name="T5" fmla="*/ 2147483646 h 21053"/>
              <a:gd name="T6" fmla="*/ 0 60000 65536"/>
              <a:gd name="T7" fmla="*/ 0 60000 65536"/>
              <a:gd name="T8" fmla="*/ 0 60000 65536"/>
              <a:gd name="T9" fmla="*/ 0 w 21380"/>
              <a:gd name="T10" fmla="*/ 0 h 21053"/>
              <a:gd name="T11" fmla="*/ 21380 w 21380"/>
              <a:gd name="T12" fmla="*/ 21053 h 2105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380" h="21053" fill="none" extrusionOk="0">
                <a:moveTo>
                  <a:pt x="4829" y="-1"/>
                </a:moveTo>
                <a:cubicBezTo>
                  <a:pt x="13531" y="1995"/>
                  <a:pt x="20109" y="9141"/>
                  <a:pt x="21380" y="17978"/>
                </a:cubicBezTo>
              </a:path>
              <a:path w="21380" h="21053" stroke="0" extrusionOk="0">
                <a:moveTo>
                  <a:pt x="4829" y="-1"/>
                </a:moveTo>
                <a:cubicBezTo>
                  <a:pt x="13531" y="1995"/>
                  <a:pt x="20109" y="9141"/>
                  <a:pt x="21380" y="17978"/>
                </a:cubicBezTo>
                <a:lnTo>
                  <a:pt x="0" y="21053"/>
                </a:lnTo>
                <a:lnTo>
                  <a:pt x="4829" y="-1"/>
                </a:lnTo>
                <a:close/>
              </a:path>
            </a:pathLst>
          </a:cu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9006" name="Arc 222"/>
          <p:cNvSpPr>
            <a:spLocks/>
          </p:cNvSpPr>
          <p:nvPr/>
        </p:nvSpPr>
        <p:spPr bwMode="auto">
          <a:xfrm rot="95116" flipH="1" flipV="1">
            <a:off x="2351618" y="904875"/>
            <a:ext cx="1250949" cy="2763838"/>
          </a:xfrm>
          <a:custGeom>
            <a:avLst/>
            <a:gdLst>
              <a:gd name="T0" fmla="*/ 0 w 21572"/>
              <a:gd name="T1" fmla="*/ 0 h 21600"/>
              <a:gd name="T2" fmla="*/ 2147483646 w 21572"/>
              <a:gd name="T3" fmla="*/ 2147483646 h 21600"/>
              <a:gd name="T4" fmla="*/ 0 w 21572"/>
              <a:gd name="T5" fmla="*/ 2147483646 h 21600"/>
              <a:gd name="T6" fmla="*/ 0 60000 65536"/>
              <a:gd name="T7" fmla="*/ 0 60000 65536"/>
              <a:gd name="T8" fmla="*/ 0 60000 65536"/>
              <a:gd name="T9" fmla="*/ 0 w 21572"/>
              <a:gd name="T10" fmla="*/ 0 h 21600"/>
              <a:gd name="T11" fmla="*/ 21572 w 21572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572" h="21600" fill="none" extrusionOk="0">
                <a:moveTo>
                  <a:pt x="-1" y="0"/>
                </a:moveTo>
                <a:cubicBezTo>
                  <a:pt x="11503" y="0"/>
                  <a:pt x="20988" y="9015"/>
                  <a:pt x="21572" y="20503"/>
                </a:cubicBezTo>
              </a:path>
              <a:path w="21572" h="21600" stroke="0" extrusionOk="0">
                <a:moveTo>
                  <a:pt x="-1" y="0"/>
                </a:moveTo>
                <a:cubicBezTo>
                  <a:pt x="11503" y="0"/>
                  <a:pt x="20988" y="9015"/>
                  <a:pt x="21572" y="20503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76200">
            <a:solidFill>
              <a:srgbClr val="66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9099" name="Arc 315"/>
          <p:cNvSpPr>
            <a:spLocks/>
          </p:cNvSpPr>
          <p:nvPr/>
        </p:nvSpPr>
        <p:spPr bwMode="auto">
          <a:xfrm rot="95116" flipH="1" flipV="1">
            <a:off x="1" y="908050"/>
            <a:ext cx="1056217" cy="2763838"/>
          </a:xfrm>
          <a:custGeom>
            <a:avLst/>
            <a:gdLst>
              <a:gd name="T0" fmla="*/ 0 w 21343"/>
              <a:gd name="T1" fmla="*/ 0 h 21600"/>
              <a:gd name="T2" fmla="*/ 2147483646 w 21343"/>
              <a:gd name="T3" fmla="*/ 2147483646 h 21600"/>
              <a:gd name="T4" fmla="*/ 0 w 21343"/>
              <a:gd name="T5" fmla="*/ 2147483646 h 21600"/>
              <a:gd name="T6" fmla="*/ 0 60000 65536"/>
              <a:gd name="T7" fmla="*/ 0 60000 65536"/>
              <a:gd name="T8" fmla="*/ 0 60000 65536"/>
              <a:gd name="T9" fmla="*/ 0 w 21343"/>
              <a:gd name="T10" fmla="*/ 0 h 21600"/>
              <a:gd name="T11" fmla="*/ 21343 w 21343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343" h="21600" fill="none" extrusionOk="0">
                <a:moveTo>
                  <a:pt x="-1" y="0"/>
                </a:moveTo>
                <a:cubicBezTo>
                  <a:pt x="10647" y="0"/>
                  <a:pt x="19706" y="7758"/>
                  <a:pt x="21343" y="18278"/>
                </a:cubicBezTo>
              </a:path>
              <a:path w="21343" h="21600" stroke="0" extrusionOk="0">
                <a:moveTo>
                  <a:pt x="-1" y="0"/>
                </a:moveTo>
                <a:cubicBezTo>
                  <a:pt x="10647" y="0"/>
                  <a:pt x="19706" y="7758"/>
                  <a:pt x="21343" y="18278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76200">
            <a:solidFill>
              <a:srgbClr val="66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9100" name="Arc 316"/>
          <p:cNvSpPr>
            <a:spLocks/>
          </p:cNvSpPr>
          <p:nvPr/>
        </p:nvSpPr>
        <p:spPr bwMode="auto">
          <a:xfrm rot="95116" flipH="1" flipV="1">
            <a:off x="4944533" y="833439"/>
            <a:ext cx="1346200" cy="2763837"/>
          </a:xfrm>
          <a:custGeom>
            <a:avLst/>
            <a:gdLst>
              <a:gd name="T0" fmla="*/ 0 w 21538"/>
              <a:gd name="T1" fmla="*/ 0 h 21600"/>
              <a:gd name="T2" fmla="*/ 2147483646 w 21538"/>
              <a:gd name="T3" fmla="*/ 2147483646 h 21600"/>
              <a:gd name="T4" fmla="*/ 0 w 21538"/>
              <a:gd name="T5" fmla="*/ 2147483646 h 21600"/>
              <a:gd name="T6" fmla="*/ 0 60000 65536"/>
              <a:gd name="T7" fmla="*/ 0 60000 65536"/>
              <a:gd name="T8" fmla="*/ 0 60000 65536"/>
              <a:gd name="T9" fmla="*/ 0 w 21538"/>
              <a:gd name="T10" fmla="*/ 0 h 21600"/>
              <a:gd name="T11" fmla="*/ 21538 w 21538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538" h="21600" fill="none" extrusionOk="0">
                <a:moveTo>
                  <a:pt x="-1" y="0"/>
                </a:moveTo>
                <a:cubicBezTo>
                  <a:pt x="11297" y="0"/>
                  <a:pt x="20686" y="8705"/>
                  <a:pt x="21538" y="19970"/>
                </a:cubicBezTo>
              </a:path>
              <a:path w="21538" h="21600" stroke="0" extrusionOk="0">
                <a:moveTo>
                  <a:pt x="-1" y="0"/>
                </a:moveTo>
                <a:cubicBezTo>
                  <a:pt x="11297" y="0"/>
                  <a:pt x="20686" y="8705"/>
                  <a:pt x="21538" y="1997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76200">
            <a:solidFill>
              <a:srgbClr val="66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9101" name="Arc 317"/>
          <p:cNvSpPr>
            <a:spLocks/>
          </p:cNvSpPr>
          <p:nvPr/>
        </p:nvSpPr>
        <p:spPr bwMode="auto">
          <a:xfrm rot="95116" flipH="1" flipV="1">
            <a:off x="7630584" y="979488"/>
            <a:ext cx="1151467" cy="2690812"/>
          </a:xfrm>
          <a:custGeom>
            <a:avLst/>
            <a:gdLst>
              <a:gd name="T0" fmla="*/ 0 w 21597"/>
              <a:gd name="T1" fmla="*/ 0 h 21600"/>
              <a:gd name="T2" fmla="*/ 2147483646 w 21597"/>
              <a:gd name="T3" fmla="*/ 2147483646 h 21600"/>
              <a:gd name="T4" fmla="*/ 0 w 21597"/>
              <a:gd name="T5" fmla="*/ 2147483646 h 21600"/>
              <a:gd name="T6" fmla="*/ 0 60000 65536"/>
              <a:gd name="T7" fmla="*/ 0 60000 65536"/>
              <a:gd name="T8" fmla="*/ 0 60000 65536"/>
              <a:gd name="T9" fmla="*/ 0 w 21597"/>
              <a:gd name="T10" fmla="*/ 0 h 21600"/>
              <a:gd name="T11" fmla="*/ 21597 w 21597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597" h="21600" fill="none" extrusionOk="0">
                <a:moveTo>
                  <a:pt x="-1" y="0"/>
                </a:moveTo>
                <a:cubicBezTo>
                  <a:pt x="11778" y="0"/>
                  <a:pt x="21386" y="9437"/>
                  <a:pt x="21596" y="21214"/>
                </a:cubicBezTo>
              </a:path>
              <a:path w="21597" h="21600" stroke="0" extrusionOk="0">
                <a:moveTo>
                  <a:pt x="-1" y="0"/>
                </a:moveTo>
                <a:cubicBezTo>
                  <a:pt x="11778" y="0"/>
                  <a:pt x="21386" y="9437"/>
                  <a:pt x="21596" y="21214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76200">
            <a:solidFill>
              <a:srgbClr val="66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9102" name="Arc 318"/>
          <p:cNvSpPr>
            <a:spLocks/>
          </p:cNvSpPr>
          <p:nvPr/>
        </p:nvSpPr>
        <p:spPr bwMode="auto">
          <a:xfrm rot="95116" flipH="1" flipV="1">
            <a:off x="10128251" y="833439"/>
            <a:ext cx="1250949" cy="2763837"/>
          </a:xfrm>
          <a:custGeom>
            <a:avLst/>
            <a:gdLst>
              <a:gd name="T0" fmla="*/ 0 w 21560"/>
              <a:gd name="T1" fmla="*/ 0 h 21600"/>
              <a:gd name="T2" fmla="*/ 2147483646 w 21560"/>
              <a:gd name="T3" fmla="*/ 2147483646 h 21600"/>
              <a:gd name="T4" fmla="*/ 0 w 21560"/>
              <a:gd name="T5" fmla="*/ 2147483646 h 21600"/>
              <a:gd name="T6" fmla="*/ 0 60000 65536"/>
              <a:gd name="T7" fmla="*/ 0 60000 65536"/>
              <a:gd name="T8" fmla="*/ 0 60000 65536"/>
              <a:gd name="T9" fmla="*/ 0 w 21560"/>
              <a:gd name="T10" fmla="*/ 0 h 21600"/>
              <a:gd name="T11" fmla="*/ 21560 w 2156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560" h="21600" fill="none" extrusionOk="0">
                <a:moveTo>
                  <a:pt x="-1" y="0"/>
                </a:moveTo>
                <a:cubicBezTo>
                  <a:pt x="11416" y="0"/>
                  <a:pt x="20861" y="8884"/>
                  <a:pt x="21559" y="20279"/>
                </a:cubicBezTo>
              </a:path>
              <a:path w="21560" h="21600" stroke="0" extrusionOk="0">
                <a:moveTo>
                  <a:pt x="-1" y="0"/>
                </a:moveTo>
                <a:cubicBezTo>
                  <a:pt x="11416" y="0"/>
                  <a:pt x="20861" y="8884"/>
                  <a:pt x="21559" y="20279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76200">
            <a:solidFill>
              <a:srgbClr val="66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9103" name="Text Box 319"/>
          <p:cNvSpPr txBox="1">
            <a:spLocks noChangeArrowheads="1"/>
          </p:cNvSpPr>
          <p:nvPr/>
        </p:nvSpPr>
        <p:spPr bwMode="auto">
          <a:xfrm>
            <a:off x="2516718" y="6183313"/>
            <a:ext cx="116730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ru-RU" sz="2400" b="1">
                <a:solidFill>
                  <a:srgbClr val="FF0000"/>
                </a:solidFill>
              </a:rPr>
              <a:t>y</a:t>
            </a:r>
            <a:r>
              <a:rPr lang="ru-RU" altLang="ru-RU" sz="2400" b="1">
                <a:solidFill>
                  <a:srgbClr val="FF0000"/>
                </a:solidFill>
              </a:rPr>
              <a:t> = </a:t>
            </a:r>
            <a:r>
              <a:rPr lang="en-US" altLang="ru-RU" sz="2400" b="1">
                <a:solidFill>
                  <a:srgbClr val="FF0000"/>
                </a:solidFill>
              </a:rPr>
              <a:t>tgx</a:t>
            </a:r>
            <a:endParaRPr lang="ru-RU" altLang="ru-RU" sz="2400" b="1">
              <a:solidFill>
                <a:srgbClr val="FF0000"/>
              </a:solidFill>
            </a:endParaRPr>
          </a:p>
        </p:txBody>
      </p:sp>
      <p:sp>
        <p:nvSpPr>
          <p:cNvPr id="119104" name="Text Box 320"/>
          <p:cNvSpPr txBox="1">
            <a:spLocks noChangeArrowheads="1"/>
          </p:cNvSpPr>
          <p:nvPr/>
        </p:nvSpPr>
        <p:spPr bwMode="auto">
          <a:xfrm>
            <a:off x="7823201" y="6165850"/>
            <a:ext cx="133722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ru-RU" sz="2400" b="1">
                <a:solidFill>
                  <a:srgbClr val="800080"/>
                </a:solidFill>
              </a:rPr>
              <a:t>y</a:t>
            </a:r>
            <a:r>
              <a:rPr lang="ru-RU" altLang="ru-RU" sz="2400" b="1">
                <a:solidFill>
                  <a:srgbClr val="800080"/>
                </a:solidFill>
              </a:rPr>
              <a:t> = </a:t>
            </a:r>
            <a:r>
              <a:rPr lang="en-US" altLang="ru-RU" sz="2400" b="1">
                <a:solidFill>
                  <a:srgbClr val="800080"/>
                </a:solidFill>
              </a:rPr>
              <a:t>ItgxI</a:t>
            </a:r>
            <a:endParaRPr lang="ru-RU" altLang="ru-RU" sz="2400" b="1">
              <a:solidFill>
                <a:srgbClr val="800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68837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89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89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89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89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89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89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89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89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1000"/>
                                        <p:tgtEl>
                                          <p:spTgt spid="118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9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9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1000"/>
                                        <p:tgtEl>
                                          <p:spTgt spid="118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1000"/>
                                        <p:tgtEl>
                                          <p:spTgt spid="118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1000"/>
                                        <p:tgtEl>
                                          <p:spTgt spid="118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1000"/>
                                        <p:tgtEl>
                                          <p:spTgt spid="118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1000"/>
                                        <p:tgtEl>
                                          <p:spTgt spid="118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1000"/>
                                        <p:tgtEl>
                                          <p:spTgt spid="119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1000"/>
                                        <p:tgtEl>
                                          <p:spTgt spid="119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1000"/>
                                        <p:tgtEl>
                                          <p:spTgt spid="119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1000"/>
                                        <p:tgtEl>
                                          <p:spTgt spid="119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1000"/>
                                        <p:tgtEl>
                                          <p:spTgt spid="119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1000"/>
                                        <p:tgtEl>
                                          <p:spTgt spid="119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1000"/>
                                        <p:tgtEl>
                                          <p:spTgt spid="119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1000"/>
                                        <p:tgtEl>
                                          <p:spTgt spid="119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1000"/>
                                        <p:tgtEl>
                                          <p:spTgt spid="119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2000"/>
                                        <p:tgtEl>
                                          <p:spTgt spid="1189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8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2000"/>
                                        <p:tgtEl>
                                          <p:spTgt spid="1189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8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2000"/>
                                        <p:tgtEl>
                                          <p:spTgt spid="1189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8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2000"/>
                                        <p:tgtEl>
                                          <p:spTgt spid="1190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9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2000"/>
                                        <p:tgtEl>
                                          <p:spTgt spid="1190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9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2000"/>
                                        <p:tgtEl>
                                          <p:spTgt spid="119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9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2" dur="2000" fill="hold"/>
                                        <p:tgtEl>
                                          <p:spTgt spid="11898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660066"/>
                                      </p:to>
                                    </p:animClr>
                                    <p:set>
                                      <p:cBhvr>
                                        <p:cTn id="103" dur="2000" fill="hold"/>
                                        <p:tgtEl>
                                          <p:spTgt spid="11898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5" dur="2000" fill="hold"/>
                                        <p:tgtEl>
                                          <p:spTgt spid="11899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660066"/>
                                      </p:to>
                                    </p:animClr>
                                    <p:set>
                                      <p:cBhvr>
                                        <p:cTn id="106" dur="2000" fill="hold"/>
                                        <p:tgtEl>
                                          <p:spTgt spid="11899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8" dur="2000" fill="hold"/>
                                        <p:tgtEl>
                                          <p:spTgt spid="11899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660066"/>
                                      </p:to>
                                    </p:animClr>
                                    <p:set>
                                      <p:cBhvr>
                                        <p:cTn id="109" dur="2000" fill="hold"/>
                                        <p:tgtEl>
                                          <p:spTgt spid="11899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1" dur="2000" fill="hold"/>
                                        <p:tgtEl>
                                          <p:spTgt spid="11900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660066"/>
                                      </p:to>
                                    </p:animClr>
                                    <p:set>
                                      <p:cBhvr>
                                        <p:cTn id="112" dur="2000" fill="hold"/>
                                        <p:tgtEl>
                                          <p:spTgt spid="11900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4" dur="2000" fill="hold"/>
                                        <p:tgtEl>
                                          <p:spTgt spid="11900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660066"/>
                                      </p:to>
                                    </p:animClr>
                                    <p:set>
                                      <p:cBhvr>
                                        <p:cTn id="115" dur="2000" fill="hold"/>
                                        <p:tgtEl>
                                          <p:spTgt spid="11900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119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119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988" grpId="0" animBg="1"/>
      <p:bldP spid="118989" grpId="0" animBg="1"/>
      <p:bldP spid="118989" grpId="1" animBg="1"/>
      <p:bldP spid="118990" grpId="0" animBg="1"/>
      <p:bldP spid="118991" grpId="0" animBg="1"/>
      <p:bldP spid="118992" grpId="0" animBg="1"/>
      <p:bldP spid="118993" grpId="0" animBg="1"/>
      <p:bldP spid="118995" grpId="0" animBg="1"/>
      <p:bldP spid="118996" grpId="0" animBg="1"/>
      <p:bldP spid="118996" grpId="1" animBg="1"/>
      <p:bldP spid="118998" grpId="0" animBg="1"/>
      <p:bldP spid="118999" grpId="0" animBg="1"/>
      <p:bldP spid="118999" grpId="1" animBg="1"/>
      <p:bldP spid="119001" grpId="0" animBg="1"/>
      <p:bldP spid="119002" grpId="0" animBg="1"/>
      <p:bldP spid="119002" grpId="1" animBg="1"/>
      <p:bldP spid="119004" grpId="0" animBg="1"/>
      <p:bldP spid="119004" grpId="1" animBg="1"/>
      <p:bldP spid="119005" grpId="0" animBg="1"/>
      <p:bldP spid="119006" grpId="0" animBg="1"/>
      <p:bldP spid="119099" grpId="0" animBg="1"/>
      <p:bldP spid="119100" grpId="0" animBg="1"/>
      <p:bldP spid="119101" grpId="0" animBg="1"/>
      <p:bldP spid="119102" grpId="0" animBg="1"/>
      <p:bldP spid="119103" grpId="0"/>
      <p:bldP spid="119103" grpId="1"/>
      <p:bldP spid="11910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5921" y="267536"/>
            <a:ext cx="10364451" cy="462138"/>
          </a:xfrm>
        </p:spPr>
        <p:txBody>
          <a:bodyPr>
            <a:normAutofit/>
          </a:bodyPr>
          <a:lstStyle/>
          <a:p>
            <a:r>
              <a:rPr lang="ru-RU" sz="2400" dirty="0" smtClean="0"/>
              <a:t> Тригонометрические уравнения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24884" y="849892"/>
            <a:ext cx="47525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b="1" dirty="0" smtClean="0">
                <a:solidFill>
                  <a:srgbClr val="002060"/>
                </a:solidFill>
              </a:rPr>
              <a:t>1. Уравнение </a:t>
            </a:r>
            <a:r>
              <a:rPr lang="en-US" sz="3600" b="1" dirty="0">
                <a:solidFill>
                  <a:srgbClr val="002060"/>
                </a:solidFill>
              </a:rPr>
              <a:t>sin x = a 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9424" y="1431775"/>
            <a:ext cx="6300314" cy="523220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</a:rPr>
              <a:t>Формула: х = (</a:t>
            </a:r>
            <a:r>
              <a:rPr lang="ru-RU" sz="2800" b="1" dirty="0">
                <a:solidFill>
                  <a:srgbClr val="C00000"/>
                </a:solidFill>
                <a:sym typeface="Symbol"/>
              </a:rPr>
              <a:t></a:t>
            </a:r>
            <a:r>
              <a:rPr lang="ru-RU" sz="2800" b="1" dirty="0">
                <a:solidFill>
                  <a:srgbClr val="C00000"/>
                </a:solidFill>
              </a:rPr>
              <a:t>1)</a:t>
            </a:r>
            <a:r>
              <a:rPr lang="en-US" sz="2800" b="1" baseline="30000" dirty="0">
                <a:solidFill>
                  <a:srgbClr val="C00000"/>
                </a:solidFill>
              </a:rPr>
              <a:t>n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arcsin</a:t>
            </a:r>
            <a:r>
              <a:rPr lang="en-US" sz="2800" b="1" dirty="0">
                <a:solidFill>
                  <a:srgbClr val="C00000"/>
                </a:solidFill>
              </a:rPr>
              <a:t> a</a:t>
            </a:r>
            <a:r>
              <a:rPr lang="ru-RU" sz="2800" b="1" dirty="0">
                <a:solidFill>
                  <a:srgbClr val="C00000"/>
                </a:solidFill>
              </a:rPr>
              <a:t> + </a:t>
            </a:r>
            <a:r>
              <a:rPr lang="ru-RU" sz="2800" b="1" dirty="0">
                <a:solidFill>
                  <a:srgbClr val="C00000"/>
                </a:solidFill>
                <a:sym typeface="Symbol"/>
              </a:rPr>
              <a:t></a:t>
            </a:r>
            <a:r>
              <a:rPr lang="en-US" sz="2800" b="1" dirty="0">
                <a:solidFill>
                  <a:srgbClr val="C00000"/>
                </a:solidFill>
              </a:rPr>
              <a:t>n, </a:t>
            </a:r>
            <a:r>
              <a:rPr lang="en-US" sz="2800" b="1" dirty="0" err="1">
                <a:solidFill>
                  <a:srgbClr val="C00000"/>
                </a:solidFill>
              </a:rPr>
              <a:t>n</a:t>
            </a:r>
            <a:r>
              <a:rPr lang="en-US" sz="2800" b="1" dirty="0" err="1">
                <a:solidFill>
                  <a:srgbClr val="C00000"/>
                </a:solidFill>
                <a:sym typeface="Symbol"/>
              </a:rPr>
              <a:t></a:t>
            </a:r>
            <a:r>
              <a:rPr lang="en-US" sz="2800" b="1" dirty="0" err="1">
                <a:solidFill>
                  <a:srgbClr val="C00000"/>
                </a:solidFill>
              </a:rPr>
              <a:t>Z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350240"/>
            <a:ext cx="1559396" cy="1059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155700" y="3587629"/>
                <a:ext cx="4928468" cy="6808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x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−1</m:t>
                            </m:r>
                          </m:e>
                        </m:d>
                      </m:e>
                      <m:sup>
                        <m:r>
                          <a:rPr lang="en-US" sz="2400" b="0" i="1" smtClean="0">
                            <a:latin typeface="Cambria Math"/>
                          </a:rPr>
                          <m:t>𝑛</m:t>
                        </m:r>
                      </m:sup>
                    </m:sSup>
                    <m:r>
                      <a:rPr lang="en-US" sz="2400" b="0" i="1" smtClean="0">
                        <a:latin typeface="Cambria Math"/>
                      </a:rPr>
                      <m:t>𝑎𝑟𝑐𝑠𝑖𝑛</m:t>
                    </m:r>
                    <m:f>
                      <m:f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US" sz="2400" b="0" i="1" smtClean="0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sz="2400" b="0" i="1" smtClean="0">
                        <a:latin typeface="Cambria Math"/>
                      </a:rPr>
                      <m:t>+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𝜋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𝑛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, 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𝑛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𝑍</m:t>
                    </m:r>
                  </m:oMath>
                </a14:m>
                <a:r>
                  <a:rPr lang="en-US" sz="2400" dirty="0" smtClean="0"/>
                  <a:t> </a:t>
                </a:r>
                <a:endParaRPr lang="ru-RU" sz="2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5700" y="3587629"/>
                <a:ext cx="4928468" cy="680827"/>
              </a:xfrm>
              <a:prstGeom prst="rect">
                <a:avLst/>
              </a:prstGeom>
              <a:blipFill rotWithShape="1">
                <a:blip r:embed="rId3"/>
                <a:stretch>
                  <a:fillRect l="-1980" b="-900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207562" y="4307709"/>
                <a:ext cx="4588574" cy="5822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x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−1</m:t>
                            </m:r>
                          </m:e>
                        </m:d>
                      </m:e>
                      <m:sup>
                        <m:r>
                          <a:rPr lang="en-US" sz="2400" b="0" i="1" smtClean="0">
                            <a:latin typeface="Cambria Math"/>
                          </a:rPr>
                          <m:t>𝑛</m:t>
                        </m:r>
                      </m:sup>
                    </m:sSup>
                    <m:f>
                      <m:fPr>
                        <m:ctrlPr>
                          <a:rPr lang="en-US" sz="24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</a:rPr>
                          <m:t> </m:t>
                        </m:r>
                        <m:r>
                          <a:rPr lang="en-US" sz="2400" i="1" smtClean="0">
                            <a:latin typeface="Cambria Math"/>
                            <a:ea typeface="Cambria Math"/>
                          </a:rPr>
                          <m:t>𝜋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</a:rPr>
                          <m:t>4</m:t>
                        </m:r>
                      </m:den>
                    </m:f>
                    <m:r>
                      <a:rPr lang="en-US" sz="2400" b="0" i="1" smtClean="0">
                        <a:latin typeface="Cambria Math"/>
                      </a:rPr>
                      <m:t>+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𝜋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𝑛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, 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𝑛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𝑍</m:t>
                    </m:r>
                  </m:oMath>
                </a14:m>
                <a:endParaRPr lang="ru-RU" sz="2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7562" y="4307709"/>
                <a:ext cx="4588574" cy="582275"/>
              </a:xfrm>
              <a:prstGeom prst="rect">
                <a:avLst/>
              </a:prstGeom>
              <a:blipFill rotWithShape="1">
                <a:blip r:embed="rId4"/>
                <a:stretch>
                  <a:fillRect l="-1992" t="-1053" b="-1052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Заголовок 1"/>
          <p:cNvSpPr txBox="1">
            <a:spLocks/>
          </p:cNvSpPr>
          <p:nvPr/>
        </p:nvSpPr>
        <p:spPr>
          <a:xfrm>
            <a:off x="5677412" y="2967506"/>
            <a:ext cx="7344816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solidFill>
                  <a:srgbClr val="00B050"/>
                </a:solidFill>
              </a:rPr>
              <a:t>Особые случаи</a:t>
            </a:r>
            <a:endParaRPr lang="ru-RU" sz="2800" dirty="0">
              <a:solidFill>
                <a:srgbClr val="00B050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3919" y="3909089"/>
            <a:ext cx="4071802" cy="2560489"/>
          </a:xfrm>
          <a:prstGeom prst="rect">
            <a:avLst/>
          </a:prstGeom>
          <a:noFill/>
          <a:ln w="38100">
            <a:solidFill>
              <a:srgbClr val="00B050"/>
            </a:solidFill>
            <a:prstDash val="lgDashDot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04800" y="5717309"/>
            <a:ext cx="5708073" cy="369332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 smtClean="0"/>
              <a:t>При а </a:t>
            </a:r>
            <a:r>
              <a:rPr lang="en-US" b="1" dirty="0" smtClean="0"/>
              <a:t>&gt;</a:t>
            </a:r>
            <a:r>
              <a:rPr lang="ru-RU" b="1" dirty="0" smtClean="0"/>
              <a:t> 1 или а </a:t>
            </a:r>
            <a:r>
              <a:rPr lang="en-US" b="1" dirty="0" smtClean="0"/>
              <a:t>&lt;</a:t>
            </a:r>
            <a:r>
              <a:rPr lang="ru-RU" b="1" dirty="0" smtClean="0"/>
              <a:t> </a:t>
            </a:r>
            <a:r>
              <a:rPr lang="ru-RU" b="1" dirty="0" smtClean="0">
                <a:sym typeface="Symbol" panose="05050102010706020507" pitchFamily="18" charset="2"/>
              </a:rPr>
              <a:t>1 уравнение не имеет решений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326242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7" grpId="0"/>
      <p:bldP spid="8" grpId="0"/>
      <p:bldP spid="9" grpId="0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22047" y="378838"/>
            <a:ext cx="47525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 smtClean="0">
                <a:solidFill>
                  <a:srgbClr val="002060"/>
                </a:solidFill>
              </a:rPr>
              <a:t>2. Уравнение </a:t>
            </a:r>
            <a:r>
              <a:rPr lang="en-US" sz="3200" b="1" dirty="0" smtClean="0">
                <a:solidFill>
                  <a:srgbClr val="002060"/>
                </a:solidFill>
              </a:rPr>
              <a:t>cos </a:t>
            </a:r>
            <a:r>
              <a:rPr lang="en-US" sz="3200" b="1" dirty="0">
                <a:solidFill>
                  <a:srgbClr val="002060"/>
                </a:solidFill>
              </a:rPr>
              <a:t>x = a 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790260" y="1196103"/>
            <a:ext cx="6000553" cy="523220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</a:rPr>
              <a:t>Формула: х = </a:t>
            </a:r>
            <a:r>
              <a:rPr lang="ru-RU" sz="2800" b="1" dirty="0" smtClean="0">
                <a:solidFill>
                  <a:srgbClr val="C00000"/>
                </a:solidFill>
                <a:sym typeface="Symbol"/>
              </a:rPr>
              <a:t></a:t>
            </a:r>
            <a:r>
              <a:rPr lang="en-US" sz="2800" b="1" dirty="0" smtClean="0">
                <a:solidFill>
                  <a:srgbClr val="C00000"/>
                </a:solidFill>
                <a:sym typeface="Symbol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arccos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>
                <a:solidFill>
                  <a:srgbClr val="C00000"/>
                </a:solidFill>
              </a:rPr>
              <a:t>a</a:t>
            </a:r>
            <a:r>
              <a:rPr lang="ru-RU" sz="2800" b="1" dirty="0">
                <a:solidFill>
                  <a:srgbClr val="C00000"/>
                </a:solidFill>
              </a:rPr>
              <a:t> + </a:t>
            </a:r>
            <a:r>
              <a:rPr lang="ru-RU" sz="2800" b="1" dirty="0" smtClean="0">
                <a:solidFill>
                  <a:srgbClr val="C00000"/>
                </a:solidFill>
              </a:rPr>
              <a:t>2</a:t>
            </a:r>
            <a:r>
              <a:rPr lang="ru-RU" sz="2800" b="1" dirty="0" smtClean="0">
                <a:solidFill>
                  <a:srgbClr val="C00000"/>
                </a:solidFill>
                <a:sym typeface="Symbol"/>
              </a:rPr>
              <a:t></a:t>
            </a:r>
            <a:r>
              <a:rPr lang="en-US" sz="2800" b="1" dirty="0">
                <a:solidFill>
                  <a:srgbClr val="C00000"/>
                </a:solidFill>
              </a:rPr>
              <a:t>n, </a:t>
            </a:r>
            <a:r>
              <a:rPr lang="en-US" sz="2800" b="1" dirty="0" err="1">
                <a:solidFill>
                  <a:srgbClr val="C00000"/>
                </a:solidFill>
              </a:rPr>
              <a:t>n</a:t>
            </a:r>
            <a:r>
              <a:rPr lang="en-US" sz="2800" b="1" dirty="0" err="1">
                <a:solidFill>
                  <a:srgbClr val="C00000"/>
                </a:solidFill>
                <a:sym typeface="Symbol"/>
              </a:rPr>
              <a:t></a:t>
            </a:r>
            <a:r>
              <a:rPr lang="en-US" sz="2800" b="1" dirty="0" err="1">
                <a:solidFill>
                  <a:srgbClr val="C00000"/>
                </a:solidFill>
              </a:rPr>
              <a:t>Z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644" y="1709682"/>
            <a:ext cx="1425947" cy="779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644" y="2594851"/>
            <a:ext cx="4990453" cy="707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645" y="3441110"/>
            <a:ext cx="3538500" cy="775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5694469" y="2921169"/>
            <a:ext cx="7344816" cy="576064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dirty="0" smtClean="0">
                <a:solidFill>
                  <a:srgbClr val="00B050"/>
                </a:solidFill>
              </a:rPr>
              <a:t>Особые случаи</a:t>
            </a:r>
            <a:endParaRPr lang="ru-RU" sz="2800" dirty="0">
              <a:solidFill>
                <a:srgbClr val="00B050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3392" y="3833153"/>
            <a:ext cx="3752626" cy="2090563"/>
          </a:xfrm>
          <a:prstGeom prst="rect">
            <a:avLst/>
          </a:prstGeom>
          <a:noFill/>
          <a:ln w="57150">
            <a:solidFill>
              <a:srgbClr val="00B0F0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52582" y="5923716"/>
            <a:ext cx="5708073" cy="369332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 smtClean="0"/>
              <a:t>При а </a:t>
            </a:r>
            <a:r>
              <a:rPr lang="en-US" b="1" dirty="0" smtClean="0"/>
              <a:t>&gt;</a:t>
            </a:r>
            <a:r>
              <a:rPr lang="ru-RU" b="1" dirty="0" smtClean="0"/>
              <a:t> 1 или а </a:t>
            </a:r>
            <a:r>
              <a:rPr lang="en-US" b="1" dirty="0" smtClean="0"/>
              <a:t>&lt;</a:t>
            </a:r>
            <a:r>
              <a:rPr lang="ru-RU" b="1" dirty="0" smtClean="0"/>
              <a:t> </a:t>
            </a:r>
            <a:r>
              <a:rPr lang="ru-RU" b="1" dirty="0" smtClean="0">
                <a:sym typeface="Symbol" panose="05050102010706020507" pitchFamily="18" charset="2"/>
              </a:rPr>
              <a:t>1 уравнение не имеет решений</a:t>
            </a:r>
            <a:endParaRPr lang="ru-RU" b="1" dirty="0"/>
          </a:p>
        </p:txBody>
      </p:sp>
      <p:sp>
        <p:nvSpPr>
          <p:cNvPr id="2" name="TextBox 1"/>
          <p:cNvSpPr txBox="1"/>
          <p:nvPr/>
        </p:nvSpPr>
        <p:spPr>
          <a:xfrm>
            <a:off x="8534400" y="5295900"/>
            <a:ext cx="15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-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099610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9" grpId="0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898776" y="104597"/>
            <a:ext cx="6480720" cy="720080"/>
          </a:xfrm>
        </p:spPr>
        <p:txBody>
          <a:bodyPr/>
          <a:lstStyle/>
          <a:p>
            <a:pPr marL="0" indent="0" algn="l">
              <a:buNone/>
            </a:pPr>
            <a:r>
              <a:rPr lang="ru-RU" sz="2800" b="1" dirty="0" smtClean="0">
                <a:solidFill>
                  <a:srgbClr val="0070C0"/>
                </a:solidFill>
              </a:rPr>
              <a:t>3. Уравнение </a:t>
            </a:r>
            <a:r>
              <a:rPr lang="en-US" b="1" cap="none" dirty="0" err="1" smtClean="0">
                <a:solidFill>
                  <a:srgbClr val="0070C0"/>
                </a:solidFill>
              </a:rPr>
              <a:t>tg</a:t>
            </a:r>
            <a:r>
              <a:rPr lang="en-US" b="1" cap="none" dirty="0" smtClean="0">
                <a:solidFill>
                  <a:srgbClr val="0070C0"/>
                </a:solidFill>
              </a:rPr>
              <a:t> x = a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5" name="Рисунок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2809" y="919995"/>
            <a:ext cx="4108043" cy="732786"/>
          </a:xfrm>
          <a:prstGeom prst="rect">
            <a:avLst/>
          </a:prstGeom>
          <a:noFill/>
          <a:ln w="28575">
            <a:solidFill>
              <a:srgbClr val="C00000"/>
            </a:solidFill>
            <a:prstDash val="sysDot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776" y="1286338"/>
            <a:ext cx="1526924" cy="593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535" y="1880140"/>
            <a:ext cx="4227817" cy="760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535" y="2640898"/>
            <a:ext cx="2355967" cy="719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6125668" y="2640198"/>
            <a:ext cx="648072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b="1" dirty="0" smtClean="0">
                <a:solidFill>
                  <a:srgbClr val="0070C0"/>
                </a:solidFill>
              </a:rPr>
              <a:t>4. Уравнение </a:t>
            </a:r>
            <a:r>
              <a:rPr lang="en-US" b="1" cap="none" dirty="0" err="1" smtClean="0">
                <a:solidFill>
                  <a:srgbClr val="0070C0"/>
                </a:solidFill>
              </a:rPr>
              <a:t>ctg</a:t>
            </a:r>
            <a:r>
              <a:rPr lang="en-US" b="1" cap="none" dirty="0" smtClean="0">
                <a:solidFill>
                  <a:srgbClr val="0070C0"/>
                </a:solidFill>
              </a:rPr>
              <a:t> x = a</a:t>
            </a:r>
            <a:endParaRPr lang="ru-RU" b="1" cap="none" dirty="0">
              <a:solidFill>
                <a:srgbClr val="0070C0"/>
              </a:solidFill>
            </a:endParaRP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3360277"/>
            <a:ext cx="3572215" cy="689057"/>
          </a:xfrm>
          <a:prstGeom prst="rect">
            <a:avLst/>
          </a:prstGeom>
          <a:noFill/>
          <a:ln w="9525">
            <a:solidFill>
              <a:srgbClr val="C00000"/>
            </a:solidFill>
            <a:prstDash val="sys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7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2880" y="4328000"/>
            <a:ext cx="2788150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8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5197" y="4995200"/>
            <a:ext cx="3731471" cy="556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9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5196" y="5695530"/>
            <a:ext cx="2321551" cy="548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554182" y="5920509"/>
            <a:ext cx="4701309" cy="646331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Уравнения имеют решения при любом значении 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22137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82700" y="3290889"/>
            <a:ext cx="8764588" cy="1800225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66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Иррациональные уравнения</a:t>
            </a:r>
            <a:r>
              <a:rPr lang="ru-RU" dirty="0">
                <a:solidFill>
                  <a:srgbClr val="0070C0"/>
                </a:solidFill>
              </a:rPr>
              <a:t> </a:t>
            </a:r>
            <a:br>
              <a:rPr lang="ru-RU" dirty="0">
                <a:solidFill>
                  <a:srgbClr val="0070C0"/>
                </a:solidFill>
              </a:rPr>
            </a:br>
            <a:r>
              <a:rPr lang="ru-RU" dirty="0">
                <a:solidFill>
                  <a:srgbClr val="0070C0"/>
                </a:solidFill>
              </a:rPr>
              <a:t>                           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52814" y="4357688"/>
            <a:ext cx="6459537" cy="146685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defRPr/>
            </a:pPr>
            <a:r>
              <a:rPr lang="ru-RU" sz="16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                                                         </a:t>
            </a:r>
            <a:endParaRPr lang="ru-RU" sz="1600" b="1" i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87165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981200" y="1828801"/>
            <a:ext cx="8115300" cy="4302125"/>
          </a:xfrm>
        </p:spPr>
        <p:txBody>
          <a:bodyPr/>
          <a:lstStyle/>
          <a:p>
            <a:pPr>
              <a:defRPr/>
            </a:pPr>
            <a:r>
              <a:rPr lang="ru-RU" b="1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Иррациональным</a:t>
            </a:r>
            <a:r>
              <a:rPr lang="ru-RU" dirty="0" smtClean="0">
                <a:solidFill>
                  <a:schemeClr val="accent2"/>
                </a:solidFill>
              </a:rPr>
              <a:t> </a:t>
            </a:r>
            <a:r>
              <a:rPr lang="ru-RU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называется уравнение, в котором переменная входит под знаком</a:t>
            </a:r>
            <a:r>
              <a:rPr lang="ru-RU" b="1" dirty="0" smtClean="0">
                <a:solidFill>
                  <a:schemeClr val="accent2"/>
                </a:solidFill>
              </a:rPr>
              <a:t> </a:t>
            </a:r>
            <a:r>
              <a:rPr lang="ru-RU" b="1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корня</a:t>
            </a:r>
            <a:r>
              <a:rPr lang="ru-RU" b="1" dirty="0" smtClean="0">
                <a:solidFill>
                  <a:schemeClr val="accent2"/>
                </a:solidFill>
              </a:rPr>
              <a:t> (</a:t>
            </a:r>
            <a:r>
              <a:rPr lang="ru-RU" b="1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радикала</a:t>
            </a:r>
            <a:r>
              <a:rPr lang="ru-RU" b="1" dirty="0" smtClean="0">
                <a:solidFill>
                  <a:schemeClr val="accent2"/>
                </a:solidFill>
              </a:rPr>
              <a:t>).</a:t>
            </a:r>
          </a:p>
          <a:p>
            <a:pPr>
              <a:defRPr/>
            </a:pPr>
            <a:r>
              <a:rPr lang="ru-RU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Например:</a:t>
            </a:r>
          </a:p>
          <a:p>
            <a:pPr>
              <a:buFont typeface="Wingdings" panose="05000000000000000000" pitchFamily="2" charset="2"/>
              <a:buNone/>
              <a:defRPr/>
            </a:pPr>
            <a:endParaRPr lang="ru-RU" dirty="0"/>
          </a:p>
        </p:txBody>
      </p:sp>
      <p:sp>
        <p:nvSpPr>
          <p:cNvPr id="4099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o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o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pic>
        <p:nvPicPr>
          <p:cNvPr id="52225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626" y="3429000"/>
            <a:ext cx="3929063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Rectangle 4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o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o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pic>
        <p:nvPicPr>
          <p:cNvPr id="52227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1" y="4286250"/>
            <a:ext cx="4429125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3" name="Rectangle 6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o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o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pic>
        <p:nvPicPr>
          <p:cNvPr id="52229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0188" y="5000625"/>
            <a:ext cx="2857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5" name="Rectangle 7"/>
          <p:cNvSpPr>
            <a:spLocks noChangeArrowheads="1"/>
          </p:cNvSpPr>
          <p:nvPr/>
        </p:nvSpPr>
        <p:spPr bwMode="auto">
          <a:xfrm>
            <a:off x="1524001" y="8440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o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o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4106" name="Rectangle 15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o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o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pic>
        <p:nvPicPr>
          <p:cNvPr id="52238" name="Picture 1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0189" y="5643563"/>
            <a:ext cx="2643187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203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2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2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2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2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2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2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2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2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202882"/>
            <a:ext cx="10364451" cy="572974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Таблица значений тригонометрических функций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587" y="660833"/>
            <a:ext cx="11168826" cy="4086658"/>
          </a:xfrm>
          <a:prstGeom prst="rect">
            <a:avLst/>
          </a:prstGeom>
          <a:ln cmpd="dbl">
            <a:solidFill>
              <a:srgbClr val="00206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766618" y="4858327"/>
            <a:ext cx="2410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Пример: Вычислить: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66618" y="5251562"/>
                <a:ext cx="2435217" cy="5203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𝑠𝑖𝑛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𝑡𝑔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−3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𝑐𝑜𝑠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618" y="5251562"/>
                <a:ext cx="2435217" cy="52039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292764" y="5227659"/>
                <a:ext cx="2695866" cy="65492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∙1−3∙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2764" y="5227659"/>
                <a:ext cx="2695866" cy="65492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079559" y="5301654"/>
                <a:ext cx="1389098" cy="5809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i="1" smtClean="0">
                              <a:latin typeface="Cambria Math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ru-RU" i="1" smtClean="0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+4+3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9559" y="5301654"/>
                <a:ext cx="1389098" cy="58092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7468657" y="5308542"/>
                <a:ext cx="747897" cy="5809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+7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8657" y="5308542"/>
                <a:ext cx="747897" cy="58092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14950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  <p:bldP spid="8" grpId="0"/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1. Уравнения, содержащие корень нечетной степени.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380456" y="1430337"/>
            <a:ext cx="8002588" cy="430212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Решая уравнения,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содержащие корень нечетной степени</a:t>
            </a:r>
            <a:r>
              <a:rPr lang="ru-RU" b="1" dirty="0">
                <a:solidFill>
                  <a:srgbClr val="002060"/>
                </a:solidFill>
              </a:rPr>
              <a:t>, 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чтобы «избавиться от радикала»,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надо возвести обе части уравнения в соответствующую степень.</a:t>
            </a:r>
          </a:p>
          <a:p>
            <a:pPr eaLnBrk="1" hangingPunct="1">
              <a:defRPr/>
            </a:pPr>
            <a:r>
              <a:rPr lang="ru-RU" dirty="0">
                <a:solidFill>
                  <a:srgbClr val="002060"/>
                </a:solidFill>
              </a:rPr>
              <a:t>  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Примеры.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Решить уравнение.</a:t>
            </a:r>
            <a:r>
              <a:rPr lang="ru-RU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5124" name="Rectangle 5"/>
          <p:cNvSpPr>
            <a:spLocks noChangeArrowheads="1"/>
          </p:cNvSpPr>
          <p:nvPr/>
        </p:nvSpPr>
        <p:spPr bwMode="auto">
          <a:xfrm>
            <a:off x="5654675" y="2971800"/>
            <a:ext cx="5778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o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o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400">
                <a:latin typeface="Arial" panose="020B0604020202020204" pitchFamily="34" charset="0"/>
                <a:cs typeface="Times New Roman" panose="02020603050405020304" pitchFamily="18" charset="0"/>
              </a:rPr>
              <a:t>        </a:t>
            </a: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5125" name="Rectangle 6"/>
          <p:cNvSpPr>
            <a:spLocks noChangeArrowheads="1"/>
          </p:cNvSpPr>
          <p:nvPr/>
        </p:nvSpPr>
        <p:spPr bwMode="auto">
          <a:xfrm>
            <a:off x="5654676" y="3581400"/>
            <a:ext cx="8096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o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o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400">
                <a:latin typeface="Arial" panose="020B0604020202020204" pitchFamily="34" charset="0"/>
                <a:cs typeface="Times New Roman" panose="02020603050405020304" pitchFamily="18" charset="0"/>
              </a:rPr>
              <a:t>            </a:t>
            </a:r>
            <a:r>
              <a:rPr lang="ru-RU" altLang="ru-RU" sz="1000">
                <a:latin typeface="Arial" panose="020B0604020202020204" pitchFamily="34" charset="0"/>
              </a:rPr>
              <a:t> </a:t>
            </a: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66568" name="Rectangle 8"/>
          <p:cNvSpPr>
            <a:spLocks noChangeArrowheads="1"/>
          </p:cNvSpPr>
          <p:nvPr/>
        </p:nvSpPr>
        <p:spPr bwMode="auto">
          <a:xfrm>
            <a:off x="2667000" y="3958069"/>
            <a:ext cx="6572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1" hangingPunct="1">
              <a:defRPr/>
            </a:pPr>
            <a:r>
              <a:rPr lang="ru-RU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Times New Roman" pitchFamily="18" charset="0"/>
              </a:rPr>
              <a:t>Возведём обе части в куб</a:t>
            </a:r>
            <a:r>
              <a:rPr lang="ru-RU" sz="2400" b="1" dirty="0">
                <a:latin typeface="Arial" charset="0"/>
                <a:cs typeface="Times New Roman" pitchFamily="18" charset="0"/>
              </a:rPr>
              <a:t>, получим</a:t>
            </a:r>
            <a:r>
              <a:rPr lang="ru-RU" sz="1400" dirty="0">
                <a:latin typeface="Arial" charset="0"/>
                <a:cs typeface="Times New Roman" pitchFamily="18" charset="0"/>
              </a:rPr>
              <a:t>   </a:t>
            </a:r>
            <a:endParaRPr lang="ru-RU" dirty="0">
              <a:latin typeface="Arial" charset="0"/>
            </a:endParaRPr>
          </a:p>
        </p:txBody>
      </p:sp>
      <p:sp>
        <p:nvSpPr>
          <p:cNvPr id="66573" name="Rectangle 13"/>
          <p:cNvSpPr>
            <a:spLocks noChangeArrowheads="1"/>
          </p:cNvSpPr>
          <p:nvPr/>
        </p:nvSpPr>
        <p:spPr bwMode="auto">
          <a:xfrm>
            <a:off x="4810126" y="5715001"/>
            <a:ext cx="24288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 eaLnBrk="1" hangingPunct="1">
              <a:defRPr/>
            </a:pPr>
            <a:r>
              <a:rPr lang="ru-RU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Ответ:   </a:t>
            </a:r>
          </a:p>
        </p:txBody>
      </p:sp>
      <p:sp>
        <p:nvSpPr>
          <p:cNvPr id="5128" name="Rectangle 11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o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o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pic>
        <p:nvPicPr>
          <p:cNvPr id="17418" name="Picture 1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9194" y="3330574"/>
            <a:ext cx="1928812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0" name="Rectangle 13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o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o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5131" name="Rectangle 15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o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o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pic>
        <p:nvPicPr>
          <p:cNvPr id="17422" name="Picture 1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125" y="5072063"/>
            <a:ext cx="92868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3" name="Rectangle 17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o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o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5134" name="Rectangle 19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o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o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pic>
        <p:nvPicPr>
          <p:cNvPr id="17426" name="Picture 18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125" y="5143501"/>
            <a:ext cx="1714500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1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50" y="5715001"/>
            <a:ext cx="9286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3592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65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7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7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665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-480916" y="543348"/>
            <a:ext cx="10364451" cy="1596177"/>
          </a:xfrm>
        </p:spPr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2.</a:t>
            </a:r>
            <a:r>
              <a:rPr lang="ru-RU" b="1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Уравнения вида</a:t>
            </a:r>
            <a:r>
              <a:rPr lang="ru-RU" dirty="0" smtClean="0"/>
              <a:t>  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03389" y="1916113"/>
            <a:ext cx="8785225" cy="4608512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dirty="0"/>
              <a:t>   </a:t>
            </a:r>
            <a:r>
              <a:rPr lang="ru-RU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В</a:t>
            </a:r>
            <a:r>
              <a:rPr lang="ru-RU" sz="2400" dirty="0"/>
              <a:t>  </a:t>
            </a:r>
            <a:r>
              <a:rPr lang="ru-RU" sz="2400" b="1" dirty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ОДЗ</a:t>
            </a:r>
            <a:r>
              <a:rPr lang="ru-RU" sz="2400" dirty="0"/>
              <a:t>  </a:t>
            </a:r>
            <a:r>
              <a:rPr lang="ru-RU" sz="2400" b="1" dirty="0">
                <a:solidFill>
                  <a:srgbClr val="33CC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левая часть</a:t>
            </a:r>
            <a:r>
              <a:rPr lang="ru-RU" sz="2400" dirty="0"/>
              <a:t> </a:t>
            </a:r>
            <a:r>
              <a:rPr lang="ru-RU" sz="2400" b="1" dirty="0"/>
              <a:t>уравнения всегда</a:t>
            </a:r>
            <a:r>
              <a:rPr lang="ru-RU" sz="2400" dirty="0"/>
              <a:t>     </a:t>
            </a:r>
            <a:r>
              <a:rPr lang="ru-RU" sz="2400" b="1" dirty="0">
                <a:solidFill>
                  <a:srgbClr val="33CC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неотрицательна</a:t>
            </a:r>
            <a:r>
              <a:rPr lang="ru-RU" sz="2400" dirty="0"/>
              <a:t> </a:t>
            </a:r>
            <a:r>
              <a:rPr lang="ru-RU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– поэтому решение может существовать только тогда, когда</a:t>
            </a:r>
            <a:r>
              <a:rPr lang="ru-RU" sz="2400" dirty="0"/>
              <a:t>                   . </a:t>
            </a:r>
          </a:p>
          <a:p>
            <a:pPr eaLnBrk="1" hangingPunct="1">
              <a:defRPr/>
            </a:pPr>
            <a:r>
              <a:rPr lang="ru-RU" sz="2400" dirty="0"/>
              <a:t>   </a:t>
            </a:r>
            <a:r>
              <a:rPr lang="ru-RU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В этом случае</a:t>
            </a:r>
            <a:r>
              <a:rPr lang="ru-RU" sz="2400" dirty="0"/>
              <a:t> </a:t>
            </a:r>
            <a:r>
              <a:rPr lang="ru-RU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обе части уравнения</a:t>
            </a:r>
            <a:r>
              <a:rPr lang="ru-RU" sz="2400" dirty="0"/>
              <a:t> </a:t>
            </a:r>
            <a:r>
              <a:rPr lang="ru-RU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неотрицательны</a:t>
            </a:r>
            <a:r>
              <a:rPr lang="ru-RU" sz="2400" dirty="0"/>
              <a:t>, </a:t>
            </a:r>
            <a:r>
              <a:rPr lang="ru-RU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возведение в квадрат даёт</a:t>
            </a:r>
            <a:r>
              <a:rPr lang="ru-RU" sz="2400" dirty="0"/>
              <a:t> </a:t>
            </a:r>
            <a:r>
              <a:rPr lang="ru-RU" sz="2400" b="1" dirty="0">
                <a:solidFill>
                  <a:srgbClr val="FF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равносильное </a:t>
            </a:r>
            <a:r>
              <a:rPr lang="ru-RU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в</a:t>
            </a:r>
            <a:r>
              <a:rPr lang="ru-RU" sz="2400" dirty="0"/>
              <a:t>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ОДЗ</a:t>
            </a:r>
            <a:r>
              <a:rPr lang="ru-RU" sz="2400" b="1" dirty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уравнение. Мы получаем, что</a:t>
            </a:r>
            <a:r>
              <a:rPr lang="ru-RU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o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o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graphicFrame>
        <p:nvGraphicFramePr>
          <p:cNvPr id="4100" name="Object 4"/>
          <p:cNvGraphicFramePr>
            <a:graphicFrameLocks noChangeAspect="1"/>
          </p:cNvGraphicFramePr>
          <p:nvPr/>
        </p:nvGraphicFramePr>
        <p:xfrm>
          <a:off x="6959601" y="620714"/>
          <a:ext cx="3097213" cy="1081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" name="Equation" r:id="rId3" imgW="850531" imgH="253890" progId="Equation.DSMT4">
                  <p:embed/>
                </p:oleObj>
              </mc:Choice>
              <mc:Fallback>
                <p:oleObj name="Equation" r:id="rId3" imgW="850531" imgH="253890" progId="Equation.DSMT4">
                  <p:embed/>
                  <p:pic>
                    <p:nvPicPr>
                      <p:cNvPr id="410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59601" y="620714"/>
                        <a:ext cx="3097213" cy="1081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4" name="Rectangle 7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o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o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7175" name="Rectangle 9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o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o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graphicFrame>
        <p:nvGraphicFramePr>
          <p:cNvPr id="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5953259"/>
              </p:ext>
            </p:extLst>
          </p:nvPr>
        </p:nvGraphicFramePr>
        <p:xfrm>
          <a:off x="8367425" y="2822947"/>
          <a:ext cx="1295400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" name="Equation" r:id="rId5" imgW="520474" imgH="203112" progId="Equation.DSMT4">
                  <p:embed/>
                </p:oleObj>
              </mc:Choice>
              <mc:Fallback>
                <p:oleObj name="Equation" r:id="rId5" imgW="520474" imgH="203112" progId="Equation.DSMT4">
                  <p:embed/>
                  <p:pic>
                    <p:nvPicPr>
                      <p:cNvPr id="2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67425" y="2822947"/>
                        <a:ext cx="1295400" cy="503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7" name="Rectangle 11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o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o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7178" name="Rectangle 13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o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o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graphicFrame>
        <p:nvGraphicFramePr>
          <p:cNvPr id="4108" name="Object 12"/>
          <p:cNvGraphicFramePr>
            <a:graphicFrameLocks noChangeAspect="1"/>
          </p:cNvGraphicFramePr>
          <p:nvPr/>
        </p:nvGraphicFramePr>
        <p:xfrm>
          <a:off x="3071814" y="4724401"/>
          <a:ext cx="6408737" cy="158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2" name="Equation" r:id="rId7" imgW="2514600" imgH="482600" progId="Equation.DSMT4">
                  <p:embed/>
                </p:oleObj>
              </mc:Choice>
              <mc:Fallback>
                <p:oleObj name="Equation" r:id="rId7" imgW="2514600" imgH="482600" progId="Equation.DSMT4">
                  <p:embed/>
                  <p:pic>
                    <p:nvPicPr>
                      <p:cNvPr id="4108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1814" y="4724401"/>
                        <a:ext cx="6408737" cy="1584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63717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-1007389" y="104829"/>
            <a:ext cx="10364451" cy="1596177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b="1" dirty="0">
                <a:solidFill>
                  <a:srgbClr val="FF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ПРИМЕРЫ</a:t>
            </a:r>
            <a:br>
              <a:rPr lang="ru-RU" sz="4000" b="1" dirty="0">
                <a:solidFill>
                  <a:srgbClr val="FF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4000" dirty="0"/>
              <a:t>  </a:t>
            </a:r>
            <a:r>
              <a:rPr lang="ru-RU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1)   Решить уравнение</a:t>
            </a:r>
            <a:r>
              <a:rPr lang="ru-RU" sz="4000" dirty="0"/>
              <a:t>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964028" y="1341716"/>
            <a:ext cx="8962590" cy="489585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ru-RU" sz="2800" b="1" dirty="0">
                <a:solidFill>
                  <a:srgbClr val="33CC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Воспользуемся условием равносильности (*):</a:t>
            </a:r>
          </a:p>
        </p:txBody>
      </p:sp>
      <p:sp>
        <p:nvSpPr>
          <p:cNvPr id="8196" name="Rectangle 5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o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o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graphicFrame>
        <p:nvGraphicFramePr>
          <p:cNvPr id="512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6098321"/>
              </p:ext>
            </p:extLst>
          </p:nvPr>
        </p:nvGraphicFramePr>
        <p:xfrm>
          <a:off x="6795800" y="549554"/>
          <a:ext cx="3494087" cy="792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6" name="Equation" r:id="rId3" imgW="1294838" imgH="266584" progId="Equation.DSMT4">
                  <p:embed/>
                </p:oleObj>
              </mc:Choice>
              <mc:Fallback>
                <p:oleObj name="Equation" r:id="rId3" imgW="1294838" imgH="266584" progId="Equation.DSMT4">
                  <p:embed/>
                  <p:pic>
                    <p:nvPicPr>
                      <p:cNvPr id="512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95800" y="549554"/>
                        <a:ext cx="3494087" cy="792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8" name="Rectangle 7"/>
          <p:cNvSpPr>
            <a:spLocks noChangeArrowheads="1"/>
          </p:cNvSpPr>
          <p:nvPr/>
        </p:nvSpPr>
        <p:spPr bwMode="auto">
          <a:xfrm>
            <a:off x="1524001" y="272998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o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o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graphicFrame>
        <p:nvGraphicFramePr>
          <p:cNvPr id="2" name="Object 6"/>
          <p:cNvGraphicFramePr>
            <a:graphicFrameLocks noChangeAspect="1"/>
          </p:cNvGraphicFramePr>
          <p:nvPr/>
        </p:nvGraphicFramePr>
        <p:xfrm>
          <a:off x="1666875" y="2336800"/>
          <a:ext cx="8782050" cy="452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7" name="Equation" r:id="rId5" imgW="3263900" imgH="1219200" progId="Equation.DSMT4">
                  <p:embed/>
                </p:oleObj>
              </mc:Choice>
              <mc:Fallback>
                <p:oleObj name="Equation" r:id="rId5" imgW="3263900" imgH="1219200" progId="Equation.DSMT4">
                  <p:embed/>
                  <p:pic>
                    <p:nvPicPr>
                      <p:cNvPr id="2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6875" y="2336800"/>
                        <a:ext cx="8782050" cy="452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76871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-262731" y="420431"/>
            <a:ext cx="8229600" cy="1271587"/>
          </a:xfrm>
        </p:spPr>
        <p:txBody>
          <a:bodyPr/>
          <a:lstStyle/>
          <a:p>
            <a:pPr eaLnBrk="1" hangingPunct="1">
              <a:defRPr/>
            </a:pPr>
            <a:r>
              <a:rPr lang="ru-RU" b="1" dirty="0">
                <a:solidFill>
                  <a:srgbClr val="FF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ПРИМЕРЫ</a:t>
            </a:r>
            <a:r>
              <a:rPr lang="ru-RU" sz="2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sz="2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2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2) </a:t>
            </a:r>
            <a:r>
              <a:rPr lang="ru-RU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Решить уравнение</a:t>
            </a:r>
            <a:r>
              <a:rPr lang="ru-RU" dirty="0" smtClean="0"/>
              <a:t> 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524001" y="1773238"/>
            <a:ext cx="8964613" cy="5084762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ru-RU" b="1" dirty="0" smtClean="0">
                <a:solidFill>
                  <a:srgbClr val="33CC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Воспользуемся условием равносильности (*):</a:t>
            </a:r>
          </a:p>
          <a:p>
            <a:pPr lvl="4" eaLnBrk="1" hangingPunct="1">
              <a:buFont typeface="Wingdings" panose="05000000000000000000" pitchFamily="2" charset="2"/>
              <a:buNone/>
              <a:defRPr/>
            </a:pPr>
            <a:endParaRPr lang="ru-RU" sz="2400" b="1" dirty="0">
              <a:solidFill>
                <a:srgbClr val="33CC33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9220" name="Rectangle 5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o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o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graphicFrame>
        <p:nvGraphicFramePr>
          <p:cNvPr id="6148" name="Object 4"/>
          <p:cNvGraphicFramePr>
            <a:graphicFrameLocks noChangeAspect="1"/>
          </p:cNvGraphicFramePr>
          <p:nvPr/>
        </p:nvGraphicFramePr>
        <p:xfrm>
          <a:off x="6383338" y="908051"/>
          <a:ext cx="3167062" cy="60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0" name="Equation" r:id="rId3" imgW="1497950" imgH="253890" progId="Equation.DSMT4">
                  <p:embed/>
                </p:oleObj>
              </mc:Choice>
              <mc:Fallback>
                <p:oleObj name="Equation" r:id="rId3" imgW="1497950" imgH="253890" progId="Equation.DSMT4">
                  <p:embed/>
                  <p:pic>
                    <p:nvPicPr>
                      <p:cNvPr id="614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83338" y="908051"/>
                        <a:ext cx="3167062" cy="606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2" name="Rectangle 7"/>
          <p:cNvSpPr>
            <a:spLocks noChangeArrowheads="1"/>
          </p:cNvSpPr>
          <p:nvPr/>
        </p:nvSpPr>
        <p:spPr bwMode="auto">
          <a:xfrm>
            <a:off x="1524001" y="215848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o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o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9223" name="Rectangle 9"/>
          <p:cNvSpPr>
            <a:spLocks noChangeArrowheads="1"/>
          </p:cNvSpPr>
          <p:nvPr/>
        </p:nvSpPr>
        <p:spPr bwMode="auto">
          <a:xfrm>
            <a:off x="1524001" y="215848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o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o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graphicFrame>
        <p:nvGraphicFramePr>
          <p:cNvPr id="2" name="Object 8"/>
          <p:cNvGraphicFramePr>
            <a:graphicFrameLocks noChangeAspect="1"/>
          </p:cNvGraphicFramePr>
          <p:nvPr/>
        </p:nvGraphicFramePr>
        <p:xfrm>
          <a:off x="1524001" y="2497138"/>
          <a:ext cx="9180513" cy="421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1" name="Equation" r:id="rId5" imgW="4597400" imgH="1485900" progId="Equation.DSMT4">
                  <p:embed/>
                </p:oleObj>
              </mc:Choice>
              <mc:Fallback>
                <p:oleObj name="Equation" r:id="rId5" imgW="4597400" imgH="1485900" progId="Equation.DSMT4">
                  <p:embed/>
                  <p:pic>
                    <p:nvPicPr>
                      <p:cNvPr id="2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1" y="2497138"/>
                        <a:ext cx="9180513" cy="421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5" name="Rectangle 11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o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o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9226" name="Rectangle 13"/>
          <p:cNvSpPr>
            <a:spLocks noChangeArrowheads="1"/>
          </p:cNvSpPr>
          <p:nvPr/>
        </p:nvSpPr>
        <p:spPr bwMode="auto">
          <a:xfrm>
            <a:off x="5713413" y="3067050"/>
            <a:ext cx="22701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o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o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200"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9227" name="Rectangle 15"/>
          <p:cNvSpPr>
            <a:spLocks noChangeArrowheads="1"/>
          </p:cNvSpPr>
          <p:nvPr/>
        </p:nvSpPr>
        <p:spPr bwMode="auto">
          <a:xfrm>
            <a:off x="5713413" y="3067050"/>
            <a:ext cx="22701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o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o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200"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endParaRPr lang="ru-RU" altLang="ru-RU" sz="18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1467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7325" y="381000"/>
            <a:ext cx="927735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988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-1296025" y="495448"/>
            <a:ext cx="10364451" cy="1596177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b="1" dirty="0">
                <a:solidFill>
                  <a:srgbClr val="FF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ПРИМЕРЫ</a:t>
            </a:r>
            <a:br>
              <a:rPr lang="ru-RU" sz="3200" b="1" dirty="0">
                <a:solidFill>
                  <a:srgbClr val="FF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1) Решить уравнение</a:t>
            </a:r>
            <a:r>
              <a:rPr lang="ru-RU" sz="3200" dirty="0"/>
              <a:t> 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981199" y="1828800"/>
            <a:ext cx="9999133" cy="4840288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defRPr/>
            </a:pPr>
            <a:r>
              <a:rPr lang="ru-RU" sz="2800" b="1" dirty="0">
                <a:solidFill>
                  <a:srgbClr val="33CC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Воспользуемся условием равносильности (1):</a:t>
            </a:r>
          </a:p>
          <a:p>
            <a:pPr eaLnBrk="1" hangingPunct="1">
              <a:defRPr/>
            </a:pPr>
            <a:endParaRPr lang="ru-RU" sz="2800" b="1" dirty="0">
              <a:solidFill>
                <a:srgbClr val="33CC33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defRPr/>
            </a:pPr>
            <a:endParaRPr lang="ru-RU" sz="2800" b="1" dirty="0">
              <a:solidFill>
                <a:srgbClr val="33CC33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defRPr/>
            </a:pPr>
            <a:endParaRPr lang="ru-RU" sz="2800" b="1" dirty="0">
              <a:solidFill>
                <a:srgbClr val="33CC33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defRPr/>
            </a:pPr>
            <a:endParaRPr lang="ru-RU" sz="2800" b="1" dirty="0">
              <a:solidFill>
                <a:srgbClr val="33CC33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defRPr/>
            </a:pPr>
            <a:endParaRPr lang="ru-RU" sz="2800" b="1" dirty="0">
              <a:solidFill>
                <a:srgbClr val="33CC33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defRPr/>
            </a:pPr>
            <a:endParaRPr lang="ru-RU" sz="2800" b="1" dirty="0">
              <a:solidFill>
                <a:srgbClr val="33CC33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defRPr/>
            </a:pPr>
            <a:endParaRPr lang="ru-RU" sz="2800" b="1" dirty="0">
              <a:solidFill>
                <a:srgbClr val="33CC33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      </a:t>
            </a:r>
            <a:r>
              <a:rPr lang="ru-RU" b="1" i="1" dirty="0" smtClean="0">
                <a:solidFill>
                  <a:srgbClr val="33CC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Ответ:  х = 2,5</a:t>
            </a:r>
          </a:p>
        </p:txBody>
      </p:sp>
      <p:sp>
        <p:nvSpPr>
          <p:cNvPr id="11268" name="Rectangle 5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o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o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graphicFrame>
        <p:nvGraphicFramePr>
          <p:cNvPr id="5120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3135578"/>
              </p:ext>
            </p:extLst>
          </p:nvPr>
        </p:nvGraphicFramePr>
        <p:xfrm>
          <a:off x="6396038" y="942976"/>
          <a:ext cx="4464050" cy="79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0" name="Equation" r:id="rId3" imgW="1892300" imgH="266700" progId="Equation.DSMT4">
                  <p:embed/>
                </p:oleObj>
              </mc:Choice>
              <mc:Fallback>
                <p:oleObj name="Equation" r:id="rId3" imgW="1892300" imgH="266700" progId="Equation.DSMT4">
                  <p:embed/>
                  <p:pic>
                    <p:nvPicPr>
                      <p:cNvPr id="5120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96038" y="942976"/>
                        <a:ext cx="4464050" cy="790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0" name="Rectangle 7"/>
          <p:cNvSpPr>
            <a:spLocks noChangeArrowheads="1"/>
          </p:cNvSpPr>
          <p:nvPr/>
        </p:nvSpPr>
        <p:spPr bwMode="auto">
          <a:xfrm>
            <a:off x="1524001" y="2439472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o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o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graphicFrame>
        <p:nvGraphicFramePr>
          <p:cNvPr id="51206" name="Object 6"/>
          <p:cNvGraphicFramePr>
            <a:graphicFrameLocks noChangeAspect="1"/>
          </p:cNvGraphicFramePr>
          <p:nvPr/>
        </p:nvGraphicFramePr>
        <p:xfrm>
          <a:off x="1992314" y="2420939"/>
          <a:ext cx="8351837" cy="3240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1" name="Equation" r:id="rId5" imgW="4191000" imgH="1270000" progId="Equation.DSMT4">
                  <p:embed/>
                </p:oleObj>
              </mc:Choice>
              <mc:Fallback>
                <p:oleObj name="Equation" r:id="rId5" imgW="4191000" imgH="1270000" progId="Equation.DSMT4">
                  <p:embed/>
                  <p:pic>
                    <p:nvPicPr>
                      <p:cNvPr id="51206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2314" y="2420939"/>
                        <a:ext cx="8351837" cy="3240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11962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1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1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512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512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512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41441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Показательная функция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/>
          <a:srcRect t="21014"/>
          <a:stretch/>
        </p:blipFill>
        <p:spPr>
          <a:xfrm>
            <a:off x="588962" y="5342466"/>
            <a:ext cx="5871105" cy="52122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0112" y="1180042"/>
            <a:ext cx="4600575" cy="52768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064809"/>
            <a:ext cx="9093680" cy="1554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043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5798" name="Object 22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552452" y="1320801"/>
          <a:ext cx="7054849" cy="5059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6" name="Диаграмма" r:id="rId3" imgW="4543313" imgH="5295844" progId="Excel.Chart.8">
                  <p:embed/>
                </p:oleObj>
              </mc:Choice>
              <mc:Fallback>
                <p:oleObj name="Диаграмма" r:id="rId3" imgW="4543313" imgH="5295844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2452" y="1320801"/>
                        <a:ext cx="7054849" cy="5059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5778" name="AutoShape 2"/>
          <p:cNvSpPr>
            <a:spLocks noChangeArrowheads="1"/>
          </p:cNvSpPr>
          <p:nvPr/>
        </p:nvSpPr>
        <p:spPr bwMode="auto">
          <a:xfrm rot="10800000">
            <a:off x="9173634" y="5194301"/>
            <a:ext cx="2298700" cy="652463"/>
          </a:xfrm>
          <a:prstGeom prst="wedgeRoundRectCallout">
            <a:avLst>
              <a:gd name="adj1" fmla="val 231764"/>
              <a:gd name="adj2" fmla="val 305227"/>
              <a:gd name="adj3" fmla="val 16667"/>
            </a:avLst>
          </a:prstGeom>
          <a:gradFill rotWithShape="1">
            <a:gsLst>
              <a:gs pos="0">
                <a:schemeClr val="folHlink"/>
              </a:gs>
              <a:gs pos="50000">
                <a:schemeClr val="bg1"/>
              </a:gs>
              <a:gs pos="100000">
                <a:schemeClr val="folHlink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ot="10800000"/>
          <a:lstStyle/>
          <a:p>
            <a:pPr algn="ctr"/>
            <a:endParaRPr lang="en-US">
              <a:latin typeface="Times New Roman" pitchFamily="18" charset="0"/>
            </a:endParaRPr>
          </a:p>
        </p:txBody>
      </p:sp>
      <p:sp>
        <p:nvSpPr>
          <p:cNvPr id="715779" name="AutoShape 3"/>
          <p:cNvSpPr>
            <a:spLocks noChangeArrowheads="1"/>
          </p:cNvSpPr>
          <p:nvPr/>
        </p:nvSpPr>
        <p:spPr bwMode="auto">
          <a:xfrm rot="10800000">
            <a:off x="9036051" y="4056063"/>
            <a:ext cx="2400300" cy="609600"/>
          </a:xfrm>
          <a:prstGeom prst="wedgeRoundRectCallout">
            <a:avLst>
              <a:gd name="adj1" fmla="val 192856"/>
              <a:gd name="adj2" fmla="val 251819"/>
              <a:gd name="adj3" fmla="val 16667"/>
            </a:avLst>
          </a:prstGeom>
          <a:gradFill rotWithShape="1">
            <a:gsLst>
              <a:gs pos="0">
                <a:schemeClr val="folHlink"/>
              </a:gs>
              <a:gs pos="50000">
                <a:schemeClr val="bg1"/>
              </a:gs>
              <a:gs pos="100000">
                <a:schemeClr val="folHlink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ot="10800000"/>
          <a:lstStyle/>
          <a:p>
            <a:pPr algn="ctr"/>
            <a:endParaRPr lang="en-US">
              <a:latin typeface="Times New Roman" pitchFamily="18" charset="0"/>
            </a:endParaRPr>
          </a:p>
        </p:txBody>
      </p:sp>
      <p:sp>
        <p:nvSpPr>
          <p:cNvPr id="715780" name="AutoShape 4"/>
          <p:cNvSpPr>
            <a:spLocks noChangeArrowheads="1"/>
          </p:cNvSpPr>
          <p:nvPr/>
        </p:nvSpPr>
        <p:spPr bwMode="auto">
          <a:xfrm rot="10800000">
            <a:off x="9002185" y="2822575"/>
            <a:ext cx="2434167" cy="635000"/>
          </a:xfrm>
          <a:prstGeom prst="wedgeRoundRectCallout">
            <a:avLst>
              <a:gd name="adj1" fmla="val 139213"/>
              <a:gd name="adj2" fmla="val 177000"/>
              <a:gd name="adj3" fmla="val 16667"/>
            </a:avLst>
          </a:prstGeom>
          <a:gradFill rotWithShape="1">
            <a:gsLst>
              <a:gs pos="0">
                <a:schemeClr val="folHlink"/>
              </a:gs>
              <a:gs pos="50000">
                <a:schemeClr val="bg1"/>
              </a:gs>
              <a:gs pos="100000">
                <a:schemeClr val="folHlink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ot="10800000"/>
          <a:lstStyle/>
          <a:p>
            <a:pPr algn="ctr"/>
            <a:endParaRPr lang="en-US">
              <a:latin typeface="Times New Roman" pitchFamily="18" charset="0"/>
            </a:endParaRPr>
          </a:p>
        </p:txBody>
      </p:sp>
      <p:sp>
        <p:nvSpPr>
          <p:cNvPr id="715781" name="Rectangle 5"/>
          <p:cNvSpPr>
            <a:spLocks noGrp="1" noChangeArrowheads="1"/>
          </p:cNvSpPr>
          <p:nvPr>
            <p:ph type="title" sz="quarter"/>
          </p:nvPr>
        </p:nvSpPr>
        <p:spPr bwMode="auto">
          <a:xfrm>
            <a:off x="0" y="160339"/>
            <a:ext cx="6561667" cy="6254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ru-RU" sz="4000" b="1">
                <a:solidFill>
                  <a:srgbClr val="FF3300"/>
                </a:solidFill>
                <a:latin typeface="Century Schoolbook" pitchFamily="18" charset="0"/>
              </a:rPr>
              <a:t> </a:t>
            </a:r>
            <a:r>
              <a:rPr lang="ru-RU" sz="4000" b="1">
                <a:solidFill>
                  <a:srgbClr val="FF3300"/>
                </a:solidFill>
                <a:latin typeface="Times New Roman" pitchFamily="18" charset="0"/>
              </a:rPr>
              <a:t>Графики функции</a:t>
            </a:r>
            <a:r>
              <a:rPr lang="ru-RU" sz="2800"/>
              <a:t> </a:t>
            </a:r>
          </a:p>
        </p:txBody>
      </p:sp>
      <p:graphicFrame>
        <p:nvGraphicFramePr>
          <p:cNvPr id="715782" name="Object 6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9548284" y="2876551"/>
          <a:ext cx="1344083" cy="519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7" name="Формула" r:id="rId5" imgW="444240" imgH="228600" progId="Equation.3">
                  <p:embed/>
                </p:oleObj>
              </mc:Choice>
              <mc:Fallback>
                <p:oleObj name="Формула" r:id="rId5" imgW="4442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48284" y="2876551"/>
                        <a:ext cx="1344083" cy="519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5783" name="Object 7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9749367" y="4097339"/>
          <a:ext cx="1272117" cy="490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8" name="Формула" r:id="rId7" imgW="444240" imgH="228600" progId="Equation.3">
                  <p:embed/>
                </p:oleObj>
              </mc:Choice>
              <mc:Fallback>
                <p:oleObj name="Формула" r:id="rId7" imgW="4442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49367" y="4097339"/>
                        <a:ext cx="1272117" cy="4905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5784" name="Object 8"/>
          <p:cNvGraphicFramePr>
            <a:graphicFrameLocks noGrp="1" noChangeAspect="1"/>
          </p:cNvGraphicFramePr>
          <p:nvPr>
            <p:ph sz="quarter" idx="4"/>
          </p:nvPr>
        </p:nvGraphicFramePr>
        <p:xfrm>
          <a:off x="9836151" y="5224463"/>
          <a:ext cx="1363133" cy="525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9" name="Формула" r:id="rId9" imgW="444240" imgH="228600" progId="Equation.3">
                  <p:embed/>
                </p:oleObj>
              </mc:Choice>
              <mc:Fallback>
                <p:oleObj name="Формула" r:id="rId9" imgW="4442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36151" y="5224463"/>
                        <a:ext cx="1363133" cy="5254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5785" name="AutoShape 9"/>
          <p:cNvSpPr>
            <a:spLocks noChangeAspect="1" noChangeArrowheads="1" noTextEdit="1"/>
          </p:cNvSpPr>
          <p:nvPr/>
        </p:nvSpPr>
        <p:spPr bwMode="auto">
          <a:xfrm>
            <a:off x="6265334" y="201614"/>
            <a:ext cx="2578100" cy="700087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50000">
                <a:schemeClr val="bg1"/>
              </a:gs>
              <a:gs pos="100000">
                <a:schemeClr val="folHlink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715805" name="Group 29"/>
          <p:cNvGrpSpPr>
            <a:grpSpLocks/>
          </p:cNvGrpSpPr>
          <p:nvPr/>
        </p:nvGrpSpPr>
        <p:grpSpPr bwMode="auto">
          <a:xfrm>
            <a:off x="6673852" y="277813"/>
            <a:ext cx="1485900" cy="530224"/>
            <a:chOff x="3001" y="175"/>
            <a:chExt cx="702" cy="334"/>
          </a:xfrm>
        </p:grpSpPr>
        <p:sp>
          <p:nvSpPr>
            <p:cNvPr id="715786" name="Rectangle 10"/>
            <p:cNvSpPr>
              <a:spLocks noChangeArrowheads="1"/>
            </p:cNvSpPr>
            <p:nvPr/>
          </p:nvSpPr>
          <p:spPr bwMode="auto">
            <a:xfrm>
              <a:off x="3649" y="182"/>
              <a:ext cx="54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2000" i="1">
                  <a:solidFill>
                    <a:srgbClr val="000000"/>
                  </a:solidFill>
                  <a:latin typeface="Times New Roman" pitchFamily="18" charset="0"/>
                </a:rPr>
                <a:t>х</a:t>
              </a:r>
              <a:endParaRPr lang="ru-RU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715787" name="Rectangle 11"/>
            <p:cNvSpPr>
              <a:spLocks noChangeArrowheads="1"/>
            </p:cNvSpPr>
            <p:nvPr/>
          </p:nvSpPr>
          <p:spPr bwMode="auto">
            <a:xfrm>
              <a:off x="3001" y="191"/>
              <a:ext cx="86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3200" i="1">
                  <a:solidFill>
                    <a:srgbClr val="000000"/>
                  </a:solidFill>
                  <a:latin typeface="Times New Roman" pitchFamily="18" charset="0"/>
                </a:rPr>
                <a:t>у</a:t>
              </a:r>
              <a:endParaRPr lang="ru-RU" sz="32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715788" name="Rectangle 12"/>
            <p:cNvSpPr>
              <a:spLocks noChangeArrowheads="1"/>
            </p:cNvSpPr>
            <p:nvPr/>
          </p:nvSpPr>
          <p:spPr bwMode="auto">
            <a:xfrm>
              <a:off x="3429" y="199"/>
              <a:ext cx="86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3200">
                  <a:solidFill>
                    <a:srgbClr val="000000"/>
                  </a:solidFill>
                  <a:latin typeface="Times New Roman" pitchFamily="18" charset="0"/>
                </a:rPr>
                <a:t>а</a:t>
              </a:r>
              <a:endParaRPr lang="ru-RU" sz="32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715789" name="Rectangle 13"/>
            <p:cNvSpPr>
              <a:spLocks noChangeArrowheads="1"/>
            </p:cNvSpPr>
            <p:nvPr/>
          </p:nvSpPr>
          <p:spPr bwMode="auto">
            <a:xfrm>
              <a:off x="3207" y="175"/>
              <a:ext cx="93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2800">
                  <a:solidFill>
                    <a:srgbClr val="000000"/>
                  </a:solidFill>
                  <a:latin typeface="Symbol" pitchFamily="18" charset="2"/>
                </a:rPr>
                <a:t>=</a:t>
              </a:r>
              <a:endParaRPr lang="ru-RU" sz="1800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715790" name="Line 14"/>
          <p:cNvSpPr>
            <a:spLocks noChangeShapeType="1"/>
          </p:cNvSpPr>
          <p:nvPr/>
        </p:nvSpPr>
        <p:spPr bwMode="auto">
          <a:xfrm>
            <a:off x="728133" y="5970588"/>
            <a:ext cx="6978651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15791" name="Text Box 15"/>
          <p:cNvSpPr txBox="1">
            <a:spLocks noChangeArrowheads="1"/>
          </p:cNvSpPr>
          <p:nvPr/>
        </p:nvSpPr>
        <p:spPr bwMode="auto">
          <a:xfrm>
            <a:off x="7268634" y="5994401"/>
            <a:ext cx="514351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00"/>
                </a:solidFill>
                <a:latin typeface="Times New Roman" pitchFamily="18" charset="0"/>
              </a:rPr>
              <a:t>x</a:t>
            </a:r>
            <a:endParaRPr lang="ru-RU" sz="20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15792" name="Text Box 16"/>
          <p:cNvSpPr txBox="1">
            <a:spLocks noChangeArrowheads="1"/>
          </p:cNvSpPr>
          <p:nvPr/>
        </p:nvSpPr>
        <p:spPr bwMode="auto">
          <a:xfrm>
            <a:off x="3376084" y="893764"/>
            <a:ext cx="54186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>
                <a:solidFill>
                  <a:srgbClr val="000000"/>
                </a:solidFill>
                <a:latin typeface="Times New Roman" pitchFamily="18" charset="0"/>
              </a:rPr>
              <a:t>у</a:t>
            </a:r>
          </a:p>
        </p:txBody>
      </p:sp>
      <p:sp>
        <p:nvSpPr>
          <p:cNvPr id="715793" name="Line 17"/>
          <p:cNvSpPr>
            <a:spLocks noChangeShapeType="1"/>
          </p:cNvSpPr>
          <p:nvPr/>
        </p:nvSpPr>
        <p:spPr bwMode="auto">
          <a:xfrm flipV="1">
            <a:off x="4059767" y="1152525"/>
            <a:ext cx="0" cy="50292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15796" name="Text Box 20"/>
          <p:cNvSpPr txBox="1">
            <a:spLocks noChangeArrowheads="1"/>
          </p:cNvSpPr>
          <p:nvPr/>
        </p:nvSpPr>
        <p:spPr bwMode="auto">
          <a:xfrm>
            <a:off x="1299634" y="6442075"/>
            <a:ext cx="69215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Arial" charset="0"/>
            </a:endParaRPr>
          </a:p>
        </p:txBody>
      </p:sp>
      <p:sp>
        <p:nvSpPr>
          <p:cNvPr id="715799" name="Oval 23"/>
          <p:cNvSpPr>
            <a:spLocks noChangeArrowheads="1"/>
          </p:cNvSpPr>
          <p:nvPr/>
        </p:nvSpPr>
        <p:spPr bwMode="auto">
          <a:xfrm>
            <a:off x="5583767" y="2590801"/>
            <a:ext cx="188384" cy="111125"/>
          </a:xfrm>
          <a:prstGeom prst="ellipse">
            <a:avLst/>
          </a:prstGeom>
          <a:solidFill>
            <a:srgbClr val="CE3B1E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15800" name="Oval 24"/>
          <p:cNvSpPr>
            <a:spLocks noChangeArrowheads="1"/>
          </p:cNvSpPr>
          <p:nvPr/>
        </p:nvSpPr>
        <p:spPr bwMode="auto">
          <a:xfrm>
            <a:off x="3949700" y="5557839"/>
            <a:ext cx="188384" cy="111125"/>
          </a:xfrm>
          <a:prstGeom prst="ellipse">
            <a:avLst/>
          </a:prstGeom>
          <a:solidFill>
            <a:srgbClr val="CE3B1E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15801" name="Oval 25"/>
          <p:cNvSpPr>
            <a:spLocks noChangeArrowheads="1"/>
          </p:cNvSpPr>
          <p:nvPr/>
        </p:nvSpPr>
        <p:spPr bwMode="auto">
          <a:xfrm>
            <a:off x="4792133" y="4811714"/>
            <a:ext cx="188384" cy="111125"/>
          </a:xfrm>
          <a:prstGeom prst="ellipse">
            <a:avLst/>
          </a:prstGeom>
          <a:solidFill>
            <a:srgbClr val="CE3B1E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15802" name="Oval 26"/>
          <p:cNvSpPr>
            <a:spLocks noChangeArrowheads="1"/>
          </p:cNvSpPr>
          <p:nvPr/>
        </p:nvSpPr>
        <p:spPr bwMode="auto">
          <a:xfrm>
            <a:off x="3155951" y="5813426"/>
            <a:ext cx="188383" cy="111125"/>
          </a:xfrm>
          <a:prstGeom prst="ellipse">
            <a:avLst/>
          </a:prstGeom>
          <a:solidFill>
            <a:srgbClr val="CE3B1E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15803" name="AutoShape 27"/>
          <p:cNvSpPr>
            <a:spLocks noChangeAspect="1" noChangeArrowheads="1" noTextEdit="1"/>
          </p:cNvSpPr>
          <p:nvPr/>
        </p:nvSpPr>
        <p:spPr bwMode="auto">
          <a:xfrm>
            <a:off x="9222318" y="209550"/>
            <a:ext cx="2578100" cy="700088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50000">
                <a:schemeClr val="bg1"/>
              </a:gs>
              <a:gs pos="100000">
                <a:schemeClr val="folHlink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15804" name="Text Box 28"/>
          <p:cNvSpPr txBox="1">
            <a:spLocks noChangeArrowheads="1"/>
          </p:cNvSpPr>
          <p:nvPr/>
        </p:nvSpPr>
        <p:spPr bwMode="auto">
          <a:xfrm>
            <a:off x="9967384" y="350838"/>
            <a:ext cx="1854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rgbClr val="000000"/>
                </a:solidFill>
                <a:latin typeface="Arial" charset="0"/>
              </a:rPr>
              <a:t>а</a:t>
            </a:r>
            <a:r>
              <a:rPr lang="en-US">
                <a:solidFill>
                  <a:srgbClr val="000000"/>
                </a:solidFill>
                <a:latin typeface="Arial" charset="0"/>
                <a:cs typeface="Arial" charset="0"/>
              </a:rPr>
              <a:t>&gt;</a:t>
            </a:r>
            <a:r>
              <a:rPr lang="ru-RU">
                <a:solidFill>
                  <a:srgbClr val="000000"/>
                </a:solidFill>
                <a:latin typeface="Arial" charset="0"/>
                <a:cs typeface="Arial" charset="0"/>
              </a:rPr>
              <a:t>1</a:t>
            </a: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731136" name="AutoShape 0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270933" y="6388100"/>
            <a:ext cx="711200" cy="279400"/>
          </a:xfrm>
          <a:prstGeom prst="actionButtonBackPrevious">
            <a:avLst/>
          </a:prstGeom>
          <a:gradFill rotWithShape="1">
            <a:gsLst>
              <a:gs pos="0">
                <a:schemeClr val="folHlink"/>
              </a:gs>
              <a:gs pos="50000">
                <a:srgbClr val="FFFFFF"/>
              </a:gs>
              <a:gs pos="100000">
                <a:schemeClr val="folHlink"/>
              </a:gs>
            </a:gsLst>
            <a:lin ang="5400000" scaled="1"/>
          </a:gra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29377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5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15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5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15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5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15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5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15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5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15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5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15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5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15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5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715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5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715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5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715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5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715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5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715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5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715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5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715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5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715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5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715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5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715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5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715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715798" grpId="0" bld="series"/>
      <p:bldP spid="715778" grpId="0" animBg="1"/>
      <p:bldP spid="715779" grpId="0" animBg="1"/>
      <p:bldP spid="715780" grpId="0" animBg="1"/>
      <p:bldP spid="715790" grpId="0" animBg="1"/>
      <p:bldP spid="715791" grpId="0"/>
      <p:bldP spid="715792" grpId="0"/>
      <p:bldP spid="715793" grpId="0" animBg="1"/>
      <p:bldP spid="715799" grpId="0" animBg="1"/>
      <p:bldP spid="715800" grpId="0" animBg="1"/>
      <p:bldP spid="715801" grpId="0" animBg="1"/>
      <p:bldP spid="71580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02" name="AutoShape 2"/>
          <p:cNvSpPr>
            <a:spLocks noChangeArrowheads="1"/>
          </p:cNvSpPr>
          <p:nvPr/>
        </p:nvSpPr>
        <p:spPr bwMode="auto">
          <a:xfrm rot="10800000">
            <a:off x="8401052" y="5253039"/>
            <a:ext cx="2518833" cy="873125"/>
          </a:xfrm>
          <a:prstGeom prst="wedgeRoundRectCallout">
            <a:avLst>
              <a:gd name="adj1" fmla="val 302269"/>
              <a:gd name="adj2" fmla="val 214907"/>
              <a:gd name="adj3" fmla="val 16667"/>
            </a:avLst>
          </a:prstGeom>
          <a:gradFill rotWithShape="1">
            <a:gsLst>
              <a:gs pos="0">
                <a:schemeClr val="folHlink"/>
              </a:gs>
              <a:gs pos="50000">
                <a:schemeClr val="bg1"/>
              </a:gs>
              <a:gs pos="100000">
                <a:schemeClr val="folHlink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ot="10800000"/>
          <a:lstStyle/>
          <a:p>
            <a:pPr algn="ctr"/>
            <a:endParaRPr lang="en-US">
              <a:latin typeface="Arial" charset="0"/>
            </a:endParaRPr>
          </a:p>
        </p:txBody>
      </p:sp>
      <p:sp>
        <p:nvSpPr>
          <p:cNvPr id="716803" name="AutoShape 3"/>
          <p:cNvSpPr>
            <a:spLocks noChangeArrowheads="1"/>
          </p:cNvSpPr>
          <p:nvPr/>
        </p:nvSpPr>
        <p:spPr bwMode="auto">
          <a:xfrm rot="10800000">
            <a:off x="8307918" y="4183064"/>
            <a:ext cx="2586567" cy="873125"/>
          </a:xfrm>
          <a:prstGeom prst="wedgeRoundRectCallout">
            <a:avLst>
              <a:gd name="adj1" fmla="val 270046"/>
              <a:gd name="adj2" fmla="val 203088"/>
              <a:gd name="adj3" fmla="val 16667"/>
            </a:avLst>
          </a:prstGeom>
          <a:gradFill rotWithShape="1">
            <a:gsLst>
              <a:gs pos="0">
                <a:schemeClr val="folHlink"/>
              </a:gs>
              <a:gs pos="50000">
                <a:schemeClr val="bg1"/>
              </a:gs>
              <a:gs pos="100000">
                <a:schemeClr val="folHlink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ot="10800000"/>
          <a:lstStyle/>
          <a:p>
            <a:pPr algn="ctr"/>
            <a:endParaRPr lang="en-US">
              <a:latin typeface="Arial" charset="0"/>
            </a:endParaRPr>
          </a:p>
        </p:txBody>
      </p:sp>
      <p:sp>
        <p:nvSpPr>
          <p:cNvPr id="716804" name="Rectangle 4"/>
          <p:cNvSpPr>
            <a:spLocks noGrp="1" noChangeArrowheads="1"/>
          </p:cNvSpPr>
          <p:nvPr>
            <p:ph type="title" sz="quarter"/>
          </p:nvPr>
        </p:nvSpPr>
        <p:spPr bwMode="auto">
          <a:xfrm>
            <a:off x="412751" y="211138"/>
            <a:ext cx="6085416" cy="552450"/>
          </a:xfrm>
          <a:solidFill>
            <a:srgbClr val="FFFFFF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ru-RU" sz="3600" b="1">
                <a:solidFill>
                  <a:srgbClr val="FF3300"/>
                </a:solidFill>
                <a:latin typeface="Times New Roman" pitchFamily="18" charset="0"/>
              </a:rPr>
              <a:t>Графики функции</a:t>
            </a:r>
          </a:p>
        </p:txBody>
      </p:sp>
      <p:graphicFrame>
        <p:nvGraphicFramePr>
          <p:cNvPr id="716805" name="Object 5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480485" y="1284289"/>
          <a:ext cx="7471833" cy="5189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0" name="Диаграмма" r:id="rId3" imgW="4448287" imgH="5457681" progId="Excel.Chart.8">
                  <p:embed/>
                </p:oleObj>
              </mc:Choice>
              <mc:Fallback>
                <p:oleObj name="Диаграмма" r:id="rId3" imgW="4448287" imgH="5457681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485" y="1284289"/>
                        <a:ext cx="7471833" cy="5189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6806" name="Object 6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8839200" y="5330826"/>
          <a:ext cx="1272117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1" name="Формула" r:id="rId5" imgW="622080" imgH="469800" progId="Equation.3">
                  <p:embed/>
                </p:oleObj>
              </mc:Choice>
              <mc:Fallback>
                <p:oleObj name="Формула" r:id="rId5" imgW="62208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39200" y="5330826"/>
                        <a:ext cx="1272117" cy="720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6807" name="Object 7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8947151" y="4186239"/>
          <a:ext cx="1382183" cy="782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2" name="Формула" r:id="rId7" imgW="622080" imgH="469800" progId="Equation.3">
                  <p:embed/>
                </p:oleObj>
              </mc:Choice>
              <mc:Fallback>
                <p:oleObj name="Формула" r:id="rId7" imgW="62208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47151" y="4186239"/>
                        <a:ext cx="1382183" cy="7826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6808" name="AutoShape 8"/>
          <p:cNvSpPr>
            <a:spLocks noChangeAspect="1" noChangeArrowheads="1" noTextEdit="1"/>
          </p:cNvSpPr>
          <p:nvPr/>
        </p:nvSpPr>
        <p:spPr bwMode="auto">
          <a:xfrm>
            <a:off x="6417733" y="292100"/>
            <a:ext cx="2116667" cy="560388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50000">
                <a:schemeClr val="bg1"/>
              </a:gs>
              <a:gs pos="100000">
                <a:schemeClr val="folHlink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16809" name="Rectangle 9"/>
          <p:cNvSpPr>
            <a:spLocks noChangeArrowheads="1"/>
          </p:cNvSpPr>
          <p:nvPr/>
        </p:nvSpPr>
        <p:spPr bwMode="auto">
          <a:xfrm flipH="1">
            <a:off x="8070851" y="257175"/>
            <a:ext cx="15028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ru-RU" sz="2000" i="1">
                <a:solidFill>
                  <a:srgbClr val="000000"/>
                </a:solidFill>
                <a:latin typeface="Times New Roman" pitchFamily="18" charset="0"/>
              </a:rPr>
              <a:t>х</a:t>
            </a:r>
            <a:endParaRPr lang="ru-RU" sz="20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16810" name="Rectangle 10"/>
          <p:cNvSpPr>
            <a:spLocks noChangeArrowheads="1"/>
          </p:cNvSpPr>
          <p:nvPr/>
        </p:nvSpPr>
        <p:spPr bwMode="auto">
          <a:xfrm flipH="1">
            <a:off x="6637867" y="284163"/>
            <a:ext cx="325967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ru-RU" sz="3200" i="1">
                <a:solidFill>
                  <a:srgbClr val="000000"/>
                </a:solidFill>
                <a:latin typeface="Times New Roman" pitchFamily="18" charset="0"/>
              </a:rPr>
              <a:t>у</a:t>
            </a:r>
            <a:endParaRPr lang="ru-RU" sz="3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16811" name="Rectangle 11"/>
          <p:cNvSpPr>
            <a:spLocks noChangeArrowheads="1"/>
          </p:cNvSpPr>
          <p:nvPr/>
        </p:nvSpPr>
        <p:spPr bwMode="auto">
          <a:xfrm flipH="1">
            <a:off x="7713134" y="284163"/>
            <a:ext cx="309033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ru-RU" sz="3200">
                <a:solidFill>
                  <a:srgbClr val="000000"/>
                </a:solidFill>
                <a:latin typeface="Times New Roman" pitchFamily="18" charset="0"/>
              </a:rPr>
              <a:t>а</a:t>
            </a:r>
            <a:endParaRPr lang="ru-RU" sz="3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16812" name="Rectangle 12"/>
          <p:cNvSpPr>
            <a:spLocks noChangeArrowheads="1"/>
          </p:cNvSpPr>
          <p:nvPr/>
        </p:nvSpPr>
        <p:spPr bwMode="auto">
          <a:xfrm flipH="1">
            <a:off x="7092951" y="322264"/>
            <a:ext cx="260349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ru-RU" sz="2800">
                <a:solidFill>
                  <a:srgbClr val="000000"/>
                </a:solidFill>
                <a:latin typeface="Symbol" pitchFamily="18" charset="2"/>
              </a:rPr>
              <a:t>=</a:t>
            </a:r>
            <a:endParaRPr lang="ru-RU" sz="1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16819" name="Text Box 19"/>
          <p:cNvSpPr txBox="1">
            <a:spLocks noChangeArrowheads="1"/>
          </p:cNvSpPr>
          <p:nvPr/>
        </p:nvSpPr>
        <p:spPr bwMode="auto">
          <a:xfrm>
            <a:off x="9135534" y="260350"/>
            <a:ext cx="1943100" cy="579438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50000">
                <a:schemeClr val="bg1"/>
              </a:gs>
              <a:gs pos="100000">
                <a:schemeClr val="folHlink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>
                <a:solidFill>
                  <a:srgbClr val="000000"/>
                </a:solidFill>
                <a:latin typeface="Arial" charset="0"/>
              </a:rPr>
              <a:t>0</a:t>
            </a:r>
            <a:r>
              <a:rPr lang="en-US" sz="3200">
                <a:solidFill>
                  <a:srgbClr val="000000"/>
                </a:solidFill>
                <a:latin typeface="Arial" charset="0"/>
                <a:cs typeface="Arial" charset="0"/>
              </a:rPr>
              <a:t>&lt;</a:t>
            </a:r>
            <a:r>
              <a:rPr lang="ru-RU" sz="3200">
                <a:solidFill>
                  <a:srgbClr val="000000"/>
                </a:solidFill>
                <a:latin typeface="Arial" charset="0"/>
                <a:cs typeface="Arial" charset="0"/>
              </a:rPr>
              <a:t>а</a:t>
            </a:r>
            <a:r>
              <a:rPr lang="en-US" sz="3200">
                <a:solidFill>
                  <a:srgbClr val="000000"/>
                </a:solidFill>
                <a:latin typeface="Arial" charset="0"/>
                <a:cs typeface="Arial" charset="0"/>
              </a:rPr>
              <a:t>&lt;</a:t>
            </a:r>
            <a:r>
              <a:rPr lang="ru-RU" sz="3200">
                <a:solidFill>
                  <a:srgbClr val="000000"/>
                </a:solidFill>
                <a:latin typeface="Arial" charset="0"/>
                <a:cs typeface="Arial" charset="0"/>
              </a:rPr>
              <a:t>1</a:t>
            </a:r>
            <a:endParaRPr lang="en-US" sz="32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716820" name="Line 20"/>
          <p:cNvSpPr>
            <a:spLocks noChangeShapeType="1"/>
          </p:cNvSpPr>
          <p:nvPr/>
        </p:nvSpPr>
        <p:spPr bwMode="auto">
          <a:xfrm flipV="1">
            <a:off x="4199467" y="923925"/>
            <a:ext cx="0" cy="5303838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16821" name="Line 21"/>
          <p:cNvSpPr>
            <a:spLocks noChangeShapeType="1"/>
          </p:cNvSpPr>
          <p:nvPr/>
        </p:nvSpPr>
        <p:spPr bwMode="auto">
          <a:xfrm flipV="1">
            <a:off x="664633" y="6073776"/>
            <a:ext cx="7137400" cy="9525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16822" name="Text Box 22"/>
          <p:cNvSpPr txBox="1">
            <a:spLocks noChangeArrowheads="1"/>
          </p:cNvSpPr>
          <p:nvPr/>
        </p:nvSpPr>
        <p:spPr bwMode="auto">
          <a:xfrm>
            <a:off x="3577167" y="817563"/>
            <a:ext cx="49953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000000"/>
                </a:solidFill>
                <a:latin typeface="Arial" charset="0"/>
              </a:rPr>
              <a:t>у</a:t>
            </a:r>
          </a:p>
        </p:txBody>
      </p:sp>
      <p:sp>
        <p:nvSpPr>
          <p:cNvPr id="716823" name="Text Box 23"/>
          <p:cNvSpPr txBox="1">
            <a:spLocks noChangeArrowheads="1"/>
          </p:cNvSpPr>
          <p:nvPr/>
        </p:nvSpPr>
        <p:spPr bwMode="auto">
          <a:xfrm>
            <a:off x="7518400" y="6099175"/>
            <a:ext cx="51646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000000"/>
                </a:solidFill>
                <a:latin typeface="Arial" charset="0"/>
              </a:rPr>
              <a:t>x</a:t>
            </a:r>
            <a:endParaRPr lang="ru-RU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16824" name="AutoShape 24"/>
          <p:cNvSpPr>
            <a:spLocks noChangeArrowheads="1"/>
          </p:cNvSpPr>
          <p:nvPr/>
        </p:nvSpPr>
        <p:spPr bwMode="auto">
          <a:xfrm rot="10800000">
            <a:off x="8263467" y="3146425"/>
            <a:ext cx="2573867" cy="863600"/>
          </a:xfrm>
          <a:prstGeom prst="wedgeRoundRectCallout">
            <a:avLst>
              <a:gd name="adj1" fmla="val 254111"/>
              <a:gd name="adj2" fmla="val 156065"/>
              <a:gd name="adj3" fmla="val 16667"/>
            </a:avLst>
          </a:prstGeom>
          <a:gradFill rotWithShape="1">
            <a:gsLst>
              <a:gs pos="0">
                <a:schemeClr val="folHlink"/>
              </a:gs>
              <a:gs pos="50000">
                <a:schemeClr val="bg1"/>
              </a:gs>
              <a:gs pos="100000">
                <a:schemeClr val="folHlink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ot="10800000"/>
          <a:lstStyle/>
          <a:p>
            <a:pPr algn="ctr"/>
            <a:endParaRPr lang="en-US">
              <a:latin typeface="Arial" charset="0"/>
            </a:endParaRPr>
          </a:p>
        </p:txBody>
      </p:sp>
      <p:graphicFrame>
        <p:nvGraphicFramePr>
          <p:cNvPr id="716825" name="Object 25"/>
          <p:cNvGraphicFramePr>
            <a:graphicFrameLocks noGrp="1" noChangeAspect="1"/>
          </p:cNvGraphicFramePr>
          <p:nvPr>
            <p:ph sz="quarter" idx="4"/>
          </p:nvPr>
        </p:nvGraphicFramePr>
        <p:xfrm>
          <a:off x="9063567" y="3360739"/>
          <a:ext cx="1261533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3" name="Формула" r:id="rId9" imgW="622080" imgH="469800" progId="Equation.3">
                  <p:embed/>
                </p:oleObj>
              </mc:Choice>
              <mc:Fallback>
                <p:oleObj name="Формула" r:id="rId9" imgW="62208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63567" y="3360739"/>
                        <a:ext cx="1261533" cy="714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6826" name="Oval 26"/>
          <p:cNvSpPr>
            <a:spLocks noChangeArrowheads="1"/>
          </p:cNvSpPr>
          <p:nvPr/>
        </p:nvSpPr>
        <p:spPr bwMode="auto">
          <a:xfrm>
            <a:off x="4933951" y="5886451"/>
            <a:ext cx="188383" cy="111125"/>
          </a:xfrm>
          <a:prstGeom prst="ellipse">
            <a:avLst/>
          </a:prstGeom>
          <a:solidFill>
            <a:srgbClr val="CE3B1E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16827" name="Oval 27"/>
          <p:cNvSpPr>
            <a:spLocks noChangeArrowheads="1"/>
          </p:cNvSpPr>
          <p:nvPr/>
        </p:nvSpPr>
        <p:spPr bwMode="auto">
          <a:xfrm>
            <a:off x="4116918" y="5632451"/>
            <a:ext cx="188383" cy="111125"/>
          </a:xfrm>
          <a:prstGeom prst="ellipse">
            <a:avLst/>
          </a:prstGeom>
          <a:solidFill>
            <a:srgbClr val="CE3B1E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16828" name="Oval 28"/>
          <p:cNvSpPr>
            <a:spLocks noChangeArrowheads="1"/>
          </p:cNvSpPr>
          <p:nvPr/>
        </p:nvSpPr>
        <p:spPr bwMode="auto">
          <a:xfrm>
            <a:off x="3268133" y="4883151"/>
            <a:ext cx="188384" cy="111125"/>
          </a:xfrm>
          <a:prstGeom prst="ellipse">
            <a:avLst/>
          </a:prstGeom>
          <a:solidFill>
            <a:srgbClr val="CE3B1E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16829" name="Oval 29"/>
          <p:cNvSpPr>
            <a:spLocks noChangeArrowheads="1"/>
          </p:cNvSpPr>
          <p:nvPr/>
        </p:nvSpPr>
        <p:spPr bwMode="auto">
          <a:xfrm>
            <a:off x="2546351" y="2978151"/>
            <a:ext cx="188383" cy="111125"/>
          </a:xfrm>
          <a:prstGeom prst="ellipse">
            <a:avLst/>
          </a:prstGeom>
          <a:solidFill>
            <a:srgbClr val="CE3B1E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16830" name="Text Box 30"/>
          <p:cNvSpPr txBox="1">
            <a:spLocks noChangeArrowheads="1"/>
          </p:cNvSpPr>
          <p:nvPr/>
        </p:nvSpPr>
        <p:spPr bwMode="auto">
          <a:xfrm>
            <a:off x="298451" y="6359525"/>
            <a:ext cx="86571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Arial" charset="0"/>
            </a:endParaRPr>
          </a:p>
        </p:txBody>
      </p:sp>
      <p:sp>
        <p:nvSpPr>
          <p:cNvPr id="716832" name="Text Box 32"/>
          <p:cNvSpPr txBox="1">
            <a:spLocks noChangeArrowheads="1"/>
          </p:cNvSpPr>
          <p:nvPr/>
        </p:nvSpPr>
        <p:spPr bwMode="auto">
          <a:xfrm>
            <a:off x="1422401" y="6380163"/>
            <a:ext cx="75776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752513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16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16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16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16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16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16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16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716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716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716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716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716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716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716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716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716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716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716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02" grpId="0" animBg="1"/>
      <p:bldP spid="716803" grpId="0" animBg="1"/>
      <p:bldOleChart spid="716805" grpId="0" bld="series"/>
      <p:bldP spid="716820" grpId="0" animBg="1"/>
      <p:bldP spid="716821" grpId="0" animBg="1"/>
      <p:bldP spid="716822" grpId="0"/>
      <p:bldP spid="716823" grpId="0"/>
      <p:bldP spid="716824" grpId="0" animBg="1"/>
      <p:bldP spid="716826" grpId="0" animBg="1"/>
      <p:bldP spid="716827" grpId="0" animBg="1"/>
      <p:bldP spid="716828" grpId="0" animBg="1"/>
      <p:bldP spid="71682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8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4000" y="131763"/>
            <a:ext cx="11785600" cy="37465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algn="ctr"/>
            <a:r>
              <a:rPr lang="ru-RU" sz="3200" b="1">
                <a:solidFill>
                  <a:srgbClr val="FF3300"/>
                </a:solidFill>
                <a:latin typeface="Times New Roman" pitchFamily="18" charset="0"/>
              </a:rPr>
              <a:t>Сдвиг  графика  функции  вдоль  оси ОУ</a:t>
            </a:r>
          </a:p>
        </p:txBody>
      </p:sp>
      <p:graphicFrame>
        <p:nvGraphicFramePr>
          <p:cNvPr id="720899" name="Object 3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448734" y="1404938"/>
          <a:ext cx="5484284" cy="448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9" name="Диаграмма" r:id="rId3" imgW="4552995" imgH="5305597" progId="Excel.Chart.8">
                  <p:embed/>
                </p:oleObj>
              </mc:Choice>
              <mc:Fallback>
                <p:oleObj name="Диаграмма" r:id="rId3" imgW="4552995" imgH="5305597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8734" y="1404938"/>
                        <a:ext cx="5484284" cy="4483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0900" name="Object 4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6373284" y="1401763"/>
          <a:ext cx="5348816" cy="438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50" name="Диаграмма" r:id="rId5" imgW="4552995" imgH="5305597" progId="Excel.Chart.8">
                  <p:embed/>
                </p:oleObj>
              </mc:Choice>
              <mc:Fallback>
                <p:oleObj name="Диаграмма" r:id="rId5" imgW="4552995" imgH="5305597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73284" y="1401763"/>
                        <a:ext cx="5348816" cy="4387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0901" name="Oval 5"/>
          <p:cNvSpPr>
            <a:spLocks noChangeArrowheads="1"/>
          </p:cNvSpPr>
          <p:nvPr/>
        </p:nvSpPr>
        <p:spPr bwMode="auto">
          <a:xfrm>
            <a:off x="2614084" y="5284788"/>
            <a:ext cx="118533" cy="88900"/>
          </a:xfrm>
          <a:prstGeom prst="ellipse">
            <a:avLst/>
          </a:prstGeom>
          <a:solidFill>
            <a:srgbClr val="CE3B1E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20902" name="Oval 6"/>
          <p:cNvSpPr>
            <a:spLocks noChangeArrowheads="1"/>
          </p:cNvSpPr>
          <p:nvPr/>
        </p:nvSpPr>
        <p:spPr bwMode="auto">
          <a:xfrm>
            <a:off x="5094818" y="3170238"/>
            <a:ext cx="118533" cy="88900"/>
          </a:xfrm>
          <a:prstGeom prst="ellipse">
            <a:avLst/>
          </a:prstGeom>
          <a:solidFill>
            <a:srgbClr val="CE3B1E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20903" name="Oval 7"/>
          <p:cNvSpPr>
            <a:spLocks noChangeArrowheads="1"/>
          </p:cNvSpPr>
          <p:nvPr/>
        </p:nvSpPr>
        <p:spPr bwMode="auto">
          <a:xfrm>
            <a:off x="4470400" y="4306888"/>
            <a:ext cx="118533" cy="88900"/>
          </a:xfrm>
          <a:prstGeom prst="ellipse">
            <a:avLst/>
          </a:prstGeom>
          <a:solidFill>
            <a:srgbClr val="CE3B1E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20905" name="Oval 9"/>
          <p:cNvSpPr>
            <a:spLocks noChangeArrowheads="1"/>
          </p:cNvSpPr>
          <p:nvPr/>
        </p:nvSpPr>
        <p:spPr bwMode="auto">
          <a:xfrm>
            <a:off x="10917767" y="2530475"/>
            <a:ext cx="118533" cy="88900"/>
          </a:xfrm>
          <a:prstGeom prst="ellipse">
            <a:avLst/>
          </a:prstGeom>
          <a:solidFill>
            <a:srgbClr val="CE3B1E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20906" name="Oval 10"/>
          <p:cNvSpPr>
            <a:spLocks noChangeArrowheads="1"/>
          </p:cNvSpPr>
          <p:nvPr/>
        </p:nvSpPr>
        <p:spPr bwMode="auto">
          <a:xfrm>
            <a:off x="3858684" y="4864100"/>
            <a:ext cx="118533" cy="88900"/>
          </a:xfrm>
          <a:prstGeom prst="ellipse">
            <a:avLst/>
          </a:prstGeom>
          <a:solidFill>
            <a:srgbClr val="CE3B1E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20907" name="Line 11"/>
          <p:cNvSpPr>
            <a:spLocks noChangeShapeType="1"/>
          </p:cNvSpPr>
          <p:nvPr/>
        </p:nvSpPr>
        <p:spPr bwMode="auto">
          <a:xfrm flipV="1">
            <a:off x="812801" y="5473701"/>
            <a:ext cx="5052484" cy="9525"/>
          </a:xfrm>
          <a:prstGeom prst="line">
            <a:avLst/>
          </a:prstGeom>
          <a:noFill/>
          <a:ln w="28575">
            <a:solidFill>
              <a:srgbClr val="090A13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20908" name="Line 12"/>
          <p:cNvSpPr>
            <a:spLocks noChangeShapeType="1"/>
          </p:cNvSpPr>
          <p:nvPr/>
        </p:nvSpPr>
        <p:spPr bwMode="auto">
          <a:xfrm flipV="1">
            <a:off x="3289300" y="1338264"/>
            <a:ext cx="0" cy="4257675"/>
          </a:xfrm>
          <a:prstGeom prst="line">
            <a:avLst/>
          </a:prstGeom>
          <a:noFill/>
          <a:ln w="28575">
            <a:solidFill>
              <a:srgbClr val="090A13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20909" name="Text Box 13"/>
          <p:cNvSpPr txBox="1">
            <a:spLocks noChangeArrowheads="1"/>
          </p:cNvSpPr>
          <p:nvPr/>
        </p:nvSpPr>
        <p:spPr bwMode="auto">
          <a:xfrm>
            <a:off x="2772833" y="1095375"/>
            <a:ext cx="39158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090A13"/>
                </a:solidFill>
                <a:latin typeface="Times New Roman" pitchFamily="18" charset="0"/>
              </a:rPr>
              <a:t>у</a:t>
            </a:r>
          </a:p>
        </p:txBody>
      </p:sp>
      <p:sp>
        <p:nvSpPr>
          <p:cNvPr id="720910" name="Text Box 14"/>
          <p:cNvSpPr txBox="1">
            <a:spLocks noChangeArrowheads="1"/>
          </p:cNvSpPr>
          <p:nvPr/>
        </p:nvSpPr>
        <p:spPr bwMode="auto">
          <a:xfrm>
            <a:off x="5350934" y="5343525"/>
            <a:ext cx="48683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090A13"/>
                </a:solidFill>
                <a:latin typeface="Times New Roman" pitchFamily="18" charset="0"/>
              </a:rPr>
              <a:t>х</a:t>
            </a:r>
          </a:p>
        </p:txBody>
      </p:sp>
      <p:sp>
        <p:nvSpPr>
          <p:cNvPr id="720911" name="Line 15"/>
          <p:cNvSpPr>
            <a:spLocks noChangeShapeType="1"/>
          </p:cNvSpPr>
          <p:nvPr/>
        </p:nvSpPr>
        <p:spPr bwMode="auto">
          <a:xfrm>
            <a:off x="6286501" y="4710114"/>
            <a:ext cx="5566833" cy="9525"/>
          </a:xfrm>
          <a:prstGeom prst="line">
            <a:avLst/>
          </a:prstGeom>
          <a:noFill/>
          <a:ln w="28575">
            <a:solidFill>
              <a:srgbClr val="090A13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20912" name="Line 16"/>
          <p:cNvSpPr>
            <a:spLocks noChangeShapeType="1"/>
          </p:cNvSpPr>
          <p:nvPr/>
        </p:nvSpPr>
        <p:spPr bwMode="auto">
          <a:xfrm flipV="1">
            <a:off x="9131301" y="1292226"/>
            <a:ext cx="12700" cy="4206875"/>
          </a:xfrm>
          <a:prstGeom prst="line">
            <a:avLst/>
          </a:prstGeom>
          <a:noFill/>
          <a:ln w="28575">
            <a:solidFill>
              <a:srgbClr val="090A13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20913" name="Oval 17"/>
          <p:cNvSpPr>
            <a:spLocks noChangeArrowheads="1"/>
          </p:cNvSpPr>
          <p:nvPr/>
        </p:nvSpPr>
        <p:spPr bwMode="auto">
          <a:xfrm>
            <a:off x="8481484" y="4533900"/>
            <a:ext cx="118533" cy="88900"/>
          </a:xfrm>
          <a:prstGeom prst="ellipse">
            <a:avLst/>
          </a:prstGeom>
          <a:solidFill>
            <a:srgbClr val="CE3B1E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20914" name="Text Box 18"/>
          <p:cNvSpPr txBox="1">
            <a:spLocks noChangeArrowheads="1"/>
          </p:cNvSpPr>
          <p:nvPr/>
        </p:nvSpPr>
        <p:spPr bwMode="auto">
          <a:xfrm>
            <a:off x="11677651" y="4592638"/>
            <a:ext cx="51434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090A13"/>
                </a:solidFill>
                <a:latin typeface="Times New Roman" pitchFamily="18" charset="0"/>
              </a:rPr>
              <a:t>х</a:t>
            </a:r>
          </a:p>
        </p:txBody>
      </p:sp>
      <p:sp>
        <p:nvSpPr>
          <p:cNvPr id="720915" name="Text Box 19"/>
          <p:cNvSpPr txBox="1">
            <a:spLocks noChangeArrowheads="1"/>
          </p:cNvSpPr>
          <p:nvPr/>
        </p:nvSpPr>
        <p:spPr bwMode="auto">
          <a:xfrm>
            <a:off x="8500533" y="979488"/>
            <a:ext cx="56938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090A13"/>
                </a:solidFill>
                <a:latin typeface="Times New Roman" pitchFamily="18" charset="0"/>
              </a:rPr>
              <a:t>у</a:t>
            </a:r>
          </a:p>
        </p:txBody>
      </p:sp>
      <p:sp>
        <p:nvSpPr>
          <p:cNvPr id="720916" name="Oval 20"/>
          <p:cNvSpPr>
            <a:spLocks noChangeArrowheads="1"/>
          </p:cNvSpPr>
          <p:nvPr/>
        </p:nvSpPr>
        <p:spPr bwMode="auto">
          <a:xfrm>
            <a:off x="10306051" y="3614738"/>
            <a:ext cx="118533" cy="88900"/>
          </a:xfrm>
          <a:prstGeom prst="ellipse">
            <a:avLst/>
          </a:prstGeom>
          <a:solidFill>
            <a:srgbClr val="CE3B1E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20917" name="Rectangle 21"/>
          <p:cNvSpPr>
            <a:spLocks noChangeArrowheads="1"/>
          </p:cNvSpPr>
          <p:nvPr/>
        </p:nvSpPr>
        <p:spPr bwMode="auto">
          <a:xfrm>
            <a:off x="2142067" y="5891213"/>
            <a:ext cx="541867" cy="417512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20918" name="Rectangle 22"/>
          <p:cNvSpPr>
            <a:spLocks noChangeArrowheads="1"/>
          </p:cNvSpPr>
          <p:nvPr/>
        </p:nvSpPr>
        <p:spPr bwMode="auto">
          <a:xfrm>
            <a:off x="8485717" y="5891213"/>
            <a:ext cx="541867" cy="417512"/>
          </a:xfrm>
          <a:prstGeom prst="rect">
            <a:avLst/>
          </a:prstGeom>
          <a:solidFill>
            <a:srgbClr val="CE3B1E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20919" name="Rectangle 23"/>
          <p:cNvSpPr>
            <a:spLocks noChangeArrowheads="1"/>
          </p:cNvSpPr>
          <p:nvPr/>
        </p:nvSpPr>
        <p:spPr bwMode="auto">
          <a:xfrm>
            <a:off x="4948767" y="5903913"/>
            <a:ext cx="541867" cy="417512"/>
          </a:xfrm>
          <a:prstGeom prst="rect">
            <a:avLst/>
          </a:prstGeom>
          <a:solidFill>
            <a:srgbClr val="B3219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b="1">
              <a:solidFill>
                <a:srgbClr val="B32190"/>
              </a:solidFill>
              <a:latin typeface="Times New Roman" pitchFamily="18" charset="0"/>
            </a:endParaRPr>
          </a:p>
        </p:txBody>
      </p:sp>
      <p:graphicFrame>
        <p:nvGraphicFramePr>
          <p:cNvPr id="720921" name="Object 25"/>
          <p:cNvGraphicFramePr>
            <a:graphicFrameLocks noChangeAspect="1"/>
          </p:cNvGraphicFramePr>
          <p:nvPr/>
        </p:nvGraphicFramePr>
        <p:xfrm>
          <a:off x="2897717" y="5899151"/>
          <a:ext cx="1253067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51" name="Формула" r:id="rId7" imgW="444240" imgH="228600" progId="Equation.3">
                  <p:embed/>
                </p:oleObj>
              </mc:Choice>
              <mc:Fallback>
                <p:oleObj name="Формула" r:id="rId7" imgW="4442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7717" y="5899151"/>
                        <a:ext cx="1253067" cy="485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0922" name="Rectangle 26"/>
          <p:cNvSpPr>
            <a:spLocks noChangeArrowheads="1"/>
          </p:cNvSpPr>
          <p:nvPr/>
        </p:nvSpPr>
        <p:spPr bwMode="auto">
          <a:xfrm>
            <a:off x="0" y="3030022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720923" name="Object 27"/>
          <p:cNvGraphicFramePr>
            <a:graphicFrameLocks noChangeAspect="1"/>
          </p:cNvGraphicFramePr>
          <p:nvPr/>
        </p:nvGraphicFramePr>
        <p:xfrm>
          <a:off x="5844118" y="5845175"/>
          <a:ext cx="1805516" cy="49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52" name="Формула" r:id="rId9" imgW="685800" imgH="228600" progId="Equation.3">
                  <p:embed/>
                </p:oleObj>
              </mc:Choice>
              <mc:Fallback>
                <p:oleObj name="Формула" r:id="rId9" imgW="6858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4118" y="5845175"/>
                        <a:ext cx="1805516" cy="4905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0924" name="Rectangle 28"/>
          <p:cNvSpPr>
            <a:spLocks noChangeArrowheads="1"/>
          </p:cNvSpPr>
          <p:nvPr/>
        </p:nvSpPr>
        <p:spPr bwMode="auto">
          <a:xfrm>
            <a:off x="0" y="2973667"/>
            <a:ext cx="12192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ru-RU"/>
          </a:p>
        </p:txBody>
      </p:sp>
      <p:graphicFrame>
        <p:nvGraphicFramePr>
          <p:cNvPr id="720925" name="Object 29"/>
          <p:cNvGraphicFramePr>
            <a:graphicFrameLocks noChangeAspect="1"/>
          </p:cNvGraphicFramePr>
          <p:nvPr/>
        </p:nvGraphicFramePr>
        <p:xfrm>
          <a:off x="9209618" y="5834064"/>
          <a:ext cx="1966383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53" name="Формула" r:id="rId11" imgW="685800" imgH="228600" progId="Equation.3">
                  <p:embed/>
                </p:oleObj>
              </mc:Choice>
              <mc:Fallback>
                <p:oleObj name="Формула" r:id="rId11" imgW="6858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09618" y="5834064"/>
                        <a:ext cx="1966383" cy="479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0926" name="Text Box 30"/>
          <p:cNvSpPr txBox="1">
            <a:spLocks noChangeArrowheads="1"/>
          </p:cNvSpPr>
          <p:nvPr/>
        </p:nvSpPr>
        <p:spPr bwMode="auto">
          <a:xfrm>
            <a:off x="1" y="6391275"/>
            <a:ext cx="78528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Arial" charset="0"/>
            </a:endParaRPr>
          </a:p>
        </p:txBody>
      </p:sp>
      <p:sp>
        <p:nvSpPr>
          <p:cNvPr id="720928" name="Text Box 32"/>
          <p:cNvSpPr txBox="1">
            <a:spLocks noChangeArrowheads="1"/>
          </p:cNvSpPr>
          <p:nvPr/>
        </p:nvSpPr>
        <p:spPr bwMode="auto">
          <a:xfrm>
            <a:off x="908051" y="6442075"/>
            <a:ext cx="78528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Arial" charset="0"/>
            </a:endParaRPr>
          </a:p>
        </p:txBody>
      </p:sp>
      <p:sp>
        <p:nvSpPr>
          <p:cNvPr id="720930" name="Text Box 34"/>
          <p:cNvSpPr txBox="1">
            <a:spLocks noChangeArrowheads="1"/>
          </p:cNvSpPr>
          <p:nvPr/>
        </p:nvSpPr>
        <p:spPr bwMode="auto">
          <a:xfrm>
            <a:off x="234951" y="776288"/>
            <a:ext cx="57277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i="1">
                <a:latin typeface="Times New Roman" pitchFamily="18" charset="0"/>
              </a:rPr>
              <a:t>Построение графика</a:t>
            </a:r>
            <a:r>
              <a:rPr lang="ru-RU" b="1">
                <a:latin typeface="Times New Roman" pitchFamily="18" charset="0"/>
              </a:rPr>
              <a:t> </a:t>
            </a:r>
          </a:p>
        </p:txBody>
      </p:sp>
      <p:sp>
        <p:nvSpPr>
          <p:cNvPr id="720931" name="Rectangle 35"/>
          <p:cNvSpPr>
            <a:spLocks noChangeArrowheads="1"/>
          </p:cNvSpPr>
          <p:nvPr/>
        </p:nvSpPr>
        <p:spPr bwMode="auto">
          <a:xfrm>
            <a:off x="6352117" y="747713"/>
            <a:ext cx="234775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b="1" i="1">
                <a:latin typeface="Times New Roman" pitchFamily="18" charset="0"/>
              </a:rPr>
              <a:t>Построение графика</a:t>
            </a:r>
          </a:p>
        </p:txBody>
      </p:sp>
      <p:sp>
        <p:nvSpPr>
          <p:cNvPr id="720932" name="Rectangle 36"/>
          <p:cNvSpPr>
            <a:spLocks noChangeArrowheads="1"/>
          </p:cNvSpPr>
          <p:nvPr/>
        </p:nvSpPr>
        <p:spPr bwMode="auto">
          <a:xfrm>
            <a:off x="0" y="31300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720933" name="Object 37"/>
          <p:cNvGraphicFramePr>
            <a:graphicFrameLocks noChangeAspect="1"/>
          </p:cNvGraphicFramePr>
          <p:nvPr/>
        </p:nvGraphicFramePr>
        <p:xfrm>
          <a:off x="4248152" y="741363"/>
          <a:ext cx="1695449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54" name="Формула" r:id="rId13" imgW="685800" imgH="228600" progId="Equation.3">
                  <p:embed/>
                </p:oleObj>
              </mc:Choice>
              <mc:Fallback>
                <p:oleObj name="Формула" r:id="rId13" imgW="6858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48152" y="741363"/>
                        <a:ext cx="1695449" cy="5064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0934" name="Rectangle 38"/>
          <p:cNvSpPr>
            <a:spLocks noChangeArrowheads="1"/>
          </p:cNvSpPr>
          <p:nvPr/>
        </p:nvSpPr>
        <p:spPr bwMode="auto">
          <a:xfrm>
            <a:off x="0" y="31300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720935" name="Object 39"/>
          <p:cNvGraphicFramePr>
            <a:graphicFrameLocks noChangeAspect="1"/>
          </p:cNvGraphicFramePr>
          <p:nvPr/>
        </p:nvGraphicFramePr>
        <p:xfrm>
          <a:off x="10358967" y="681038"/>
          <a:ext cx="1674284" cy="550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55" name="Формула" r:id="rId15" imgW="685800" imgH="228600" progId="Equation.3">
                  <p:embed/>
                </p:oleObj>
              </mc:Choice>
              <mc:Fallback>
                <p:oleObj name="Формула" r:id="rId15" imgW="6858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58967" y="681038"/>
                        <a:ext cx="1674284" cy="5508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0904" name="Oval 8"/>
          <p:cNvSpPr>
            <a:spLocks noChangeArrowheads="1"/>
          </p:cNvSpPr>
          <p:nvPr/>
        </p:nvSpPr>
        <p:spPr bwMode="auto">
          <a:xfrm>
            <a:off x="9694334" y="4135438"/>
            <a:ext cx="118533" cy="88900"/>
          </a:xfrm>
          <a:prstGeom prst="ellipse">
            <a:avLst/>
          </a:prstGeom>
          <a:solidFill>
            <a:srgbClr val="CE3B1E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217185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20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20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20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20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20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20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20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720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720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720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720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720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0.00371 L -0.00017 -0.08078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7209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2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0.00232 L -0.00104 -0.08194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7209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2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7.40741E-7 L 2.22222E-6 -0.08287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7209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1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0.00116 L -0.00052 -0.0787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7209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720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720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720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720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720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720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720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720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720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720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720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720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720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0.00092 L -0.00104 0.07917 " pathEditMode="relative" rAng="0" ptsTypes="AA">
                                      <p:cBhvr>
                                        <p:cTn id="105" dur="2000" fill="hold"/>
                                        <p:tgtEl>
                                          <p:spTgt spid="7209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40"/>
                                    </p:animMotion>
                                  </p:childTnLst>
                                </p:cTn>
                              </p:par>
                              <p:par>
                                <p:cTn id="106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0.00046 L -0.00052 0.07616 " pathEditMode="relative" rAng="0" ptsTypes="AA">
                                      <p:cBhvr>
                                        <p:cTn id="107" dur="2000" fill="hold"/>
                                        <p:tgtEl>
                                          <p:spTgt spid="7209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8"/>
                                    </p:animMotion>
                                  </p:childTnLst>
                                </p:cTn>
                              </p:par>
                              <p:par>
                                <p:cTn id="10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0.00185 L 0.00105 0.07686 " pathEditMode="relative" rAng="0" ptsTypes="AA">
                                      <p:cBhvr>
                                        <p:cTn id="109" dur="2000" fill="hold"/>
                                        <p:tgtEl>
                                          <p:spTgt spid="7209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39"/>
                                    </p:animMotion>
                                  </p:childTnLst>
                                </p:cTn>
                              </p:par>
                              <p:par>
                                <p:cTn id="11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-0.00139 L 0.00052 0.07871 " pathEditMode="relative" rAng="0" ptsTypes="AA">
                                      <p:cBhvr>
                                        <p:cTn id="111" dur="2000" fill="hold"/>
                                        <p:tgtEl>
                                          <p:spTgt spid="7209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720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720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720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720899" grpId="0" bld="series"/>
      <p:bldOleChart spid="720900" grpId="0" bld="series"/>
      <p:bldP spid="720901" grpId="0" animBg="1"/>
      <p:bldP spid="720901" grpId="1" animBg="1"/>
      <p:bldP spid="720902" grpId="0" animBg="1"/>
      <p:bldP spid="720902" grpId="1" animBg="1"/>
      <p:bldP spid="720903" grpId="0" animBg="1"/>
      <p:bldP spid="720903" grpId="1" animBg="1"/>
      <p:bldP spid="720905" grpId="0" animBg="1"/>
      <p:bldP spid="720905" grpId="1" animBg="1"/>
      <p:bldP spid="720906" grpId="0" animBg="1"/>
      <p:bldP spid="720906" grpId="1" animBg="1"/>
      <p:bldP spid="720907" grpId="0" animBg="1"/>
      <p:bldP spid="720908" grpId="0" animBg="1"/>
      <p:bldP spid="720909" grpId="0"/>
      <p:bldP spid="720910" grpId="0"/>
      <p:bldP spid="720911" grpId="0" animBg="1"/>
      <p:bldP spid="720912" grpId="0" animBg="1"/>
      <p:bldP spid="720913" grpId="0" animBg="1"/>
      <p:bldP spid="720913" grpId="1" animBg="1"/>
      <p:bldP spid="720914" grpId="0"/>
      <p:bldP spid="720915" grpId="0"/>
      <p:bldP spid="720916" grpId="0" animBg="1"/>
      <p:bldP spid="720916" grpId="1" animBg="1"/>
      <p:bldP spid="720917" grpId="0" animBg="1"/>
      <p:bldP spid="720918" grpId="0" animBg="1"/>
      <p:bldP spid="720919" grpId="0" animBg="1"/>
      <p:bldP spid="720904" grpId="0" animBg="1"/>
      <p:bldP spid="720904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8" name="Picture 9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435" y="3334734"/>
            <a:ext cx="10849205" cy="2758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2" name="Овал 81"/>
          <p:cNvSpPr/>
          <p:nvPr/>
        </p:nvSpPr>
        <p:spPr>
          <a:xfrm>
            <a:off x="9360363" y="4963574"/>
            <a:ext cx="108964" cy="831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Овал 84"/>
          <p:cNvSpPr/>
          <p:nvPr/>
        </p:nvSpPr>
        <p:spPr>
          <a:xfrm>
            <a:off x="10224459" y="5255606"/>
            <a:ext cx="108964" cy="831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Овал 85"/>
          <p:cNvSpPr/>
          <p:nvPr/>
        </p:nvSpPr>
        <p:spPr>
          <a:xfrm>
            <a:off x="9827463" y="5182875"/>
            <a:ext cx="108964" cy="831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Овал 86"/>
          <p:cNvSpPr/>
          <p:nvPr/>
        </p:nvSpPr>
        <p:spPr>
          <a:xfrm>
            <a:off x="9552385" y="5085184"/>
            <a:ext cx="108964" cy="831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Овал 87"/>
          <p:cNvSpPr/>
          <p:nvPr/>
        </p:nvSpPr>
        <p:spPr>
          <a:xfrm>
            <a:off x="10725095" y="5214037"/>
            <a:ext cx="108964" cy="831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Овал 88"/>
          <p:cNvSpPr/>
          <p:nvPr/>
        </p:nvSpPr>
        <p:spPr>
          <a:xfrm>
            <a:off x="11472598" y="4730214"/>
            <a:ext cx="108964" cy="831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Овал 89"/>
          <p:cNvSpPr/>
          <p:nvPr/>
        </p:nvSpPr>
        <p:spPr>
          <a:xfrm>
            <a:off x="10960363" y="5085184"/>
            <a:ext cx="108964" cy="831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1" name="Овал 90"/>
          <p:cNvSpPr/>
          <p:nvPr/>
        </p:nvSpPr>
        <p:spPr>
          <a:xfrm>
            <a:off x="11069327" y="5013176"/>
            <a:ext cx="108964" cy="831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3159" y="1"/>
            <a:ext cx="88329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>
                <a:solidFill>
                  <a:srgbClr val="0070C0"/>
                </a:solidFill>
              </a:rPr>
              <a:t>Функция </a:t>
            </a:r>
            <a:r>
              <a:rPr lang="ru-RU" sz="2400" b="1" i="1" dirty="0" smtClean="0">
                <a:solidFill>
                  <a:srgbClr val="0070C0"/>
                </a:solidFill>
              </a:rPr>
              <a:t>у = </a:t>
            </a:r>
            <a:r>
              <a:rPr lang="ru-RU" sz="2400" b="1" i="1" dirty="0" err="1" smtClean="0">
                <a:solidFill>
                  <a:srgbClr val="0070C0"/>
                </a:solidFill>
              </a:rPr>
              <a:t>sinx</a:t>
            </a:r>
            <a:endParaRPr lang="ru-RU" sz="2400" dirty="0">
              <a:solidFill>
                <a:srgbClr val="0070C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6433" y="498775"/>
            <a:ext cx="21417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0070C0"/>
                </a:solidFill>
              </a:rPr>
              <a:t>Таблица значений</a:t>
            </a:r>
          </a:p>
        </p:txBody>
      </p:sp>
      <p:graphicFrame>
        <p:nvGraphicFramePr>
          <p:cNvPr id="1034" name="Таблица 10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7202862"/>
              </p:ext>
            </p:extLst>
          </p:nvPr>
        </p:nvGraphicFramePr>
        <p:xfrm>
          <a:off x="623393" y="980729"/>
          <a:ext cx="11332462" cy="1828003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{BC89EF96-8CEA-46FF-86C4-4CE0E7609802}</a:tableStyleId>
              </a:tblPr>
              <a:tblGrid>
                <a:gridCol w="94262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6557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7131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56557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56557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565576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626324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626324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565576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694400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694400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  <a:gridCol w="599091">
                  <a:extLst>
                    <a:ext uri="{9D8B030D-6E8A-4147-A177-3AD203B41FA5}">
                      <a16:colId xmlns="" xmlns:a16="http://schemas.microsoft.com/office/drawing/2014/main" val="20011"/>
                    </a:ext>
                  </a:extLst>
                </a:gridCol>
                <a:gridCol w="580239">
                  <a:extLst>
                    <a:ext uri="{9D8B030D-6E8A-4147-A177-3AD203B41FA5}">
                      <a16:colId xmlns="" xmlns:a16="http://schemas.microsoft.com/office/drawing/2014/main" val="20012"/>
                    </a:ext>
                  </a:extLst>
                </a:gridCol>
                <a:gridCol w="688117">
                  <a:extLst>
                    <a:ext uri="{9D8B030D-6E8A-4147-A177-3AD203B41FA5}">
                      <a16:colId xmlns="" xmlns:a16="http://schemas.microsoft.com/office/drawing/2014/main" val="20013"/>
                    </a:ext>
                  </a:extLst>
                </a:gridCol>
                <a:gridCol w="688117">
                  <a:extLst>
                    <a:ext uri="{9D8B030D-6E8A-4147-A177-3AD203B41FA5}">
                      <a16:colId xmlns="" xmlns:a16="http://schemas.microsoft.com/office/drawing/2014/main" val="20014"/>
                    </a:ext>
                  </a:extLst>
                </a:gridCol>
                <a:gridCol w="664028">
                  <a:extLst>
                    <a:ext uri="{9D8B030D-6E8A-4147-A177-3AD203B41FA5}">
                      <a16:colId xmlns="" xmlns:a16="http://schemas.microsoft.com/office/drawing/2014/main" val="20015"/>
                    </a:ext>
                  </a:extLst>
                </a:gridCol>
                <a:gridCol w="664028">
                  <a:extLst>
                    <a:ext uri="{9D8B030D-6E8A-4147-A177-3AD203B41FA5}">
                      <a16:colId xmlns="" xmlns:a16="http://schemas.microsoft.com/office/drawing/2014/main" val="20016"/>
                    </a:ext>
                  </a:extLst>
                </a:gridCol>
                <a:gridCol w="565576">
                  <a:extLst>
                    <a:ext uri="{9D8B030D-6E8A-4147-A177-3AD203B41FA5}">
                      <a16:colId xmlns="" xmlns:a16="http://schemas.microsoft.com/office/drawing/2014/main" val="20017"/>
                    </a:ext>
                  </a:extLst>
                </a:gridCol>
              </a:tblGrid>
              <a:tr h="939556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sym typeface="Symbol"/>
                        </a:rPr>
                        <a:t>x</a:t>
                      </a:r>
                      <a:endParaRPr lang="ru-RU" sz="1400" dirty="0">
                        <a:solidFill>
                          <a:schemeClr val="accent6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0</a:t>
                      </a:r>
                      <a:endParaRPr lang="ru-RU" sz="1400" dirty="0">
                        <a:solidFill>
                          <a:schemeClr val="accent6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accent6">
                            <a:lumMod val="10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accent6">
                            <a:lumMod val="10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accent6">
                            <a:lumMod val="10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accent6">
                            <a:lumMod val="10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accent6">
                            <a:lumMod val="10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accent6">
                            <a:lumMod val="10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accent6">
                            <a:lumMod val="10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solidFill>
                          <a:schemeClr val="accent6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accent6">
                            <a:lumMod val="10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accent6">
                            <a:lumMod val="10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accent6">
                            <a:lumMod val="10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accent6">
                            <a:lumMod val="10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accent6">
                            <a:lumMod val="10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accent6">
                            <a:lumMod val="10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accent6">
                            <a:lumMod val="10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solidFill>
                          <a:schemeClr val="accent6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9771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0</a:t>
                      </a:r>
                      <a:endParaRPr lang="ru-RU" sz="1400" dirty="0">
                        <a:solidFill>
                          <a:schemeClr val="accent6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30</a:t>
                      </a:r>
                      <a:endParaRPr lang="ru-RU" sz="1400">
                        <a:solidFill>
                          <a:schemeClr val="accent6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45</a:t>
                      </a:r>
                      <a:endParaRPr lang="ru-RU" sz="1400">
                        <a:solidFill>
                          <a:schemeClr val="accent6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60</a:t>
                      </a:r>
                      <a:endParaRPr lang="ru-RU" sz="1400">
                        <a:solidFill>
                          <a:schemeClr val="accent6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90</a:t>
                      </a:r>
                      <a:endParaRPr lang="ru-RU" sz="1400">
                        <a:solidFill>
                          <a:schemeClr val="accent6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120</a:t>
                      </a:r>
                      <a:endParaRPr lang="ru-RU" sz="1400">
                        <a:solidFill>
                          <a:schemeClr val="accent6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135</a:t>
                      </a:r>
                      <a:endParaRPr lang="ru-RU" sz="1400">
                        <a:solidFill>
                          <a:schemeClr val="accent6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150</a:t>
                      </a:r>
                      <a:endParaRPr lang="ru-RU" sz="1400">
                        <a:solidFill>
                          <a:schemeClr val="accent6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180</a:t>
                      </a:r>
                      <a:endParaRPr lang="ru-RU" sz="1400">
                        <a:solidFill>
                          <a:schemeClr val="accent6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210</a:t>
                      </a:r>
                      <a:endParaRPr lang="ru-RU" sz="1400">
                        <a:solidFill>
                          <a:schemeClr val="accent6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225</a:t>
                      </a:r>
                      <a:endParaRPr lang="ru-RU" sz="1400">
                        <a:solidFill>
                          <a:schemeClr val="accent6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240</a:t>
                      </a:r>
                      <a:endParaRPr lang="ru-RU" sz="1400">
                        <a:solidFill>
                          <a:schemeClr val="accent6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270</a:t>
                      </a:r>
                      <a:endParaRPr lang="ru-RU" sz="1400">
                        <a:solidFill>
                          <a:schemeClr val="accent6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300</a:t>
                      </a:r>
                      <a:endParaRPr lang="ru-RU" sz="1400">
                        <a:solidFill>
                          <a:schemeClr val="accent6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315</a:t>
                      </a:r>
                      <a:endParaRPr lang="ru-RU" sz="1400">
                        <a:solidFill>
                          <a:schemeClr val="accent6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330</a:t>
                      </a:r>
                      <a:endParaRPr lang="ru-RU" sz="1400">
                        <a:solidFill>
                          <a:schemeClr val="accent6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360</a:t>
                      </a:r>
                      <a:endParaRPr lang="ru-RU" sz="1400">
                        <a:solidFill>
                          <a:schemeClr val="accent6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789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sin </a:t>
                      </a:r>
                      <a:r>
                        <a:rPr lang="en-US" sz="1400" dirty="0" smtClean="0">
                          <a:effectLst/>
                          <a:sym typeface="Symbol"/>
                        </a:rPr>
                        <a:t>x</a:t>
                      </a:r>
                      <a:endParaRPr lang="ru-RU" sz="1400" dirty="0">
                        <a:solidFill>
                          <a:schemeClr val="accent6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r>
                        <a:rPr lang="ru-RU" sz="1400" dirty="0" smtClean="0">
                          <a:effectLst/>
                        </a:rPr>
                        <a:t>0</a:t>
                      </a:r>
                      <a:endParaRPr lang="ru-RU" sz="1400" dirty="0">
                        <a:solidFill>
                          <a:schemeClr val="accent6">
                            <a:lumMod val="10000"/>
                          </a:schemeClr>
                        </a:solidFill>
                        <a:effectLst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accent6">
                            <a:lumMod val="10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accent6">
                            <a:lumMod val="10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accent6">
                            <a:lumMod val="10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</a:t>
                      </a:r>
                      <a:endParaRPr lang="ru-RU" sz="1400">
                        <a:solidFill>
                          <a:schemeClr val="accent6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accent6">
                            <a:lumMod val="10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accent6">
                            <a:lumMod val="10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accent6">
                            <a:lumMod val="10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</a:t>
                      </a:r>
                      <a:endParaRPr lang="ru-RU" sz="1400">
                        <a:solidFill>
                          <a:schemeClr val="accent6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accent6">
                            <a:lumMod val="10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accent6">
                            <a:lumMod val="10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accent6">
                            <a:lumMod val="10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solidFill>
                          <a:schemeClr val="accent6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accent6">
                            <a:lumMod val="10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accent6">
                            <a:lumMod val="10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accent6">
                            <a:lumMod val="10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0</a:t>
                      </a:r>
                      <a:endParaRPr lang="ru-RU" sz="1400" dirty="0">
                        <a:solidFill>
                          <a:schemeClr val="accent6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035" name="Объект 10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2917546"/>
              </p:ext>
            </p:extLst>
          </p:nvPr>
        </p:nvGraphicFramePr>
        <p:xfrm>
          <a:off x="2255573" y="1340768"/>
          <a:ext cx="152400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20" name="Формула" r:id="rId4" imgW="164957" imgH="393359" progId="Equation.3">
                  <p:embed/>
                </p:oleObj>
              </mc:Choice>
              <mc:Fallback>
                <p:oleObj name="Формула" r:id="rId4" imgW="164957" imgH="39335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55573" y="1340768"/>
                        <a:ext cx="152400" cy="361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6" name="Объект 10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04604"/>
              </p:ext>
            </p:extLst>
          </p:nvPr>
        </p:nvGraphicFramePr>
        <p:xfrm>
          <a:off x="2764889" y="1340768"/>
          <a:ext cx="215900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21" name="Формула" r:id="rId6" imgW="164957" imgH="393359" progId="Equation.3">
                  <p:embed/>
                </p:oleObj>
              </mc:Choice>
              <mc:Fallback>
                <p:oleObj name="Формула" r:id="rId6" imgW="164957" imgH="39335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64889" y="1340768"/>
                        <a:ext cx="215900" cy="361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7" name="Объект 10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2266548"/>
              </p:ext>
            </p:extLst>
          </p:nvPr>
        </p:nvGraphicFramePr>
        <p:xfrm>
          <a:off x="3407702" y="1340769"/>
          <a:ext cx="165100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22" name="Формула" r:id="rId8" imgW="164957" imgH="393359" progId="Equation.3">
                  <p:embed/>
                </p:oleObj>
              </mc:Choice>
              <mc:Fallback>
                <p:oleObj name="Формула" r:id="rId8" imgW="164957" imgH="39335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07702" y="1340769"/>
                        <a:ext cx="165100" cy="390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8" name="Объект 10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1062036"/>
              </p:ext>
            </p:extLst>
          </p:nvPr>
        </p:nvGraphicFramePr>
        <p:xfrm>
          <a:off x="3887755" y="1340768"/>
          <a:ext cx="1524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23" name="Формула" r:id="rId10" imgW="164957" imgH="393359" progId="Equation.3">
                  <p:embed/>
                </p:oleObj>
              </mc:Choice>
              <mc:Fallback>
                <p:oleObj name="Формула" r:id="rId10" imgW="164957" imgH="39335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7755" y="1340768"/>
                        <a:ext cx="152400" cy="38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9" name="Объект 10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3818338"/>
              </p:ext>
            </p:extLst>
          </p:nvPr>
        </p:nvGraphicFramePr>
        <p:xfrm>
          <a:off x="4490162" y="1412777"/>
          <a:ext cx="190500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24" name="Формула" r:id="rId12" imgW="253890" imgH="393529" progId="Equation.3">
                  <p:embed/>
                </p:oleObj>
              </mc:Choice>
              <mc:Fallback>
                <p:oleObj name="Формула" r:id="rId12" imgW="253890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0162" y="1412777"/>
                        <a:ext cx="190500" cy="333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0" name="Объект 10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1872243"/>
              </p:ext>
            </p:extLst>
          </p:nvPr>
        </p:nvGraphicFramePr>
        <p:xfrm>
          <a:off x="5135893" y="1412777"/>
          <a:ext cx="228600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25" name="Формула" r:id="rId14" imgW="241195" imgH="393529" progId="Equation.3">
                  <p:embed/>
                </p:oleObj>
              </mc:Choice>
              <mc:Fallback>
                <p:oleObj name="Формула" r:id="rId14" imgW="241195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35893" y="1412777"/>
                        <a:ext cx="228600" cy="390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1" name="Объект 10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9709399"/>
              </p:ext>
            </p:extLst>
          </p:nvPr>
        </p:nvGraphicFramePr>
        <p:xfrm>
          <a:off x="5711958" y="1340768"/>
          <a:ext cx="2159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26" name="Формула" r:id="rId16" imgW="241195" imgH="393529" progId="Equation.3">
                  <p:embed/>
                </p:oleObj>
              </mc:Choice>
              <mc:Fallback>
                <p:oleObj name="Формула" r:id="rId16" imgW="241195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1958" y="1340768"/>
                        <a:ext cx="215900" cy="38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2" name="Объект 10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5940772"/>
              </p:ext>
            </p:extLst>
          </p:nvPr>
        </p:nvGraphicFramePr>
        <p:xfrm>
          <a:off x="6288022" y="1484784"/>
          <a:ext cx="165100" cy="171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27" name="Формула" r:id="rId18" imgW="139700" imgH="139700" progId="Equation.3">
                  <p:embed/>
                </p:oleObj>
              </mc:Choice>
              <mc:Fallback>
                <p:oleObj name="Формула" r:id="rId18" imgW="139700" imgH="139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88022" y="1484784"/>
                        <a:ext cx="165100" cy="171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3" name="Объект 10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9666182"/>
              </p:ext>
            </p:extLst>
          </p:nvPr>
        </p:nvGraphicFramePr>
        <p:xfrm>
          <a:off x="7056107" y="1412776"/>
          <a:ext cx="2159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28" name="Формула" r:id="rId20" imgW="253890" imgH="393529" progId="Equation.3">
                  <p:embed/>
                </p:oleObj>
              </mc:Choice>
              <mc:Fallback>
                <p:oleObj name="Формула" r:id="rId20" imgW="253890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56107" y="1412776"/>
                        <a:ext cx="215900" cy="342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4" name="Объект 10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3302557"/>
              </p:ext>
            </p:extLst>
          </p:nvPr>
        </p:nvGraphicFramePr>
        <p:xfrm>
          <a:off x="7728182" y="1412777"/>
          <a:ext cx="165100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29" name="Формула" r:id="rId22" imgW="241195" imgH="393529" progId="Equation.3">
                  <p:embed/>
                </p:oleObj>
              </mc:Choice>
              <mc:Fallback>
                <p:oleObj name="Формула" r:id="rId22" imgW="241195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28182" y="1412777"/>
                        <a:ext cx="165100" cy="314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5" name="Объект 10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6133749"/>
              </p:ext>
            </p:extLst>
          </p:nvPr>
        </p:nvGraphicFramePr>
        <p:xfrm>
          <a:off x="8208235" y="1340768"/>
          <a:ext cx="2286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30" name="Формула" r:id="rId24" imgW="253890" imgH="393529" progId="Equation.3">
                  <p:embed/>
                </p:oleObj>
              </mc:Choice>
              <mc:Fallback>
                <p:oleObj name="Формула" r:id="rId24" imgW="253890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08235" y="1340768"/>
                        <a:ext cx="228600" cy="38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6" name="Объект 10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9843894"/>
              </p:ext>
            </p:extLst>
          </p:nvPr>
        </p:nvGraphicFramePr>
        <p:xfrm>
          <a:off x="8876140" y="1340769"/>
          <a:ext cx="228600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31" name="Формула" r:id="rId26" imgW="241200" imgH="393480" progId="Equation.3">
                  <p:embed/>
                </p:oleObj>
              </mc:Choice>
              <mc:Fallback>
                <p:oleObj name="Формула" r:id="rId26" imgW="2412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76140" y="1340769"/>
                        <a:ext cx="228600" cy="409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7" name="Объект 104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676631"/>
              </p:ext>
            </p:extLst>
          </p:nvPr>
        </p:nvGraphicFramePr>
        <p:xfrm>
          <a:off x="9648395" y="1412777"/>
          <a:ext cx="228600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32" name="Формула" r:id="rId28" imgW="241195" imgH="393529" progId="Equation.3">
                  <p:embed/>
                </p:oleObj>
              </mc:Choice>
              <mc:Fallback>
                <p:oleObj name="Формула" r:id="rId28" imgW="241195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48395" y="1412777"/>
                        <a:ext cx="228600" cy="390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8" name="Объект 104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9799224"/>
              </p:ext>
            </p:extLst>
          </p:nvPr>
        </p:nvGraphicFramePr>
        <p:xfrm>
          <a:off x="10224459" y="1340769"/>
          <a:ext cx="254000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33" name="Формула" r:id="rId30" imgW="253890" imgH="393529" progId="Equation.3">
                  <p:embed/>
                </p:oleObj>
              </mc:Choice>
              <mc:Fallback>
                <p:oleObj name="Формула" r:id="rId30" imgW="253890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24459" y="1340769"/>
                        <a:ext cx="254000" cy="409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9" name="Объект 104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4803196"/>
              </p:ext>
            </p:extLst>
          </p:nvPr>
        </p:nvGraphicFramePr>
        <p:xfrm>
          <a:off x="10929045" y="1340768"/>
          <a:ext cx="543553" cy="4530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34" name="Уравнение" r:id="rId32" imgW="291960" imgH="393480" progId="Equation.3">
                  <p:embed/>
                </p:oleObj>
              </mc:Choice>
              <mc:Fallback>
                <p:oleObj name="Уравнение" r:id="rId32" imgW="29196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29045" y="1340768"/>
                        <a:ext cx="543553" cy="45300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0" name="Объект 104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3498067"/>
              </p:ext>
            </p:extLst>
          </p:nvPr>
        </p:nvGraphicFramePr>
        <p:xfrm>
          <a:off x="11472598" y="1412777"/>
          <a:ext cx="292100" cy="21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35" name="Формула" r:id="rId34" imgW="228402" imgH="177646" progId="Equation.3">
                  <p:embed/>
                </p:oleObj>
              </mc:Choice>
              <mc:Fallback>
                <p:oleObj name="Формула" r:id="rId34" imgW="228402" imgH="17764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72598" y="1412777"/>
                        <a:ext cx="292100" cy="219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1" name="Объект 105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1098520"/>
              </p:ext>
            </p:extLst>
          </p:nvPr>
        </p:nvGraphicFramePr>
        <p:xfrm>
          <a:off x="5711958" y="2420888"/>
          <a:ext cx="1905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36" name="Формула" r:id="rId36" imgW="152334" imgH="393529" progId="Equation.3">
                  <p:embed/>
                </p:oleObj>
              </mc:Choice>
              <mc:Fallback>
                <p:oleObj name="Формула" r:id="rId36" imgW="152334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1958" y="2420888"/>
                        <a:ext cx="190500" cy="342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2" name="Объект 105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77900"/>
              </p:ext>
            </p:extLst>
          </p:nvPr>
        </p:nvGraphicFramePr>
        <p:xfrm>
          <a:off x="2714089" y="2420888"/>
          <a:ext cx="317500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37" name="Формула" r:id="rId38" imgW="266469" imgH="431425" progId="Equation.3">
                  <p:embed/>
                </p:oleObj>
              </mc:Choice>
              <mc:Fallback>
                <p:oleObj name="Формула" r:id="rId38" imgW="266469" imgH="43142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4089" y="2420888"/>
                        <a:ext cx="317500" cy="361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3" name="Объект 105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9494092"/>
              </p:ext>
            </p:extLst>
          </p:nvPr>
        </p:nvGraphicFramePr>
        <p:xfrm>
          <a:off x="3311691" y="2420888"/>
          <a:ext cx="292100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38" name="Формула" r:id="rId40" imgW="253890" imgH="431613" progId="Equation.3">
                  <p:embed/>
                </p:oleObj>
              </mc:Choice>
              <mc:Fallback>
                <p:oleObj name="Формула" r:id="rId40" imgW="253890" imgH="4316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11691" y="2420888"/>
                        <a:ext cx="292100" cy="361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4" name="Объект 105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6192720"/>
              </p:ext>
            </p:extLst>
          </p:nvPr>
        </p:nvGraphicFramePr>
        <p:xfrm>
          <a:off x="4459650" y="2420888"/>
          <a:ext cx="292100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39" name="Формула" r:id="rId42" imgW="253890" imgH="431613" progId="Equation.3">
                  <p:embed/>
                </p:oleObj>
              </mc:Choice>
              <mc:Fallback>
                <p:oleObj name="Формула" r:id="rId42" imgW="253890" imgH="4316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59650" y="2420888"/>
                        <a:ext cx="292100" cy="361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5" name="Объект 105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5994991"/>
              </p:ext>
            </p:extLst>
          </p:nvPr>
        </p:nvGraphicFramePr>
        <p:xfrm>
          <a:off x="5039883" y="2420888"/>
          <a:ext cx="317500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40" name="Формула" r:id="rId43" imgW="266469" imgH="431425" progId="Equation.3">
                  <p:embed/>
                </p:oleObj>
              </mc:Choice>
              <mc:Fallback>
                <p:oleObj name="Формула" r:id="rId43" imgW="266469" imgH="43142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39883" y="2420888"/>
                        <a:ext cx="317500" cy="361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6" name="Объект 105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3024453"/>
              </p:ext>
            </p:extLst>
          </p:nvPr>
        </p:nvGraphicFramePr>
        <p:xfrm>
          <a:off x="2255574" y="2420888"/>
          <a:ext cx="1905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41" name="Формула" r:id="rId45" imgW="152334" imgH="393529" progId="Equation.3">
                  <p:embed/>
                </p:oleObj>
              </mc:Choice>
              <mc:Fallback>
                <p:oleObj name="Формула" r:id="rId45" imgW="152334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55574" y="2420888"/>
                        <a:ext cx="190500" cy="342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7" name="Объект 105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4653753"/>
              </p:ext>
            </p:extLst>
          </p:nvPr>
        </p:nvGraphicFramePr>
        <p:xfrm>
          <a:off x="6960096" y="2348880"/>
          <a:ext cx="3556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42" name="Формула" r:id="rId46" imgW="266469" imgH="393359" progId="Equation.3">
                  <p:embed/>
                </p:oleObj>
              </mc:Choice>
              <mc:Fallback>
                <p:oleObj name="Формула" r:id="rId46" imgW="266469" imgH="39335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60096" y="2348880"/>
                        <a:ext cx="355600" cy="342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8" name="Объект 105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3572016"/>
              </p:ext>
            </p:extLst>
          </p:nvPr>
        </p:nvGraphicFramePr>
        <p:xfrm>
          <a:off x="10128449" y="2348880"/>
          <a:ext cx="444500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43" name="Формула" r:id="rId48" imgW="380835" imgH="431613" progId="Equation.3">
                  <p:embed/>
                </p:oleObj>
              </mc:Choice>
              <mc:Fallback>
                <p:oleObj name="Формула" r:id="rId48" imgW="380835" imgH="4316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28449" y="2348880"/>
                        <a:ext cx="444500" cy="361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9" name="Объект 105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7873224"/>
              </p:ext>
            </p:extLst>
          </p:nvPr>
        </p:nvGraphicFramePr>
        <p:xfrm>
          <a:off x="9457267" y="2420938"/>
          <a:ext cx="419100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44" name="Формула" r:id="rId50" imgW="368140" imgH="431613" progId="Equation.3">
                  <p:embed/>
                </p:oleObj>
              </mc:Choice>
              <mc:Fallback>
                <p:oleObj name="Формула" r:id="rId50" imgW="368140" imgH="4316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57267" y="2420938"/>
                        <a:ext cx="419100" cy="361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60" name="Объект 105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1704875"/>
              </p:ext>
            </p:extLst>
          </p:nvPr>
        </p:nvGraphicFramePr>
        <p:xfrm>
          <a:off x="8876140" y="2492896"/>
          <a:ext cx="3556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45" name="Формула" r:id="rId52" imgW="203024" imgH="164957" progId="Equation.3">
                  <p:embed/>
                </p:oleObj>
              </mc:Choice>
              <mc:Fallback>
                <p:oleObj name="Формула" r:id="rId52" imgW="203024" imgH="16495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76140" y="2492896"/>
                        <a:ext cx="3556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61" name="Объект 106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3023618"/>
              </p:ext>
            </p:extLst>
          </p:nvPr>
        </p:nvGraphicFramePr>
        <p:xfrm>
          <a:off x="8208235" y="2420888"/>
          <a:ext cx="419100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46" name="Формула" r:id="rId54" imgW="368140" imgH="431613" progId="Equation.3">
                  <p:embed/>
                </p:oleObj>
              </mc:Choice>
              <mc:Fallback>
                <p:oleObj name="Формула" r:id="rId54" imgW="368140" imgH="4316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08235" y="2420888"/>
                        <a:ext cx="419100" cy="361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62" name="Объект 106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484048"/>
              </p:ext>
            </p:extLst>
          </p:nvPr>
        </p:nvGraphicFramePr>
        <p:xfrm>
          <a:off x="7632171" y="2348880"/>
          <a:ext cx="444500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47" name="Формула" r:id="rId56" imgW="380835" imgH="431613" progId="Equation.3">
                  <p:embed/>
                </p:oleObj>
              </mc:Choice>
              <mc:Fallback>
                <p:oleObj name="Формула" r:id="rId56" imgW="380835" imgH="4316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32171" y="2348880"/>
                        <a:ext cx="444500" cy="361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63" name="Объект 106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6849081"/>
              </p:ext>
            </p:extLst>
          </p:nvPr>
        </p:nvGraphicFramePr>
        <p:xfrm>
          <a:off x="10896533" y="2348880"/>
          <a:ext cx="3556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48" name="Формула" r:id="rId58" imgW="266469" imgH="393359" progId="Equation.3">
                  <p:embed/>
                </p:oleObj>
              </mc:Choice>
              <mc:Fallback>
                <p:oleObj name="Формула" r:id="rId58" imgW="266469" imgH="39335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96533" y="2348880"/>
                        <a:ext cx="355600" cy="342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64" name="AutoShape 93" descr="https://ta-shah.ucoz.ru/2020/distan/5ned/2020-05-04_08-24-16.png"/>
          <p:cNvSpPr>
            <a:spLocks noChangeAspect="1" noChangeArrowheads="1"/>
          </p:cNvSpPr>
          <p:nvPr/>
        </p:nvSpPr>
        <p:spPr bwMode="auto">
          <a:xfrm>
            <a:off x="207433" y="-144463"/>
            <a:ext cx="4064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65" name="Овал 1064"/>
          <p:cNvSpPr/>
          <p:nvPr/>
        </p:nvSpPr>
        <p:spPr>
          <a:xfrm>
            <a:off x="6384033" y="4714014"/>
            <a:ext cx="108964" cy="831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Овал 74"/>
          <p:cNvSpPr/>
          <p:nvPr/>
        </p:nvSpPr>
        <p:spPr>
          <a:xfrm>
            <a:off x="6790431" y="4437112"/>
            <a:ext cx="108964" cy="831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Овал 75"/>
          <p:cNvSpPr/>
          <p:nvPr/>
        </p:nvSpPr>
        <p:spPr>
          <a:xfrm>
            <a:off x="6993633" y="4353974"/>
            <a:ext cx="108964" cy="831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Овал 76"/>
          <p:cNvSpPr/>
          <p:nvPr/>
        </p:nvSpPr>
        <p:spPr>
          <a:xfrm>
            <a:off x="7221846" y="4263919"/>
            <a:ext cx="108964" cy="831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Овал 77"/>
          <p:cNvSpPr/>
          <p:nvPr/>
        </p:nvSpPr>
        <p:spPr>
          <a:xfrm>
            <a:off x="7657327" y="4160870"/>
            <a:ext cx="108964" cy="831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Овал 78"/>
          <p:cNvSpPr/>
          <p:nvPr/>
        </p:nvSpPr>
        <p:spPr>
          <a:xfrm>
            <a:off x="8099271" y="4254394"/>
            <a:ext cx="108964" cy="831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Овал 79"/>
          <p:cNvSpPr/>
          <p:nvPr/>
        </p:nvSpPr>
        <p:spPr>
          <a:xfrm>
            <a:off x="8304246" y="4312405"/>
            <a:ext cx="108964" cy="831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Овал 80"/>
          <p:cNvSpPr/>
          <p:nvPr/>
        </p:nvSpPr>
        <p:spPr>
          <a:xfrm>
            <a:off x="8496267" y="4437112"/>
            <a:ext cx="108964" cy="831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Овал 82"/>
          <p:cNvSpPr/>
          <p:nvPr/>
        </p:nvSpPr>
        <p:spPr>
          <a:xfrm>
            <a:off x="8976321" y="4706420"/>
            <a:ext cx="108964" cy="831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067" name="Группа 1066"/>
          <p:cNvGrpSpPr/>
          <p:nvPr/>
        </p:nvGrpSpPr>
        <p:grpSpPr>
          <a:xfrm>
            <a:off x="1199454" y="4159052"/>
            <a:ext cx="5293540" cy="1177874"/>
            <a:chOff x="930738" y="4174006"/>
            <a:chExt cx="3898147" cy="1177874"/>
          </a:xfrm>
        </p:grpSpPr>
        <p:sp>
          <p:nvSpPr>
            <p:cNvPr id="94" name="Овал 93"/>
            <p:cNvSpPr/>
            <p:nvPr/>
          </p:nvSpPr>
          <p:spPr>
            <a:xfrm>
              <a:off x="930738" y="4727150"/>
              <a:ext cx="81723" cy="83138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5" name="Овал 94"/>
            <p:cNvSpPr/>
            <p:nvPr/>
          </p:nvSpPr>
          <p:spPr>
            <a:xfrm>
              <a:off x="1235537" y="4450248"/>
              <a:ext cx="81723" cy="83138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6" name="Овал 95"/>
            <p:cNvSpPr/>
            <p:nvPr/>
          </p:nvSpPr>
          <p:spPr>
            <a:xfrm>
              <a:off x="1387938" y="4367110"/>
              <a:ext cx="81723" cy="83138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7" name="Овал 96"/>
            <p:cNvSpPr/>
            <p:nvPr/>
          </p:nvSpPr>
          <p:spPr>
            <a:xfrm>
              <a:off x="1559098" y="4277055"/>
              <a:ext cx="81723" cy="83138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8" name="Овал 97"/>
            <p:cNvSpPr/>
            <p:nvPr/>
          </p:nvSpPr>
          <p:spPr>
            <a:xfrm>
              <a:off x="1885709" y="4174006"/>
              <a:ext cx="81723" cy="83138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9" name="Овал 98"/>
            <p:cNvSpPr/>
            <p:nvPr/>
          </p:nvSpPr>
          <p:spPr>
            <a:xfrm>
              <a:off x="2217167" y="4267530"/>
              <a:ext cx="81723" cy="83138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0" name="Овал 99"/>
            <p:cNvSpPr/>
            <p:nvPr/>
          </p:nvSpPr>
          <p:spPr>
            <a:xfrm>
              <a:off x="2370898" y="4325541"/>
              <a:ext cx="81723" cy="83138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1" name="Овал 100"/>
            <p:cNvSpPr/>
            <p:nvPr/>
          </p:nvSpPr>
          <p:spPr>
            <a:xfrm>
              <a:off x="2514914" y="4450248"/>
              <a:ext cx="81723" cy="83138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2" name="Овал 101"/>
            <p:cNvSpPr/>
            <p:nvPr/>
          </p:nvSpPr>
          <p:spPr>
            <a:xfrm>
              <a:off x="3162986" y="4976710"/>
              <a:ext cx="81723" cy="83138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3" name="Овал 102"/>
            <p:cNvSpPr/>
            <p:nvPr/>
          </p:nvSpPr>
          <p:spPr>
            <a:xfrm>
              <a:off x="2874954" y="4719556"/>
              <a:ext cx="81723" cy="83138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4" name="Овал 103"/>
            <p:cNvSpPr/>
            <p:nvPr/>
          </p:nvSpPr>
          <p:spPr>
            <a:xfrm>
              <a:off x="3811058" y="5268742"/>
              <a:ext cx="81723" cy="83138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5" name="Овал 104"/>
            <p:cNvSpPr/>
            <p:nvPr/>
          </p:nvSpPr>
          <p:spPr>
            <a:xfrm>
              <a:off x="3513311" y="5196011"/>
              <a:ext cx="81723" cy="83138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6" name="Овал 105"/>
            <p:cNvSpPr/>
            <p:nvPr/>
          </p:nvSpPr>
          <p:spPr>
            <a:xfrm>
              <a:off x="3307002" y="5098320"/>
              <a:ext cx="81723" cy="83138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7" name="Овал 106"/>
            <p:cNvSpPr/>
            <p:nvPr/>
          </p:nvSpPr>
          <p:spPr>
            <a:xfrm>
              <a:off x="4186535" y="5227173"/>
              <a:ext cx="81723" cy="83138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8" name="Овал 107"/>
            <p:cNvSpPr/>
            <p:nvPr/>
          </p:nvSpPr>
          <p:spPr>
            <a:xfrm>
              <a:off x="4747162" y="4743350"/>
              <a:ext cx="81723" cy="83138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9" name="Овал 108"/>
            <p:cNvSpPr/>
            <p:nvPr/>
          </p:nvSpPr>
          <p:spPr>
            <a:xfrm>
              <a:off x="4362986" y="5154442"/>
              <a:ext cx="81723" cy="83138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0" name="Овал 109"/>
            <p:cNvSpPr/>
            <p:nvPr/>
          </p:nvSpPr>
          <p:spPr>
            <a:xfrm>
              <a:off x="4444709" y="5000504"/>
              <a:ext cx="81723" cy="83138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076" name="Полилиния 1075"/>
          <p:cNvSpPr/>
          <p:nvPr/>
        </p:nvSpPr>
        <p:spPr>
          <a:xfrm>
            <a:off x="6433624" y="4178105"/>
            <a:ext cx="2550943" cy="548640"/>
          </a:xfrm>
          <a:custGeom>
            <a:avLst/>
            <a:gdLst>
              <a:gd name="connsiteX0" fmla="*/ 0 w 1913207"/>
              <a:gd name="connsiteY0" fmla="*/ 548640 h 548640"/>
              <a:gd name="connsiteX1" fmla="*/ 464234 w 1913207"/>
              <a:gd name="connsiteY1" fmla="*/ 168812 h 548640"/>
              <a:gd name="connsiteX2" fmla="*/ 928468 w 1913207"/>
              <a:gd name="connsiteY2" fmla="*/ 0 h 548640"/>
              <a:gd name="connsiteX3" fmla="*/ 1448973 w 1913207"/>
              <a:gd name="connsiteY3" fmla="*/ 168812 h 548640"/>
              <a:gd name="connsiteX4" fmla="*/ 1913207 w 1913207"/>
              <a:gd name="connsiteY4" fmla="*/ 534572 h 548640"/>
              <a:gd name="connsiteX5" fmla="*/ 1913207 w 1913207"/>
              <a:gd name="connsiteY5" fmla="*/ 534572 h 548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13207" h="548640">
                <a:moveTo>
                  <a:pt x="0" y="548640"/>
                </a:moveTo>
                <a:cubicBezTo>
                  <a:pt x="154744" y="404446"/>
                  <a:pt x="309489" y="260252"/>
                  <a:pt x="464234" y="168812"/>
                </a:cubicBezTo>
                <a:cubicBezTo>
                  <a:pt x="618979" y="77372"/>
                  <a:pt x="764345" y="0"/>
                  <a:pt x="928468" y="0"/>
                </a:cubicBezTo>
                <a:cubicBezTo>
                  <a:pt x="1092591" y="0"/>
                  <a:pt x="1284850" y="79717"/>
                  <a:pt x="1448973" y="168812"/>
                </a:cubicBezTo>
                <a:cubicBezTo>
                  <a:pt x="1613096" y="257907"/>
                  <a:pt x="1913207" y="534572"/>
                  <a:pt x="1913207" y="534572"/>
                </a:cubicBezTo>
                <a:lnTo>
                  <a:pt x="1913207" y="534572"/>
                </a:lnTo>
              </a:path>
            </a:pathLst>
          </a:custGeom>
          <a:ln w="3810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2" name="Полилиния 121"/>
          <p:cNvSpPr/>
          <p:nvPr/>
        </p:nvSpPr>
        <p:spPr>
          <a:xfrm>
            <a:off x="1288685" y="4160974"/>
            <a:ext cx="2550943" cy="548640"/>
          </a:xfrm>
          <a:custGeom>
            <a:avLst/>
            <a:gdLst>
              <a:gd name="connsiteX0" fmla="*/ 0 w 1913207"/>
              <a:gd name="connsiteY0" fmla="*/ 548640 h 548640"/>
              <a:gd name="connsiteX1" fmla="*/ 464234 w 1913207"/>
              <a:gd name="connsiteY1" fmla="*/ 168812 h 548640"/>
              <a:gd name="connsiteX2" fmla="*/ 928468 w 1913207"/>
              <a:gd name="connsiteY2" fmla="*/ 0 h 548640"/>
              <a:gd name="connsiteX3" fmla="*/ 1448973 w 1913207"/>
              <a:gd name="connsiteY3" fmla="*/ 168812 h 548640"/>
              <a:gd name="connsiteX4" fmla="*/ 1913207 w 1913207"/>
              <a:gd name="connsiteY4" fmla="*/ 534572 h 548640"/>
              <a:gd name="connsiteX5" fmla="*/ 1913207 w 1913207"/>
              <a:gd name="connsiteY5" fmla="*/ 534572 h 548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13207" h="548640">
                <a:moveTo>
                  <a:pt x="0" y="548640"/>
                </a:moveTo>
                <a:cubicBezTo>
                  <a:pt x="154744" y="404446"/>
                  <a:pt x="309489" y="260252"/>
                  <a:pt x="464234" y="168812"/>
                </a:cubicBezTo>
                <a:cubicBezTo>
                  <a:pt x="618979" y="77372"/>
                  <a:pt x="764345" y="0"/>
                  <a:pt x="928468" y="0"/>
                </a:cubicBezTo>
                <a:cubicBezTo>
                  <a:pt x="1092591" y="0"/>
                  <a:pt x="1284850" y="79717"/>
                  <a:pt x="1448973" y="168812"/>
                </a:cubicBezTo>
                <a:cubicBezTo>
                  <a:pt x="1613096" y="257907"/>
                  <a:pt x="1913207" y="534572"/>
                  <a:pt x="1913207" y="534572"/>
                </a:cubicBezTo>
                <a:lnTo>
                  <a:pt x="1913207" y="534572"/>
                </a:lnTo>
              </a:path>
            </a:pathLst>
          </a:custGeom>
          <a:ln w="3810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3" name="Полилиния 122"/>
          <p:cNvSpPr/>
          <p:nvPr/>
        </p:nvSpPr>
        <p:spPr>
          <a:xfrm rot="10800000">
            <a:off x="3895115" y="4771783"/>
            <a:ext cx="2550943" cy="548640"/>
          </a:xfrm>
          <a:custGeom>
            <a:avLst/>
            <a:gdLst>
              <a:gd name="connsiteX0" fmla="*/ 0 w 1913207"/>
              <a:gd name="connsiteY0" fmla="*/ 548640 h 548640"/>
              <a:gd name="connsiteX1" fmla="*/ 464234 w 1913207"/>
              <a:gd name="connsiteY1" fmla="*/ 168812 h 548640"/>
              <a:gd name="connsiteX2" fmla="*/ 928468 w 1913207"/>
              <a:gd name="connsiteY2" fmla="*/ 0 h 548640"/>
              <a:gd name="connsiteX3" fmla="*/ 1448973 w 1913207"/>
              <a:gd name="connsiteY3" fmla="*/ 168812 h 548640"/>
              <a:gd name="connsiteX4" fmla="*/ 1913207 w 1913207"/>
              <a:gd name="connsiteY4" fmla="*/ 534572 h 548640"/>
              <a:gd name="connsiteX5" fmla="*/ 1913207 w 1913207"/>
              <a:gd name="connsiteY5" fmla="*/ 534572 h 548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13207" h="548640">
                <a:moveTo>
                  <a:pt x="0" y="548640"/>
                </a:moveTo>
                <a:cubicBezTo>
                  <a:pt x="154744" y="404446"/>
                  <a:pt x="309489" y="260252"/>
                  <a:pt x="464234" y="168812"/>
                </a:cubicBezTo>
                <a:cubicBezTo>
                  <a:pt x="618979" y="77372"/>
                  <a:pt x="764345" y="0"/>
                  <a:pt x="928468" y="0"/>
                </a:cubicBezTo>
                <a:cubicBezTo>
                  <a:pt x="1092591" y="0"/>
                  <a:pt x="1284850" y="79717"/>
                  <a:pt x="1448973" y="168812"/>
                </a:cubicBezTo>
                <a:cubicBezTo>
                  <a:pt x="1613096" y="257907"/>
                  <a:pt x="1913207" y="534572"/>
                  <a:pt x="1913207" y="534572"/>
                </a:cubicBezTo>
                <a:lnTo>
                  <a:pt x="1913207" y="534572"/>
                </a:lnTo>
              </a:path>
            </a:pathLst>
          </a:custGeom>
          <a:ln w="3810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4" name="Полилиния 123"/>
          <p:cNvSpPr/>
          <p:nvPr/>
        </p:nvSpPr>
        <p:spPr>
          <a:xfrm rot="10800000">
            <a:off x="9057951" y="4755583"/>
            <a:ext cx="2550943" cy="548640"/>
          </a:xfrm>
          <a:custGeom>
            <a:avLst/>
            <a:gdLst>
              <a:gd name="connsiteX0" fmla="*/ 0 w 1913207"/>
              <a:gd name="connsiteY0" fmla="*/ 548640 h 548640"/>
              <a:gd name="connsiteX1" fmla="*/ 464234 w 1913207"/>
              <a:gd name="connsiteY1" fmla="*/ 168812 h 548640"/>
              <a:gd name="connsiteX2" fmla="*/ 928468 w 1913207"/>
              <a:gd name="connsiteY2" fmla="*/ 0 h 548640"/>
              <a:gd name="connsiteX3" fmla="*/ 1448973 w 1913207"/>
              <a:gd name="connsiteY3" fmla="*/ 168812 h 548640"/>
              <a:gd name="connsiteX4" fmla="*/ 1913207 w 1913207"/>
              <a:gd name="connsiteY4" fmla="*/ 534572 h 548640"/>
              <a:gd name="connsiteX5" fmla="*/ 1913207 w 1913207"/>
              <a:gd name="connsiteY5" fmla="*/ 534572 h 548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13207" h="548640">
                <a:moveTo>
                  <a:pt x="0" y="548640"/>
                </a:moveTo>
                <a:cubicBezTo>
                  <a:pt x="154744" y="404446"/>
                  <a:pt x="309489" y="260252"/>
                  <a:pt x="464234" y="168812"/>
                </a:cubicBezTo>
                <a:cubicBezTo>
                  <a:pt x="618979" y="77372"/>
                  <a:pt x="764345" y="0"/>
                  <a:pt x="928468" y="0"/>
                </a:cubicBezTo>
                <a:cubicBezTo>
                  <a:pt x="1092591" y="0"/>
                  <a:pt x="1284850" y="79717"/>
                  <a:pt x="1448973" y="168812"/>
                </a:cubicBezTo>
                <a:cubicBezTo>
                  <a:pt x="1613096" y="257907"/>
                  <a:pt x="1913207" y="534572"/>
                  <a:pt x="1913207" y="534572"/>
                </a:cubicBezTo>
                <a:lnTo>
                  <a:pt x="1913207" y="534572"/>
                </a:lnTo>
              </a:path>
            </a:pathLst>
          </a:custGeom>
          <a:ln w="3810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71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1065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3" grpId="0" animBg="1"/>
      <p:bldP spid="1076" grpId="0" animBg="1"/>
      <p:bldP spid="122" grpId="0" animBg="1"/>
      <p:bldP spid="123" grpId="0" animBg="1"/>
      <p:bldP spid="12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9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12192000" cy="5238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algn="ctr"/>
            <a:r>
              <a:rPr lang="ru-RU" sz="3200" b="1">
                <a:solidFill>
                  <a:srgbClr val="FF3300"/>
                </a:solidFill>
                <a:latin typeface="Times New Roman" pitchFamily="18" charset="0"/>
              </a:rPr>
              <a:t>Сдвиг  графика  функции  вдоль  оси  ОХ</a:t>
            </a:r>
          </a:p>
        </p:txBody>
      </p:sp>
      <p:graphicFrame>
        <p:nvGraphicFramePr>
          <p:cNvPr id="721923" name="Object 3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84667" y="1304925"/>
          <a:ext cx="5930900" cy="465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73" name="Диаграмма" r:id="rId3" imgW="4552995" imgH="5305597" progId="Excel.Chart.8">
                  <p:embed/>
                </p:oleObj>
              </mc:Choice>
              <mc:Fallback>
                <p:oleObj name="Диаграмма" r:id="rId3" imgW="4552995" imgH="5305597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667" y="1304925"/>
                        <a:ext cx="5930900" cy="4651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1924" name="Rectangle 4"/>
          <p:cNvSpPr>
            <a:spLocks noChangeArrowheads="1"/>
          </p:cNvSpPr>
          <p:nvPr/>
        </p:nvSpPr>
        <p:spPr bwMode="auto">
          <a:xfrm>
            <a:off x="1881718" y="5922963"/>
            <a:ext cx="664633" cy="436562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21925" name="Rectangle 5"/>
          <p:cNvSpPr>
            <a:spLocks noChangeArrowheads="1"/>
          </p:cNvSpPr>
          <p:nvPr/>
        </p:nvSpPr>
        <p:spPr bwMode="auto">
          <a:xfrm>
            <a:off x="8221134" y="5951538"/>
            <a:ext cx="664633" cy="436562"/>
          </a:xfrm>
          <a:prstGeom prst="rect">
            <a:avLst/>
          </a:prstGeom>
          <a:solidFill>
            <a:srgbClr val="478B45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21926" name="Rectangle 6"/>
          <p:cNvSpPr>
            <a:spLocks noChangeArrowheads="1"/>
          </p:cNvSpPr>
          <p:nvPr/>
        </p:nvSpPr>
        <p:spPr bwMode="auto">
          <a:xfrm>
            <a:off x="4906434" y="5959476"/>
            <a:ext cx="664633" cy="436563"/>
          </a:xfrm>
          <a:prstGeom prst="rect">
            <a:avLst/>
          </a:prstGeom>
          <a:solidFill>
            <a:srgbClr val="B3219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b="1">
              <a:latin typeface="Times New Roman" pitchFamily="18" charset="0"/>
            </a:endParaRPr>
          </a:p>
        </p:txBody>
      </p:sp>
      <p:sp>
        <p:nvSpPr>
          <p:cNvPr id="721927" name="Rectangle 7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721928" name="Object 8"/>
          <p:cNvGraphicFramePr>
            <a:graphicFrameLocks noChangeAspect="1"/>
          </p:cNvGraphicFramePr>
          <p:nvPr/>
        </p:nvGraphicFramePr>
        <p:xfrm>
          <a:off x="5964767" y="5902325"/>
          <a:ext cx="1623484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74" name="Формула" r:id="rId5" imgW="558720" imgH="228600" progId="Equation.3">
                  <p:embed/>
                </p:oleObj>
              </mc:Choice>
              <mc:Fallback>
                <p:oleObj name="Формула" r:id="rId5" imgW="5587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64767" y="5902325"/>
                        <a:ext cx="1623484" cy="495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1929" name="Rectangle 9"/>
          <p:cNvSpPr>
            <a:spLocks noChangeArrowheads="1"/>
          </p:cNvSpPr>
          <p:nvPr/>
        </p:nvSpPr>
        <p:spPr bwMode="auto">
          <a:xfrm>
            <a:off x="0" y="3001447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721930" name="Object 10"/>
          <p:cNvGraphicFramePr>
            <a:graphicFrameLocks noChangeAspect="1"/>
          </p:cNvGraphicFramePr>
          <p:nvPr/>
        </p:nvGraphicFramePr>
        <p:xfrm>
          <a:off x="2821517" y="5910264"/>
          <a:ext cx="1253067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75" name="Формула" r:id="rId7" imgW="444240" imgH="228600" progId="Equation.3">
                  <p:embed/>
                </p:oleObj>
              </mc:Choice>
              <mc:Fallback>
                <p:oleObj name="Формула" r:id="rId7" imgW="4442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1517" y="5910264"/>
                        <a:ext cx="1253067" cy="485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1931" name="Text Box 11"/>
          <p:cNvSpPr txBox="1">
            <a:spLocks noChangeArrowheads="1"/>
          </p:cNvSpPr>
          <p:nvPr/>
        </p:nvSpPr>
        <p:spPr bwMode="auto">
          <a:xfrm>
            <a:off x="243418" y="6299200"/>
            <a:ext cx="63711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Arial" charset="0"/>
            </a:endParaRPr>
          </a:p>
        </p:txBody>
      </p:sp>
      <p:sp>
        <p:nvSpPr>
          <p:cNvPr id="721933" name="Text Box 13"/>
          <p:cNvSpPr txBox="1">
            <a:spLocks noChangeArrowheads="1"/>
          </p:cNvSpPr>
          <p:nvPr/>
        </p:nvSpPr>
        <p:spPr bwMode="auto">
          <a:xfrm>
            <a:off x="1111251" y="6430963"/>
            <a:ext cx="79798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Arial" charset="0"/>
            </a:endParaRPr>
          </a:p>
        </p:txBody>
      </p:sp>
      <p:graphicFrame>
        <p:nvGraphicFramePr>
          <p:cNvPr id="721935" name="Object 15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5888567" y="1309689"/>
          <a:ext cx="5880100" cy="4643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76" name="Диаграмма" r:id="rId9" imgW="4552995" imgH="5305597" progId="Excel.Chart.8">
                  <p:embed/>
                </p:oleObj>
              </mc:Choice>
              <mc:Fallback>
                <p:oleObj name="Диаграмма" r:id="rId9" imgW="4552995" imgH="5305597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88567" y="1309689"/>
                        <a:ext cx="5880100" cy="46434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1936" name="Rectangle 16"/>
          <p:cNvSpPr>
            <a:spLocks noChangeArrowheads="1"/>
          </p:cNvSpPr>
          <p:nvPr/>
        </p:nvSpPr>
        <p:spPr bwMode="auto">
          <a:xfrm>
            <a:off x="0" y="299668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721937" name="Object 17"/>
          <p:cNvGraphicFramePr>
            <a:graphicFrameLocks noChangeAspect="1"/>
          </p:cNvGraphicFramePr>
          <p:nvPr/>
        </p:nvGraphicFramePr>
        <p:xfrm>
          <a:off x="9211734" y="5878513"/>
          <a:ext cx="1896533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77" name="Формула" r:id="rId11" imgW="558720" imgH="228600" progId="Equation.3">
                  <p:embed/>
                </p:oleObj>
              </mc:Choice>
              <mc:Fallback>
                <p:oleObj name="Формула" r:id="rId11" imgW="5587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11734" y="5878513"/>
                        <a:ext cx="1896533" cy="495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1938" name="Line 18"/>
          <p:cNvSpPr>
            <a:spLocks noChangeShapeType="1"/>
          </p:cNvSpPr>
          <p:nvPr/>
        </p:nvSpPr>
        <p:spPr bwMode="auto">
          <a:xfrm flipV="1">
            <a:off x="2628900" y="1127125"/>
            <a:ext cx="0" cy="4611688"/>
          </a:xfrm>
          <a:prstGeom prst="line">
            <a:avLst/>
          </a:prstGeom>
          <a:noFill/>
          <a:ln w="38100">
            <a:solidFill>
              <a:srgbClr val="090A13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21939" name="Text Box 19"/>
          <p:cNvSpPr txBox="1">
            <a:spLocks noChangeArrowheads="1"/>
          </p:cNvSpPr>
          <p:nvPr/>
        </p:nvSpPr>
        <p:spPr bwMode="auto">
          <a:xfrm>
            <a:off x="2152651" y="922338"/>
            <a:ext cx="381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090A13"/>
                </a:solidFill>
                <a:latin typeface="Times New Roman" pitchFamily="18" charset="0"/>
              </a:rPr>
              <a:t>у</a:t>
            </a:r>
          </a:p>
        </p:txBody>
      </p:sp>
      <p:sp>
        <p:nvSpPr>
          <p:cNvPr id="721940" name="Text Box 20"/>
          <p:cNvSpPr txBox="1">
            <a:spLocks noChangeArrowheads="1"/>
          </p:cNvSpPr>
          <p:nvPr/>
        </p:nvSpPr>
        <p:spPr bwMode="auto">
          <a:xfrm>
            <a:off x="8714318" y="917575"/>
            <a:ext cx="47413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090A13"/>
                </a:solidFill>
                <a:latin typeface="Times New Roman" pitchFamily="18" charset="0"/>
              </a:rPr>
              <a:t>у</a:t>
            </a:r>
          </a:p>
        </p:txBody>
      </p:sp>
      <p:sp>
        <p:nvSpPr>
          <p:cNvPr id="721941" name="Line 21"/>
          <p:cNvSpPr>
            <a:spLocks noChangeShapeType="1"/>
          </p:cNvSpPr>
          <p:nvPr/>
        </p:nvSpPr>
        <p:spPr bwMode="auto">
          <a:xfrm flipV="1">
            <a:off x="9218084" y="1112838"/>
            <a:ext cx="0" cy="4572000"/>
          </a:xfrm>
          <a:prstGeom prst="line">
            <a:avLst/>
          </a:prstGeom>
          <a:noFill/>
          <a:ln w="38100">
            <a:solidFill>
              <a:srgbClr val="090A13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21942" name="Line 22"/>
          <p:cNvSpPr>
            <a:spLocks noChangeShapeType="1"/>
          </p:cNvSpPr>
          <p:nvPr/>
        </p:nvSpPr>
        <p:spPr bwMode="auto">
          <a:xfrm>
            <a:off x="6197600" y="5524500"/>
            <a:ext cx="5621867" cy="0"/>
          </a:xfrm>
          <a:prstGeom prst="line">
            <a:avLst/>
          </a:prstGeom>
          <a:noFill/>
          <a:ln w="38100">
            <a:solidFill>
              <a:srgbClr val="090A13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21943" name="Text Box 23"/>
          <p:cNvSpPr txBox="1">
            <a:spLocks noChangeArrowheads="1"/>
          </p:cNvSpPr>
          <p:nvPr/>
        </p:nvSpPr>
        <p:spPr bwMode="auto">
          <a:xfrm>
            <a:off x="5372101" y="5434013"/>
            <a:ext cx="44661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090A13"/>
                </a:solidFill>
                <a:latin typeface="Times New Roman" pitchFamily="18" charset="0"/>
              </a:rPr>
              <a:t>х</a:t>
            </a:r>
          </a:p>
        </p:txBody>
      </p:sp>
      <p:sp>
        <p:nvSpPr>
          <p:cNvPr id="721944" name="Text Box 24"/>
          <p:cNvSpPr txBox="1">
            <a:spLocks noChangeArrowheads="1"/>
          </p:cNvSpPr>
          <p:nvPr/>
        </p:nvSpPr>
        <p:spPr bwMode="auto">
          <a:xfrm>
            <a:off x="11544301" y="5459413"/>
            <a:ext cx="46143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090A13"/>
                </a:solidFill>
                <a:latin typeface="Times New Roman" pitchFamily="18" charset="0"/>
              </a:rPr>
              <a:t>х</a:t>
            </a:r>
          </a:p>
        </p:txBody>
      </p:sp>
      <p:sp>
        <p:nvSpPr>
          <p:cNvPr id="721945" name="Line 25"/>
          <p:cNvSpPr>
            <a:spLocks noChangeShapeType="1"/>
          </p:cNvSpPr>
          <p:nvPr/>
        </p:nvSpPr>
        <p:spPr bwMode="auto">
          <a:xfrm>
            <a:off x="226485" y="5516563"/>
            <a:ext cx="5784849" cy="0"/>
          </a:xfrm>
          <a:prstGeom prst="line">
            <a:avLst/>
          </a:prstGeom>
          <a:noFill/>
          <a:ln w="38100">
            <a:solidFill>
              <a:srgbClr val="090A13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21946" name="Line 26"/>
          <p:cNvSpPr>
            <a:spLocks noChangeShapeType="1"/>
          </p:cNvSpPr>
          <p:nvPr/>
        </p:nvSpPr>
        <p:spPr bwMode="auto">
          <a:xfrm>
            <a:off x="2584451" y="5183188"/>
            <a:ext cx="1109133" cy="0"/>
          </a:xfrm>
          <a:prstGeom prst="line">
            <a:avLst/>
          </a:prstGeom>
          <a:noFill/>
          <a:ln w="38100">
            <a:solidFill>
              <a:srgbClr val="F8162C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21947" name="Line 27"/>
          <p:cNvSpPr>
            <a:spLocks noChangeShapeType="1"/>
          </p:cNvSpPr>
          <p:nvPr/>
        </p:nvSpPr>
        <p:spPr bwMode="auto">
          <a:xfrm>
            <a:off x="3693584" y="4135438"/>
            <a:ext cx="1109133" cy="0"/>
          </a:xfrm>
          <a:prstGeom prst="line">
            <a:avLst/>
          </a:prstGeom>
          <a:noFill/>
          <a:ln w="38100">
            <a:solidFill>
              <a:srgbClr val="F8162C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21948" name="Line 28"/>
          <p:cNvSpPr>
            <a:spLocks noChangeShapeType="1"/>
          </p:cNvSpPr>
          <p:nvPr/>
        </p:nvSpPr>
        <p:spPr bwMode="auto">
          <a:xfrm>
            <a:off x="4248151" y="2781300"/>
            <a:ext cx="1109133" cy="0"/>
          </a:xfrm>
          <a:prstGeom prst="line">
            <a:avLst/>
          </a:prstGeom>
          <a:noFill/>
          <a:ln w="38100">
            <a:solidFill>
              <a:srgbClr val="F8162C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21949" name="Line 29"/>
          <p:cNvSpPr>
            <a:spLocks noChangeShapeType="1"/>
          </p:cNvSpPr>
          <p:nvPr/>
        </p:nvSpPr>
        <p:spPr bwMode="auto">
          <a:xfrm>
            <a:off x="3310467" y="4684713"/>
            <a:ext cx="1109133" cy="0"/>
          </a:xfrm>
          <a:prstGeom prst="line">
            <a:avLst/>
          </a:prstGeom>
          <a:noFill/>
          <a:ln w="38100">
            <a:solidFill>
              <a:srgbClr val="F8162C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21950" name="Line 30"/>
          <p:cNvSpPr>
            <a:spLocks noChangeShapeType="1"/>
          </p:cNvSpPr>
          <p:nvPr/>
        </p:nvSpPr>
        <p:spPr bwMode="auto">
          <a:xfrm>
            <a:off x="4017434" y="3475038"/>
            <a:ext cx="1109133" cy="0"/>
          </a:xfrm>
          <a:prstGeom prst="line">
            <a:avLst/>
          </a:prstGeom>
          <a:noFill/>
          <a:ln w="38100">
            <a:solidFill>
              <a:srgbClr val="F8162C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21951" name="Line 31"/>
          <p:cNvSpPr>
            <a:spLocks noChangeShapeType="1"/>
          </p:cNvSpPr>
          <p:nvPr/>
        </p:nvSpPr>
        <p:spPr bwMode="auto">
          <a:xfrm flipH="1">
            <a:off x="8009467" y="5186363"/>
            <a:ext cx="1191684" cy="0"/>
          </a:xfrm>
          <a:prstGeom prst="line">
            <a:avLst/>
          </a:prstGeom>
          <a:noFill/>
          <a:ln w="38100">
            <a:solidFill>
              <a:srgbClr val="F8162C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21952" name="Line 32"/>
          <p:cNvSpPr>
            <a:spLocks noChangeShapeType="1"/>
          </p:cNvSpPr>
          <p:nvPr/>
        </p:nvSpPr>
        <p:spPr bwMode="auto">
          <a:xfrm flipH="1">
            <a:off x="8629651" y="4832350"/>
            <a:ext cx="1191683" cy="0"/>
          </a:xfrm>
          <a:prstGeom prst="line">
            <a:avLst/>
          </a:prstGeom>
          <a:noFill/>
          <a:ln w="38100">
            <a:solidFill>
              <a:srgbClr val="F8162C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21953" name="Line 33"/>
          <p:cNvSpPr>
            <a:spLocks noChangeShapeType="1"/>
          </p:cNvSpPr>
          <p:nvPr/>
        </p:nvSpPr>
        <p:spPr bwMode="auto">
          <a:xfrm flipH="1">
            <a:off x="9228667" y="4143375"/>
            <a:ext cx="1191684" cy="0"/>
          </a:xfrm>
          <a:prstGeom prst="line">
            <a:avLst/>
          </a:prstGeom>
          <a:noFill/>
          <a:ln w="38100">
            <a:solidFill>
              <a:srgbClr val="F8162C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21954" name="Line 34"/>
          <p:cNvSpPr>
            <a:spLocks noChangeShapeType="1"/>
          </p:cNvSpPr>
          <p:nvPr/>
        </p:nvSpPr>
        <p:spPr bwMode="auto">
          <a:xfrm flipH="1">
            <a:off x="9522884" y="3468688"/>
            <a:ext cx="1191683" cy="0"/>
          </a:xfrm>
          <a:prstGeom prst="line">
            <a:avLst/>
          </a:prstGeom>
          <a:noFill/>
          <a:ln w="38100">
            <a:solidFill>
              <a:srgbClr val="F8162C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21955" name="Line 35"/>
          <p:cNvSpPr>
            <a:spLocks noChangeShapeType="1"/>
          </p:cNvSpPr>
          <p:nvPr/>
        </p:nvSpPr>
        <p:spPr bwMode="auto">
          <a:xfrm flipH="1">
            <a:off x="9802284" y="2789238"/>
            <a:ext cx="1191683" cy="0"/>
          </a:xfrm>
          <a:prstGeom prst="line">
            <a:avLst/>
          </a:prstGeom>
          <a:noFill/>
          <a:ln w="38100">
            <a:solidFill>
              <a:srgbClr val="F8162C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21956" name="Text Box 36"/>
          <p:cNvSpPr txBox="1">
            <a:spLocks noChangeArrowheads="1"/>
          </p:cNvSpPr>
          <p:nvPr/>
        </p:nvSpPr>
        <p:spPr bwMode="auto">
          <a:xfrm>
            <a:off x="370418" y="641350"/>
            <a:ext cx="545464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i="1">
                <a:latin typeface="Times New Roman" pitchFamily="18" charset="0"/>
              </a:rPr>
              <a:t>Построение графика</a:t>
            </a:r>
          </a:p>
        </p:txBody>
      </p:sp>
      <p:sp>
        <p:nvSpPr>
          <p:cNvPr id="721957" name="Text Box 37"/>
          <p:cNvSpPr txBox="1">
            <a:spLocks noChangeArrowheads="1"/>
          </p:cNvSpPr>
          <p:nvPr/>
        </p:nvSpPr>
        <p:spPr bwMode="auto">
          <a:xfrm>
            <a:off x="6390218" y="635000"/>
            <a:ext cx="580178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i="1">
                <a:latin typeface="Times New Roman" pitchFamily="18" charset="0"/>
              </a:rPr>
              <a:t>Построение графика</a:t>
            </a:r>
          </a:p>
        </p:txBody>
      </p:sp>
      <p:sp>
        <p:nvSpPr>
          <p:cNvPr id="721958" name="Rectangle 38"/>
          <p:cNvSpPr>
            <a:spLocks noChangeArrowheads="1"/>
          </p:cNvSpPr>
          <p:nvPr/>
        </p:nvSpPr>
        <p:spPr bwMode="auto">
          <a:xfrm>
            <a:off x="0" y="307288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721959" name="Object 39"/>
          <p:cNvGraphicFramePr>
            <a:graphicFrameLocks noChangeAspect="1"/>
          </p:cNvGraphicFramePr>
          <p:nvPr/>
        </p:nvGraphicFramePr>
        <p:xfrm>
          <a:off x="4400551" y="573088"/>
          <a:ext cx="1748367" cy="56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78" name="Формула" r:id="rId13" imgW="558720" imgH="228600" progId="Equation.3">
                  <p:embed/>
                </p:oleObj>
              </mc:Choice>
              <mc:Fallback>
                <p:oleObj name="Формула" r:id="rId13" imgW="5587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00551" y="573088"/>
                        <a:ext cx="1748367" cy="565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1960" name="Rectangle 40"/>
          <p:cNvSpPr>
            <a:spLocks noChangeArrowheads="1"/>
          </p:cNvSpPr>
          <p:nvPr/>
        </p:nvSpPr>
        <p:spPr bwMode="auto">
          <a:xfrm>
            <a:off x="0" y="307288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721961" name="Object 41"/>
          <p:cNvGraphicFramePr>
            <a:graphicFrameLocks noChangeAspect="1"/>
          </p:cNvGraphicFramePr>
          <p:nvPr/>
        </p:nvGraphicFramePr>
        <p:xfrm>
          <a:off x="10358967" y="554039"/>
          <a:ext cx="1788584" cy="573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79" name="Формула" r:id="rId15" imgW="558720" imgH="228600" progId="Equation.3">
                  <p:embed/>
                </p:oleObj>
              </mc:Choice>
              <mc:Fallback>
                <p:oleObj name="Формула" r:id="rId15" imgW="5587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58967" y="554039"/>
                        <a:ext cx="1788584" cy="5730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9003056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21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21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21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21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21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21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21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721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219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219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21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219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219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21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219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219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21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219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219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721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219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219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721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721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721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721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500"/>
                                        <p:tgtEl>
                                          <p:spTgt spid="7219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1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5" dur="500"/>
                                        <p:tgtEl>
                                          <p:spTgt spid="7219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1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8" dur="500"/>
                                        <p:tgtEl>
                                          <p:spTgt spid="7219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1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1" dur="500"/>
                                        <p:tgtEl>
                                          <p:spTgt spid="7219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1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4" dur="500"/>
                                        <p:tgtEl>
                                          <p:spTgt spid="7219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1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7219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721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721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721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721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7219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7219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7219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721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7219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7219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721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7219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7219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721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7219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7219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721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7219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7219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721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00"/>
                                        <p:tgtEl>
                                          <p:spTgt spid="7219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00"/>
                                        <p:tgtEl>
                                          <p:spTgt spid="721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5" dur="500"/>
                                        <p:tgtEl>
                                          <p:spTgt spid="721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9" dur="500"/>
                                        <p:tgtEl>
                                          <p:spTgt spid="7219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1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2" dur="500"/>
                                        <p:tgtEl>
                                          <p:spTgt spid="7219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1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5" dur="500"/>
                                        <p:tgtEl>
                                          <p:spTgt spid="7219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1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8" dur="500"/>
                                        <p:tgtEl>
                                          <p:spTgt spid="7219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1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1" dur="500"/>
                                        <p:tgtEl>
                                          <p:spTgt spid="7219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1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721923" grpId="0" bld="series"/>
      <p:bldP spid="721924" grpId="0" animBg="1"/>
      <p:bldP spid="721925" grpId="0" animBg="1"/>
      <p:bldP spid="721926" grpId="0" animBg="1"/>
      <p:bldOleChart spid="721935" grpId="0" bld="series"/>
      <p:bldP spid="721938" grpId="0" animBg="1"/>
      <p:bldP spid="721939" grpId="0"/>
      <p:bldP spid="721940" grpId="0"/>
      <p:bldP spid="721941" grpId="0" animBg="1"/>
      <p:bldP spid="721942" grpId="0" animBg="1"/>
      <p:bldP spid="721943" grpId="0"/>
      <p:bldP spid="721944" grpId="0"/>
      <p:bldP spid="721945" grpId="0" animBg="1"/>
      <p:bldP spid="721946" grpId="0" animBg="1"/>
      <p:bldP spid="721946" grpId="1" animBg="1"/>
      <p:bldP spid="721947" grpId="0" animBg="1"/>
      <p:bldP spid="721947" grpId="1" animBg="1"/>
      <p:bldP spid="721948" grpId="0" animBg="1"/>
      <p:bldP spid="721948" grpId="1" animBg="1"/>
      <p:bldP spid="721949" grpId="0" animBg="1"/>
      <p:bldP spid="721949" grpId="1" animBg="1"/>
      <p:bldP spid="721950" grpId="0" animBg="1"/>
      <p:bldP spid="721950" grpId="1" animBg="1"/>
      <p:bldP spid="721951" grpId="0" animBg="1"/>
      <p:bldP spid="721951" grpId="1" animBg="1"/>
      <p:bldP spid="721952" grpId="0" animBg="1"/>
      <p:bldP spid="721952" grpId="1" animBg="1"/>
      <p:bldP spid="721953" grpId="0" animBg="1"/>
      <p:bldP spid="721953" grpId="1" animBg="1"/>
      <p:bldP spid="721954" grpId="0" animBg="1"/>
      <p:bldP spid="721954" grpId="1" animBg="1"/>
      <p:bldP spid="721955" grpId="0" animBg="1"/>
      <p:bldP spid="721955" grpId="1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9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41867" y="122238"/>
            <a:ext cx="9144000" cy="381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algn="ctr"/>
            <a:r>
              <a:rPr lang="ru-RU" sz="3600" b="1">
                <a:solidFill>
                  <a:srgbClr val="FF3300"/>
                </a:solidFill>
                <a:latin typeface="Times New Roman" pitchFamily="18" charset="0"/>
              </a:rPr>
              <a:t>Построение графика функции</a:t>
            </a:r>
          </a:p>
        </p:txBody>
      </p:sp>
      <p:graphicFrame>
        <p:nvGraphicFramePr>
          <p:cNvPr id="722947" name="Object 3"/>
          <p:cNvGraphicFramePr>
            <a:graphicFrameLocks noGrp="1" noChangeAspect="1"/>
          </p:cNvGraphicFramePr>
          <p:nvPr>
            <p:ph idx="4294967295"/>
          </p:nvPr>
        </p:nvGraphicFramePr>
        <p:xfrm>
          <a:off x="539750" y="625475"/>
          <a:ext cx="6678083" cy="5764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7" name="Диаграмма" r:id="rId3" imgW="5248297" imgH="4762647" progId="Excel.Chart.8">
                  <p:embed/>
                </p:oleObj>
              </mc:Choice>
              <mc:Fallback>
                <p:oleObj name="Диаграмма" r:id="rId3" imgW="5248297" imgH="4762647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625475"/>
                        <a:ext cx="6678083" cy="57642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2948" name="Rectangle 4"/>
          <p:cNvSpPr>
            <a:spLocks noChangeArrowheads="1"/>
          </p:cNvSpPr>
          <p:nvPr/>
        </p:nvSpPr>
        <p:spPr bwMode="auto">
          <a:xfrm>
            <a:off x="0" y="295858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722949" name="Object 5"/>
          <p:cNvGraphicFramePr>
            <a:graphicFrameLocks noChangeAspect="1"/>
          </p:cNvGraphicFramePr>
          <p:nvPr/>
        </p:nvGraphicFramePr>
        <p:xfrm>
          <a:off x="9599084" y="171450"/>
          <a:ext cx="2241549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8" name="Формула" r:id="rId5" imgW="787320" imgH="228600" progId="Equation.3">
                  <p:embed/>
                </p:oleObj>
              </mc:Choice>
              <mc:Fallback>
                <p:oleObj name="Формула" r:id="rId5" imgW="7873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99084" y="171450"/>
                        <a:ext cx="2241549" cy="571500"/>
                      </a:xfrm>
                      <a:prstGeom prst="rect">
                        <a:avLst/>
                      </a:prstGeom>
                      <a:gradFill rotWithShape="1">
                        <a:gsLst>
                          <a:gs pos="0">
                            <a:schemeClr val="folHlink"/>
                          </a:gs>
                          <a:gs pos="50000">
                            <a:schemeClr val="bg1"/>
                          </a:gs>
                          <a:gs pos="100000">
                            <a:schemeClr val="folHlink"/>
                          </a:gs>
                        </a:gsLst>
                        <a:lin ang="5400000" scaled="1"/>
                      </a:gra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2950" name="Line 6"/>
          <p:cNvSpPr>
            <a:spLocks noChangeShapeType="1"/>
          </p:cNvSpPr>
          <p:nvPr/>
        </p:nvSpPr>
        <p:spPr bwMode="auto">
          <a:xfrm flipH="1">
            <a:off x="5549901" y="2422525"/>
            <a:ext cx="742951" cy="0"/>
          </a:xfrm>
          <a:prstGeom prst="line">
            <a:avLst/>
          </a:prstGeom>
          <a:noFill/>
          <a:ln w="28575">
            <a:solidFill>
              <a:srgbClr val="F8162C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22951" name="Line 7"/>
          <p:cNvSpPr>
            <a:spLocks noChangeShapeType="1"/>
          </p:cNvSpPr>
          <p:nvPr/>
        </p:nvSpPr>
        <p:spPr bwMode="auto">
          <a:xfrm flipH="1">
            <a:off x="3524251" y="4551363"/>
            <a:ext cx="692149" cy="0"/>
          </a:xfrm>
          <a:prstGeom prst="line">
            <a:avLst/>
          </a:prstGeom>
          <a:noFill/>
          <a:ln w="28575">
            <a:solidFill>
              <a:srgbClr val="F8162C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22952" name="Line 8"/>
          <p:cNvSpPr>
            <a:spLocks noChangeShapeType="1"/>
          </p:cNvSpPr>
          <p:nvPr/>
        </p:nvSpPr>
        <p:spPr bwMode="auto">
          <a:xfrm flipH="1">
            <a:off x="4838701" y="3646488"/>
            <a:ext cx="776817" cy="0"/>
          </a:xfrm>
          <a:prstGeom prst="line">
            <a:avLst/>
          </a:prstGeom>
          <a:noFill/>
          <a:ln w="28575">
            <a:solidFill>
              <a:srgbClr val="F8162C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22953" name="Rectangle 9"/>
          <p:cNvSpPr>
            <a:spLocks noChangeArrowheads="1"/>
          </p:cNvSpPr>
          <p:nvPr/>
        </p:nvSpPr>
        <p:spPr bwMode="auto">
          <a:xfrm>
            <a:off x="7924801" y="1676400"/>
            <a:ext cx="690033" cy="446088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22954" name="Rectangle 10"/>
          <p:cNvSpPr>
            <a:spLocks noChangeArrowheads="1"/>
          </p:cNvSpPr>
          <p:nvPr/>
        </p:nvSpPr>
        <p:spPr bwMode="auto">
          <a:xfrm>
            <a:off x="7914218" y="3051175"/>
            <a:ext cx="690033" cy="446088"/>
          </a:xfrm>
          <a:prstGeom prst="rect">
            <a:avLst/>
          </a:prstGeom>
          <a:solidFill>
            <a:srgbClr val="B3219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22955" name="Rectangle 11"/>
          <p:cNvSpPr>
            <a:spLocks noChangeArrowheads="1"/>
          </p:cNvSpPr>
          <p:nvPr/>
        </p:nvSpPr>
        <p:spPr bwMode="auto">
          <a:xfrm>
            <a:off x="7958668" y="4456114"/>
            <a:ext cx="690033" cy="446087"/>
          </a:xfrm>
          <a:prstGeom prst="rect">
            <a:avLst/>
          </a:prstGeom>
          <a:solidFill>
            <a:srgbClr val="478B45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22956" name="Rectangle 12"/>
          <p:cNvSpPr>
            <a:spLocks noChangeArrowheads="1"/>
          </p:cNvSpPr>
          <p:nvPr/>
        </p:nvSpPr>
        <p:spPr bwMode="auto">
          <a:xfrm>
            <a:off x="0" y="3020497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722957" name="Object 13"/>
          <p:cNvGraphicFramePr>
            <a:graphicFrameLocks noChangeAspect="1"/>
          </p:cNvGraphicFramePr>
          <p:nvPr/>
        </p:nvGraphicFramePr>
        <p:xfrm>
          <a:off x="9309101" y="1519239"/>
          <a:ext cx="1875367" cy="65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9" name="Формула" r:id="rId7" imgW="444240" imgH="228600" progId="Equation.3">
                  <p:embed/>
                </p:oleObj>
              </mc:Choice>
              <mc:Fallback>
                <p:oleObj name="Формула" r:id="rId7" imgW="4442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09101" y="1519239"/>
                        <a:ext cx="1875367" cy="650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2958" name="Rectangle 14"/>
          <p:cNvSpPr>
            <a:spLocks noChangeArrowheads="1"/>
          </p:cNvSpPr>
          <p:nvPr/>
        </p:nvSpPr>
        <p:spPr bwMode="auto">
          <a:xfrm>
            <a:off x="0" y="295858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722959" name="Object 15"/>
          <p:cNvGraphicFramePr>
            <a:graphicFrameLocks noChangeAspect="1"/>
          </p:cNvGraphicFramePr>
          <p:nvPr/>
        </p:nvGraphicFramePr>
        <p:xfrm>
          <a:off x="9444567" y="3041650"/>
          <a:ext cx="1555751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90" name="Формула" r:id="rId9" imgW="545760" imgH="228600" progId="Equation.3">
                  <p:embed/>
                </p:oleObj>
              </mc:Choice>
              <mc:Fallback>
                <p:oleObj name="Формула" r:id="rId9" imgW="5457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44567" y="3041650"/>
                        <a:ext cx="1555751" cy="571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2960" name="Line 16"/>
          <p:cNvSpPr>
            <a:spLocks noChangeShapeType="1"/>
          </p:cNvSpPr>
          <p:nvPr/>
        </p:nvSpPr>
        <p:spPr bwMode="auto">
          <a:xfrm>
            <a:off x="5581651" y="2422525"/>
            <a:ext cx="0" cy="920750"/>
          </a:xfrm>
          <a:prstGeom prst="line">
            <a:avLst/>
          </a:prstGeom>
          <a:noFill/>
          <a:ln w="28575">
            <a:solidFill>
              <a:srgbClr val="F8162C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22961" name="Line 17"/>
          <p:cNvSpPr>
            <a:spLocks noChangeShapeType="1"/>
          </p:cNvSpPr>
          <p:nvPr/>
        </p:nvSpPr>
        <p:spPr bwMode="auto">
          <a:xfrm>
            <a:off x="3539067" y="4560888"/>
            <a:ext cx="0" cy="895350"/>
          </a:xfrm>
          <a:prstGeom prst="line">
            <a:avLst/>
          </a:prstGeom>
          <a:noFill/>
          <a:ln w="28575">
            <a:solidFill>
              <a:srgbClr val="F8162C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22962" name="Line 18"/>
          <p:cNvSpPr>
            <a:spLocks noChangeShapeType="1"/>
          </p:cNvSpPr>
          <p:nvPr/>
        </p:nvSpPr>
        <p:spPr bwMode="auto">
          <a:xfrm>
            <a:off x="4895851" y="3641725"/>
            <a:ext cx="0" cy="920750"/>
          </a:xfrm>
          <a:prstGeom prst="line">
            <a:avLst/>
          </a:prstGeom>
          <a:noFill/>
          <a:ln w="28575">
            <a:solidFill>
              <a:srgbClr val="F8162C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22963" name="Rectangle 19"/>
          <p:cNvSpPr>
            <a:spLocks noChangeArrowheads="1"/>
          </p:cNvSpPr>
          <p:nvPr/>
        </p:nvSpPr>
        <p:spPr bwMode="auto">
          <a:xfrm>
            <a:off x="0" y="295858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722964" name="Object 20"/>
          <p:cNvGraphicFramePr>
            <a:graphicFrameLocks noChangeAspect="1"/>
          </p:cNvGraphicFramePr>
          <p:nvPr/>
        </p:nvGraphicFramePr>
        <p:xfrm>
          <a:off x="9122834" y="4443413"/>
          <a:ext cx="2237317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91" name="Формула" r:id="rId11" imgW="787320" imgH="228600" progId="Equation.3">
                  <p:embed/>
                </p:oleObj>
              </mc:Choice>
              <mc:Fallback>
                <p:oleObj name="Формула" r:id="rId11" imgW="7873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22834" y="4443413"/>
                        <a:ext cx="2237317" cy="571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2965" name="Line 21"/>
          <p:cNvSpPr>
            <a:spLocks noChangeShapeType="1"/>
          </p:cNvSpPr>
          <p:nvPr/>
        </p:nvSpPr>
        <p:spPr bwMode="auto">
          <a:xfrm flipV="1">
            <a:off x="4212167" y="765175"/>
            <a:ext cx="0" cy="5119688"/>
          </a:xfrm>
          <a:prstGeom prst="line">
            <a:avLst/>
          </a:prstGeom>
          <a:noFill/>
          <a:ln w="28575">
            <a:solidFill>
              <a:srgbClr val="090A13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22966" name="Line 22"/>
          <p:cNvSpPr>
            <a:spLocks noChangeShapeType="1"/>
          </p:cNvSpPr>
          <p:nvPr/>
        </p:nvSpPr>
        <p:spPr bwMode="auto">
          <a:xfrm>
            <a:off x="664634" y="4859338"/>
            <a:ext cx="6493933" cy="4762"/>
          </a:xfrm>
          <a:prstGeom prst="line">
            <a:avLst/>
          </a:prstGeom>
          <a:noFill/>
          <a:ln w="28575">
            <a:solidFill>
              <a:srgbClr val="090A13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22967" name="Text Box 23"/>
          <p:cNvSpPr txBox="1">
            <a:spLocks noChangeArrowheads="1"/>
          </p:cNvSpPr>
          <p:nvPr/>
        </p:nvSpPr>
        <p:spPr bwMode="auto">
          <a:xfrm>
            <a:off x="3687234" y="560388"/>
            <a:ext cx="46143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090A13"/>
                </a:solidFill>
                <a:latin typeface="Times New Roman" pitchFamily="18" charset="0"/>
              </a:rPr>
              <a:t>у</a:t>
            </a:r>
          </a:p>
        </p:txBody>
      </p:sp>
      <p:sp>
        <p:nvSpPr>
          <p:cNvPr id="722968" name="Text Box 24"/>
          <p:cNvSpPr txBox="1">
            <a:spLocks noChangeArrowheads="1"/>
          </p:cNvSpPr>
          <p:nvPr/>
        </p:nvSpPr>
        <p:spPr bwMode="auto">
          <a:xfrm>
            <a:off x="6974417" y="4660900"/>
            <a:ext cx="381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090A13"/>
                </a:solidFill>
                <a:latin typeface="Times New Roman" pitchFamily="18" charset="0"/>
              </a:rPr>
              <a:t>х</a:t>
            </a:r>
          </a:p>
        </p:txBody>
      </p:sp>
    </p:spTree>
    <p:extLst>
      <p:ext uri="{BB962C8B-B14F-4D97-AF65-F5344CB8AC3E}">
        <p14:creationId xmlns:p14="http://schemas.microsoft.com/office/powerpoint/2010/main" val="26696006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22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22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22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22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22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22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22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722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722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722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722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722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7229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722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6" dur="500"/>
                                        <p:tgtEl>
                                          <p:spTgt spid="7229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2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9" dur="500"/>
                                        <p:tgtEl>
                                          <p:spTgt spid="7229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2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2" dur="500"/>
                                        <p:tgtEl>
                                          <p:spTgt spid="7229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2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722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722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7229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722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722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722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9" dur="500"/>
                                        <p:tgtEl>
                                          <p:spTgt spid="7229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2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2" dur="500"/>
                                        <p:tgtEl>
                                          <p:spTgt spid="7229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2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5" dur="500"/>
                                        <p:tgtEl>
                                          <p:spTgt spid="7229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2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722947" grpId="0" bld="series"/>
      <p:bldP spid="722950" grpId="0" animBg="1"/>
      <p:bldP spid="722950" grpId="1" animBg="1"/>
      <p:bldP spid="722951" grpId="0" animBg="1"/>
      <p:bldP spid="722951" grpId="1" animBg="1"/>
      <p:bldP spid="722952" grpId="0" animBg="1"/>
      <p:bldP spid="722952" grpId="1" animBg="1"/>
      <p:bldP spid="722953" grpId="0" animBg="1"/>
      <p:bldP spid="722954" grpId="0" animBg="1"/>
      <p:bldP spid="722955" grpId="0" animBg="1"/>
      <p:bldP spid="722960" grpId="0" animBg="1"/>
      <p:bldP spid="722960" grpId="1" animBg="1"/>
      <p:bldP spid="722961" grpId="0" animBg="1"/>
      <p:bldP spid="722961" grpId="1" animBg="1"/>
      <p:bldP spid="722962" grpId="0" animBg="1"/>
      <p:bldP spid="722962" grpId="1" animBg="1"/>
      <p:bldP spid="722965" grpId="0" animBg="1"/>
      <p:bldP spid="722966" grpId="0" animBg="1"/>
      <p:bldP spid="722967" grpId="0"/>
      <p:bldP spid="72296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4704" y="806450"/>
            <a:ext cx="8391525" cy="544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745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8000" y="527042"/>
            <a:ext cx="8980745" cy="5797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932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00225" y="471487"/>
            <a:ext cx="8591550" cy="591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825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7337" y="104775"/>
            <a:ext cx="9618663" cy="6905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194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7045" y="829732"/>
            <a:ext cx="5560068" cy="244686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87826" y="3276599"/>
            <a:ext cx="5624108" cy="2390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828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73"/>
          <a:stretch/>
        </p:blipFill>
        <p:spPr bwMode="auto">
          <a:xfrm>
            <a:off x="1201738" y="1574799"/>
            <a:ext cx="4907566" cy="825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9015" y="2822522"/>
            <a:ext cx="5996885" cy="751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7831" y="4267200"/>
            <a:ext cx="5882368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4633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59237" y="1050211"/>
            <a:ext cx="2811463" cy="162895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9233" y="3612092"/>
            <a:ext cx="11219558" cy="896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332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28670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Найдите число </a:t>
            </a:r>
            <a:r>
              <a:rPr lang="en-US" sz="36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endParaRPr lang="ru-RU" sz="3600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4033" name="Object 8"/>
          <p:cNvGraphicFramePr>
            <a:graphicFrameLocks noChangeAspect="1"/>
          </p:cNvGraphicFramePr>
          <p:nvPr/>
        </p:nvGraphicFramePr>
        <p:xfrm>
          <a:off x="0" y="1071547"/>
          <a:ext cx="4667251" cy="1077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75" name="Формула" r:id="rId3" imgW="660240" imgH="228600" progId="Equation.3">
                  <p:embed/>
                </p:oleObj>
              </mc:Choice>
              <mc:Fallback>
                <p:oleObj name="Формула" r:id="rId3" imgW="6602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071547"/>
                        <a:ext cx="4667251" cy="10779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8"/>
          <p:cNvGraphicFramePr>
            <a:graphicFrameLocks noChangeAspect="1"/>
          </p:cNvGraphicFramePr>
          <p:nvPr/>
        </p:nvGraphicFramePr>
        <p:xfrm>
          <a:off x="1904971" y="1857364"/>
          <a:ext cx="2963333" cy="958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76" name="Формула" r:id="rId5" imgW="419040" imgH="203040" progId="Equation.3">
                  <p:embed/>
                </p:oleObj>
              </mc:Choice>
              <mc:Fallback>
                <p:oleObj name="Формула" r:id="rId5" imgW="41904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4971" y="1857364"/>
                        <a:ext cx="2963333" cy="958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8"/>
          <p:cNvGraphicFramePr>
            <a:graphicFrameLocks noChangeAspect="1"/>
          </p:cNvGraphicFramePr>
          <p:nvPr/>
        </p:nvGraphicFramePr>
        <p:xfrm>
          <a:off x="1904971" y="1928802"/>
          <a:ext cx="3141133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77" name="Формула" r:id="rId7" imgW="444240" imgH="177480" progId="Equation.3">
                  <p:embed/>
                </p:oleObj>
              </mc:Choice>
              <mc:Fallback>
                <p:oleObj name="Формула" r:id="rId7" imgW="44424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4971" y="1928802"/>
                        <a:ext cx="3141133" cy="838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8"/>
          <p:cNvGraphicFramePr>
            <a:graphicFrameLocks noChangeAspect="1"/>
          </p:cNvGraphicFramePr>
          <p:nvPr/>
        </p:nvGraphicFramePr>
        <p:xfrm>
          <a:off x="6538385" y="1000126"/>
          <a:ext cx="5115983" cy="1077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78" name="Формула" r:id="rId9" imgW="723600" imgH="228600" progId="Equation.3">
                  <p:embed/>
                </p:oleObj>
              </mc:Choice>
              <mc:Fallback>
                <p:oleObj name="Формула" r:id="rId9" imgW="7236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38385" y="1000126"/>
                        <a:ext cx="5115983" cy="10779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8"/>
          <p:cNvGraphicFramePr>
            <a:graphicFrameLocks noChangeAspect="1"/>
          </p:cNvGraphicFramePr>
          <p:nvPr/>
        </p:nvGraphicFramePr>
        <p:xfrm>
          <a:off x="8532284" y="1785938"/>
          <a:ext cx="3234267" cy="958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79" name="Формула" r:id="rId11" imgW="457200" imgH="203040" progId="Equation.3">
                  <p:embed/>
                </p:oleObj>
              </mc:Choice>
              <mc:Fallback>
                <p:oleObj name="Формула" r:id="rId11" imgW="45720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32284" y="1785938"/>
                        <a:ext cx="3234267" cy="958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8763019" y="1857364"/>
          <a:ext cx="2857520" cy="15882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80" name="Формула" r:id="rId13" imgW="393480" imgH="406080" progId="Equation.3">
                  <p:embed/>
                </p:oleObj>
              </mc:Choice>
              <mc:Fallback>
                <p:oleObj name="Формула" r:id="rId13" imgW="393480" imgH="406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63019" y="1857364"/>
                        <a:ext cx="2857520" cy="158825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8"/>
          <p:cNvGraphicFramePr>
            <a:graphicFrameLocks noChangeAspect="1"/>
          </p:cNvGraphicFramePr>
          <p:nvPr/>
        </p:nvGraphicFramePr>
        <p:xfrm>
          <a:off x="1" y="3905597"/>
          <a:ext cx="5027084" cy="15087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81" name="Формула" r:id="rId15" imgW="761760" imgH="342720" progId="Equation.3">
                  <p:embed/>
                </p:oleObj>
              </mc:Choice>
              <mc:Fallback>
                <p:oleObj name="Формула" r:id="rId15" imgW="761760" imgH="342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" y="3905597"/>
                        <a:ext cx="5027084" cy="150871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8"/>
          <p:cNvGraphicFramePr>
            <a:graphicFrameLocks noChangeAspect="1"/>
          </p:cNvGraphicFramePr>
          <p:nvPr/>
        </p:nvGraphicFramePr>
        <p:xfrm>
          <a:off x="2285973" y="4995222"/>
          <a:ext cx="2667019" cy="12912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82" name="Формула" r:id="rId17" imgW="647640" imgH="469800" progId="Equation.3">
                  <p:embed/>
                </p:oleObj>
              </mc:Choice>
              <mc:Fallback>
                <p:oleObj name="Формула" r:id="rId17" imgW="64764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5973" y="4995222"/>
                        <a:ext cx="2667019" cy="129129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8"/>
          <p:cNvGraphicFramePr>
            <a:graphicFrameLocks noChangeAspect="1"/>
          </p:cNvGraphicFramePr>
          <p:nvPr/>
        </p:nvGraphicFramePr>
        <p:xfrm>
          <a:off x="2190723" y="5138098"/>
          <a:ext cx="3052233" cy="11430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83" name="Формула" r:id="rId19" imgW="431640" imgH="203040" progId="Equation.3">
                  <p:embed/>
                </p:oleObj>
              </mc:Choice>
              <mc:Fallback>
                <p:oleObj name="Формула" r:id="rId19" imgW="43164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0723" y="5138098"/>
                        <a:ext cx="3052233" cy="114300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8"/>
          <p:cNvGraphicFramePr>
            <a:graphicFrameLocks noChangeAspect="1"/>
          </p:cNvGraphicFramePr>
          <p:nvPr/>
        </p:nvGraphicFramePr>
        <p:xfrm>
          <a:off x="2000221" y="5209537"/>
          <a:ext cx="3143251" cy="100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84" name="Формула" r:id="rId21" imgW="444240" imgH="177480" progId="Equation.3">
                  <p:embed/>
                </p:oleObj>
              </mc:Choice>
              <mc:Fallback>
                <p:oleObj name="Формула" r:id="rId21" imgW="44424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0221" y="5209537"/>
                        <a:ext cx="3143251" cy="10001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8"/>
          <p:cNvGraphicFramePr>
            <a:graphicFrameLocks noChangeAspect="1"/>
          </p:cNvGraphicFramePr>
          <p:nvPr/>
        </p:nvGraphicFramePr>
        <p:xfrm>
          <a:off x="6963833" y="3656014"/>
          <a:ext cx="5115984" cy="1196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85" name="Формула" r:id="rId23" imgW="723600" imgH="253800" progId="Equation.3">
                  <p:embed/>
                </p:oleObj>
              </mc:Choice>
              <mc:Fallback>
                <p:oleObj name="Формула" r:id="rId23" imgW="72360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63833" y="3656014"/>
                        <a:ext cx="5115984" cy="1196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8"/>
          <p:cNvGraphicFramePr>
            <a:graphicFrameLocks noChangeAspect="1"/>
          </p:cNvGraphicFramePr>
          <p:nvPr/>
        </p:nvGraphicFramePr>
        <p:xfrm>
          <a:off x="8667768" y="5000637"/>
          <a:ext cx="3024861" cy="9255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86" name="Формула" r:id="rId25" imgW="609480" imgH="279360" progId="Equation.3">
                  <p:embed/>
                </p:oleObj>
              </mc:Choice>
              <mc:Fallback>
                <p:oleObj name="Формула" r:id="rId25" imgW="60948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67768" y="5000637"/>
                        <a:ext cx="3024861" cy="92550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8"/>
          <p:cNvGraphicFramePr>
            <a:graphicFrameLocks noChangeAspect="1"/>
          </p:cNvGraphicFramePr>
          <p:nvPr/>
        </p:nvGraphicFramePr>
        <p:xfrm>
          <a:off x="8382017" y="5000637"/>
          <a:ext cx="3517865" cy="9826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87" name="Формула" r:id="rId27" imgW="342720" imgH="177480" progId="Equation.3">
                  <p:embed/>
                </p:oleObj>
              </mc:Choice>
              <mc:Fallback>
                <p:oleObj name="Формула" r:id="rId27" imgW="34272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17" y="5000637"/>
                        <a:ext cx="3517865" cy="982669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02076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8" name="Picture 9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424" y="3334734"/>
            <a:ext cx="10849205" cy="2758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Группа 2"/>
          <p:cNvGrpSpPr/>
          <p:nvPr/>
        </p:nvGrpSpPr>
        <p:grpSpPr>
          <a:xfrm>
            <a:off x="8003261" y="4730214"/>
            <a:ext cx="2221199" cy="608530"/>
            <a:chOff x="7020272" y="4730214"/>
            <a:chExt cx="1665899" cy="608530"/>
          </a:xfrm>
        </p:grpSpPr>
        <p:sp>
          <p:nvSpPr>
            <p:cNvPr id="82" name="Овал 81"/>
            <p:cNvSpPr/>
            <p:nvPr/>
          </p:nvSpPr>
          <p:spPr>
            <a:xfrm>
              <a:off x="7020272" y="4963574"/>
              <a:ext cx="81723" cy="83138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5" name="Овал 84"/>
            <p:cNvSpPr/>
            <p:nvPr/>
          </p:nvSpPr>
          <p:spPr>
            <a:xfrm>
              <a:off x="7668344" y="5255606"/>
              <a:ext cx="81723" cy="83138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6" name="Овал 85"/>
            <p:cNvSpPr/>
            <p:nvPr/>
          </p:nvSpPr>
          <p:spPr>
            <a:xfrm>
              <a:off x="7370597" y="5182875"/>
              <a:ext cx="81723" cy="83138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7" name="Овал 86"/>
            <p:cNvSpPr/>
            <p:nvPr/>
          </p:nvSpPr>
          <p:spPr>
            <a:xfrm>
              <a:off x="7164288" y="5085184"/>
              <a:ext cx="81723" cy="83138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8" name="Овал 87"/>
            <p:cNvSpPr/>
            <p:nvPr/>
          </p:nvSpPr>
          <p:spPr>
            <a:xfrm>
              <a:off x="8043821" y="5214037"/>
              <a:ext cx="81723" cy="83138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9" name="Овал 88"/>
            <p:cNvSpPr/>
            <p:nvPr/>
          </p:nvSpPr>
          <p:spPr>
            <a:xfrm>
              <a:off x="8604448" y="4730214"/>
              <a:ext cx="81723" cy="83138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0" name="Овал 89"/>
            <p:cNvSpPr/>
            <p:nvPr/>
          </p:nvSpPr>
          <p:spPr>
            <a:xfrm>
              <a:off x="8220272" y="5141306"/>
              <a:ext cx="81723" cy="83138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1" name="Овал 90"/>
            <p:cNvSpPr/>
            <p:nvPr/>
          </p:nvSpPr>
          <p:spPr>
            <a:xfrm>
              <a:off x="8301995" y="4987368"/>
              <a:ext cx="81723" cy="83138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" name="Прямоугольник 3"/>
          <p:cNvSpPr/>
          <p:nvPr/>
        </p:nvSpPr>
        <p:spPr>
          <a:xfrm>
            <a:off x="43159" y="1"/>
            <a:ext cx="88329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>
                <a:solidFill>
                  <a:srgbClr val="0070C0"/>
                </a:solidFill>
              </a:rPr>
              <a:t>Функция </a:t>
            </a:r>
            <a:r>
              <a:rPr lang="ru-RU" sz="2400" b="1" i="1" dirty="0" smtClean="0">
                <a:solidFill>
                  <a:srgbClr val="0070C0"/>
                </a:solidFill>
              </a:rPr>
              <a:t>у = </a:t>
            </a:r>
            <a:r>
              <a:rPr lang="en-US" sz="2400" b="1" i="1" dirty="0" smtClean="0">
                <a:solidFill>
                  <a:srgbClr val="0070C0"/>
                </a:solidFill>
              </a:rPr>
              <a:t>cos </a:t>
            </a:r>
            <a:r>
              <a:rPr lang="ru-RU" sz="2400" b="1" i="1" dirty="0" smtClean="0">
                <a:solidFill>
                  <a:srgbClr val="0070C0"/>
                </a:solidFill>
              </a:rPr>
              <a:t>x</a:t>
            </a:r>
            <a:endParaRPr lang="ru-RU" sz="2400" dirty="0">
              <a:solidFill>
                <a:srgbClr val="0070C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6433" y="498775"/>
            <a:ext cx="21417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0070C0"/>
                </a:solidFill>
              </a:rPr>
              <a:t>Таблица значений</a:t>
            </a:r>
          </a:p>
        </p:txBody>
      </p:sp>
      <p:graphicFrame>
        <p:nvGraphicFramePr>
          <p:cNvPr id="1034" name="Таблица 10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1108514"/>
              </p:ext>
            </p:extLst>
          </p:nvPr>
        </p:nvGraphicFramePr>
        <p:xfrm>
          <a:off x="623393" y="967340"/>
          <a:ext cx="11332462" cy="1828003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{72833802-FEF1-4C79-8D5D-14CF1EAF98D9}</a:tableStyleId>
              </a:tblPr>
              <a:tblGrid>
                <a:gridCol w="94262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6557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7131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56557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56557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565576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626324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626324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565576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694400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694400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  <a:gridCol w="599091">
                  <a:extLst>
                    <a:ext uri="{9D8B030D-6E8A-4147-A177-3AD203B41FA5}">
                      <a16:colId xmlns="" xmlns:a16="http://schemas.microsoft.com/office/drawing/2014/main" val="20011"/>
                    </a:ext>
                  </a:extLst>
                </a:gridCol>
                <a:gridCol w="580239">
                  <a:extLst>
                    <a:ext uri="{9D8B030D-6E8A-4147-A177-3AD203B41FA5}">
                      <a16:colId xmlns="" xmlns:a16="http://schemas.microsoft.com/office/drawing/2014/main" val="20012"/>
                    </a:ext>
                  </a:extLst>
                </a:gridCol>
                <a:gridCol w="688117">
                  <a:extLst>
                    <a:ext uri="{9D8B030D-6E8A-4147-A177-3AD203B41FA5}">
                      <a16:colId xmlns="" xmlns:a16="http://schemas.microsoft.com/office/drawing/2014/main" val="20013"/>
                    </a:ext>
                  </a:extLst>
                </a:gridCol>
                <a:gridCol w="688117">
                  <a:extLst>
                    <a:ext uri="{9D8B030D-6E8A-4147-A177-3AD203B41FA5}">
                      <a16:colId xmlns="" xmlns:a16="http://schemas.microsoft.com/office/drawing/2014/main" val="20014"/>
                    </a:ext>
                  </a:extLst>
                </a:gridCol>
                <a:gridCol w="664028">
                  <a:extLst>
                    <a:ext uri="{9D8B030D-6E8A-4147-A177-3AD203B41FA5}">
                      <a16:colId xmlns="" xmlns:a16="http://schemas.microsoft.com/office/drawing/2014/main" val="20015"/>
                    </a:ext>
                  </a:extLst>
                </a:gridCol>
                <a:gridCol w="664028">
                  <a:extLst>
                    <a:ext uri="{9D8B030D-6E8A-4147-A177-3AD203B41FA5}">
                      <a16:colId xmlns="" xmlns:a16="http://schemas.microsoft.com/office/drawing/2014/main" val="20016"/>
                    </a:ext>
                  </a:extLst>
                </a:gridCol>
                <a:gridCol w="565576">
                  <a:extLst>
                    <a:ext uri="{9D8B030D-6E8A-4147-A177-3AD203B41FA5}">
                      <a16:colId xmlns="" xmlns:a16="http://schemas.microsoft.com/office/drawing/2014/main" val="20017"/>
                    </a:ext>
                  </a:extLst>
                </a:gridCol>
              </a:tblGrid>
              <a:tr h="939556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sym typeface="Symbol"/>
                        </a:rPr>
                        <a:t>x</a:t>
                      </a:r>
                      <a:endParaRPr lang="ru-RU" sz="1400" dirty="0">
                        <a:solidFill>
                          <a:schemeClr val="accent6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0</a:t>
                      </a:r>
                      <a:endParaRPr lang="ru-RU" sz="1400" dirty="0">
                        <a:solidFill>
                          <a:schemeClr val="accent6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accent6">
                            <a:lumMod val="10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accent6">
                            <a:lumMod val="10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accent6">
                            <a:lumMod val="10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accent6">
                            <a:lumMod val="10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accent6">
                            <a:lumMod val="10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accent6">
                            <a:lumMod val="10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accent6">
                            <a:lumMod val="10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solidFill>
                          <a:schemeClr val="accent6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accent6">
                            <a:lumMod val="10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accent6">
                            <a:lumMod val="10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accent6">
                            <a:lumMod val="10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accent6">
                            <a:lumMod val="10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accent6">
                            <a:lumMod val="10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accent6">
                            <a:lumMod val="10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accent6">
                            <a:lumMod val="10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solidFill>
                          <a:schemeClr val="accent6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9771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0</a:t>
                      </a:r>
                      <a:endParaRPr lang="ru-RU" sz="1400" dirty="0">
                        <a:solidFill>
                          <a:schemeClr val="accent6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30</a:t>
                      </a:r>
                      <a:endParaRPr lang="ru-RU" sz="1400">
                        <a:solidFill>
                          <a:schemeClr val="accent6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45</a:t>
                      </a:r>
                      <a:endParaRPr lang="ru-RU" sz="1400">
                        <a:solidFill>
                          <a:schemeClr val="accent6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60</a:t>
                      </a:r>
                      <a:endParaRPr lang="ru-RU" sz="1400">
                        <a:solidFill>
                          <a:schemeClr val="accent6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90</a:t>
                      </a:r>
                      <a:endParaRPr lang="ru-RU" sz="1400">
                        <a:solidFill>
                          <a:schemeClr val="accent6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120</a:t>
                      </a:r>
                      <a:endParaRPr lang="ru-RU" sz="1400">
                        <a:solidFill>
                          <a:schemeClr val="accent6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135</a:t>
                      </a:r>
                      <a:endParaRPr lang="ru-RU" sz="1400">
                        <a:solidFill>
                          <a:schemeClr val="accent6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150</a:t>
                      </a:r>
                      <a:endParaRPr lang="ru-RU" sz="1400">
                        <a:solidFill>
                          <a:schemeClr val="accent6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180</a:t>
                      </a:r>
                      <a:endParaRPr lang="ru-RU" sz="1400">
                        <a:solidFill>
                          <a:schemeClr val="accent6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210</a:t>
                      </a:r>
                      <a:endParaRPr lang="ru-RU" sz="1400">
                        <a:solidFill>
                          <a:schemeClr val="accent6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225</a:t>
                      </a:r>
                      <a:endParaRPr lang="ru-RU" sz="1400">
                        <a:solidFill>
                          <a:schemeClr val="accent6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240</a:t>
                      </a:r>
                      <a:endParaRPr lang="ru-RU" sz="1400">
                        <a:solidFill>
                          <a:schemeClr val="accent6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270</a:t>
                      </a:r>
                      <a:endParaRPr lang="ru-RU" sz="1400">
                        <a:solidFill>
                          <a:schemeClr val="accent6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300</a:t>
                      </a:r>
                      <a:endParaRPr lang="ru-RU" sz="1400">
                        <a:solidFill>
                          <a:schemeClr val="accent6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315</a:t>
                      </a:r>
                      <a:endParaRPr lang="ru-RU" sz="1400">
                        <a:solidFill>
                          <a:schemeClr val="accent6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330</a:t>
                      </a:r>
                      <a:endParaRPr lang="ru-RU" sz="1400">
                        <a:solidFill>
                          <a:schemeClr val="accent6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360</a:t>
                      </a:r>
                      <a:endParaRPr lang="ru-RU" sz="1400">
                        <a:solidFill>
                          <a:schemeClr val="accent6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629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cos </a:t>
                      </a:r>
                      <a:r>
                        <a:rPr lang="en-US" sz="1400" dirty="0" smtClean="0">
                          <a:effectLst/>
                          <a:sym typeface="Symbol"/>
                        </a:rPr>
                        <a:t>x</a:t>
                      </a:r>
                      <a:endParaRPr lang="ru-RU" sz="1400" dirty="0">
                        <a:solidFill>
                          <a:schemeClr val="accent6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r>
                        <a:rPr lang="en-US" sz="1400" dirty="0" smtClean="0">
                          <a:effectLst/>
                        </a:rPr>
                        <a:t>1</a:t>
                      </a:r>
                      <a:endParaRPr lang="ru-RU" sz="1400" dirty="0">
                        <a:solidFill>
                          <a:schemeClr val="accent6">
                            <a:lumMod val="10000"/>
                          </a:schemeClr>
                        </a:solidFill>
                        <a:effectLst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accent6">
                            <a:lumMod val="10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accent6">
                            <a:lumMod val="10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accent6">
                            <a:lumMod val="10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0</a:t>
                      </a:r>
                      <a:endParaRPr lang="ru-RU" sz="1400" dirty="0">
                        <a:solidFill>
                          <a:schemeClr val="accent6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accent6">
                            <a:lumMod val="10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accent6">
                            <a:lumMod val="10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accent6">
                            <a:lumMod val="10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- 1</a:t>
                      </a:r>
                      <a:endParaRPr lang="ru-RU" sz="1400" dirty="0">
                        <a:solidFill>
                          <a:schemeClr val="accent6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accent6">
                            <a:lumMod val="10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accent6">
                            <a:lumMod val="10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accent6">
                            <a:lumMod val="10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0</a:t>
                      </a: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solidFill>
                          <a:schemeClr val="accent6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accent6">
                            <a:lumMod val="10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accent6">
                            <a:lumMod val="10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accent6">
                            <a:lumMod val="10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1</a:t>
                      </a:r>
                      <a:endParaRPr lang="ru-RU" sz="1400" dirty="0">
                        <a:solidFill>
                          <a:schemeClr val="accent6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035" name="Объект 10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4075372"/>
              </p:ext>
            </p:extLst>
          </p:nvPr>
        </p:nvGraphicFramePr>
        <p:xfrm>
          <a:off x="2255573" y="1340768"/>
          <a:ext cx="152400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38" name="Формула" r:id="rId4" imgW="164957" imgH="393359" progId="Equation.3">
                  <p:embed/>
                </p:oleObj>
              </mc:Choice>
              <mc:Fallback>
                <p:oleObj name="Формула" r:id="rId4" imgW="164957" imgH="39335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55573" y="1340768"/>
                        <a:ext cx="152400" cy="361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6" name="Объект 10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917246"/>
              </p:ext>
            </p:extLst>
          </p:nvPr>
        </p:nvGraphicFramePr>
        <p:xfrm>
          <a:off x="2764889" y="1340768"/>
          <a:ext cx="215900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39" name="Формула" r:id="rId6" imgW="164957" imgH="393359" progId="Equation.3">
                  <p:embed/>
                </p:oleObj>
              </mc:Choice>
              <mc:Fallback>
                <p:oleObj name="Формула" r:id="rId6" imgW="164957" imgH="39335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64889" y="1340768"/>
                        <a:ext cx="215900" cy="361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7" name="Объект 10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4680491"/>
              </p:ext>
            </p:extLst>
          </p:nvPr>
        </p:nvGraphicFramePr>
        <p:xfrm>
          <a:off x="3407702" y="1340769"/>
          <a:ext cx="165100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40" name="Формула" r:id="rId8" imgW="164957" imgH="393359" progId="Equation.3">
                  <p:embed/>
                </p:oleObj>
              </mc:Choice>
              <mc:Fallback>
                <p:oleObj name="Формула" r:id="rId8" imgW="164957" imgH="39335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07702" y="1340769"/>
                        <a:ext cx="165100" cy="390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8" name="Объект 10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5058284"/>
              </p:ext>
            </p:extLst>
          </p:nvPr>
        </p:nvGraphicFramePr>
        <p:xfrm>
          <a:off x="3887755" y="1340768"/>
          <a:ext cx="1524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41" name="Формула" r:id="rId10" imgW="164957" imgH="393359" progId="Equation.3">
                  <p:embed/>
                </p:oleObj>
              </mc:Choice>
              <mc:Fallback>
                <p:oleObj name="Формула" r:id="rId10" imgW="164957" imgH="39335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7755" y="1340768"/>
                        <a:ext cx="152400" cy="38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9" name="Объект 10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1070194"/>
              </p:ext>
            </p:extLst>
          </p:nvPr>
        </p:nvGraphicFramePr>
        <p:xfrm>
          <a:off x="4490162" y="1412777"/>
          <a:ext cx="190500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42" name="Формула" r:id="rId12" imgW="253890" imgH="393529" progId="Equation.3">
                  <p:embed/>
                </p:oleObj>
              </mc:Choice>
              <mc:Fallback>
                <p:oleObj name="Формула" r:id="rId12" imgW="253890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0162" y="1412777"/>
                        <a:ext cx="190500" cy="333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0" name="Объект 10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2318778"/>
              </p:ext>
            </p:extLst>
          </p:nvPr>
        </p:nvGraphicFramePr>
        <p:xfrm>
          <a:off x="5135893" y="1412777"/>
          <a:ext cx="228600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43" name="Формула" r:id="rId14" imgW="241195" imgH="393529" progId="Equation.3">
                  <p:embed/>
                </p:oleObj>
              </mc:Choice>
              <mc:Fallback>
                <p:oleObj name="Формула" r:id="rId14" imgW="241195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35893" y="1412777"/>
                        <a:ext cx="228600" cy="390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1" name="Объект 10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7839082"/>
              </p:ext>
            </p:extLst>
          </p:nvPr>
        </p:nvGraphicFramePr>
        <p:xfrm>
          <a:off x="5711958" y="1340768"/>
          <a:ext cx="2159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44" name="Формула" r:id="rId16" imgW="241195" imgH="393529" progId="Equation.3">
                  <p:embed/>
                </p:oleObj>
              </mc:Choice>
              <mc:Fallback>
                <p:oleObj name="Формула" r:id="rId16" imgW="241195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1958" y="1340768"/>
                        <a:ext cx="215900" cy="38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2" name="Объект 10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0663384"/>
              </p:ext>
            </p:extLst>
          </p:nvPr>
        </p:nvGraphicFramePr>
        <p:xfrm>
          <a:off x="6288022" y="1484784"/>
          <a:ext cx="165100" cy="171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45" name="Формула" r:id="rId18" imgW="139700" imgH="139700" progId="Equation.3">
                  <p:embed/>
                </p:oleObj>
              </mc:Choice>
              <mc:Fallback>
                <p:oleObj name="Формула" r:id="rId18" imgW="139700" imgH="139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88022" y="1484784"/>
                        <a:ext cx="165100" cy="171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3" name="Объект 10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0025010"/>
              </p:ext>
            </p:extLst>
          </p:nvPr>
        </p:nvGraphicFramePr>
        <p:xfrm>
          <a:off x="7056107" y="1412776"/>
          <a:ext cx="2159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46" name="Формула" r:id="rId20" imgW="253890" imgH="393529" progId="Equation.3">
                  <p:embed/>
                </p:oleObj>
              </mc:Choice>
              <mc:Fallback>
                <p:oleObj name="Формула" r:id="rId20" imgW="253890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56107" y="1412776"/>
                        <a:ext cx="215900" cy="342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4" name="Объект 10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3724188"/>
              </p:ext>
            </p:extLst>
          </p:nvPr>
        </p:nvGraphicFramePr>
        <p:xfrm>
          <a:off x="7728182" y="1412777"/>
          <a:ext cx="165100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47" name="Формула" r:id="rId22" imgW="241195" imgH="393529" progId="Equation.3">
                  <p:embed/>
                </p:oleObj>
              </mc:Choice>
              <mc:Fallback>
                <p:oleObj name="Формула" r:id="rId22" imgW="241195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28182" y="1412777"/>
                        <a:ext cx="165100" cy="314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5" name="Объект 10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9863611"/>
              </p:ext>
            </p:extLst>
          </p:nvPr>
        </p:nvGraphicFramePr>
        <p:xfrm>
          <a:off x="8208235" y="1340768"/>
          <a:ext cx="2286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48" name="Формула" r:id="rId24" imgW="253890" imgH="393529" progId="Equation.3">
                  <p:embed/>
                </p:oleObj>
              </mc:Choice>
              <mc:Fallback>
                <p:oleObj name="Формула" r:id="rId24" imgW="253890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08235" y="1340768"/>
                        <a:ext cx="228600" cy="38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6" name="Объект 10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0164653"/>
              </p:ext>
            </p:extLst>
          </p:nvPr>
        </p:nvGraphicFramePr>
        <p:xfrm>
          <a:off x="8876140" y="1340769"/>
          <a:ext cx="228600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49" name="Формула" r:id="rId26" imgW="241200" imgH="393480" progId="Equation.3">
                  <p:embed/>
                </p:oleObj>
              </mc:Choice>
              <mc:Fallback>
                <p:oleObj name="Формула" r:id="rId26" imgW="2412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76140" y="1340769"/>
                        <a:ext cx="228600" cy="409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7" name="Объект 104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8513246"/>
              </p:ext>
            </p:extLst>
          </p:nvPr>
        </p:nvGraphicFramePr>
        <p:xfrm>
          <a:off x="9648395" y="1412777"/>
          <a:ext cx="228600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50" name="Формула" r:id="rId28" imgW="241195" imgH="393529" progId="Equation.3">
                  <p:embed/>
                </p:oleObj>
              </mc:Choice>
              <mc:Fallback>
                <p:oleObj name="Формула" r:id="rId28" imgW="241195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48395" y="1412777"/>
                        <a:ext cx="228600" cy="390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8" name="Объект 104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7248489"/>
              </p:ext>
            </p:extLst>
          </p:nvPr>
        </p:nvGraphicFramePr>
        <p:xfrm>
          <a:off x="10224459" y="1340769"/>
          <a:ext cx="254000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51" name="Формула" r:id="rId30" imgW="253890" imgH="393529" progId="Equation.3">
                  <p:embed/>
                </p:oleObj>
              </mc:Choice>
              <mc:Fallback>
                <p:oleObj name="Формула" r:id="rId30" imgW="253890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24459" y="1340769"/>
                        <a:ext cx="254000" cy="409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9" name="Объект 104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7912801"/>
              </p:ext>
            </p:extLst>
          </p:nvPr>
        </p:nvGraphicFramePr>
        <p:xfrm>
          <a:off x="10896533" y="1217712"/>
          <a:ext cx="384043" cy="5760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52" name="Формула" r:id="rId32" imgW="291973" imgH="393529" progId="Equation.3">
                  <p:embed/>
                </p:oleObj>
              </mc:Choice>
              <mc:Fallback>
                <p:oleObj name="Формула" r:id="rId32" imgW="291973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96533" y="1217712"/>
                        <a:ext cx="384043" cy="57606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0" name="Объект 104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5311025"/>
              </p:ext>
            </p:extLst>
          </p:nvPr>
        </p:nvGraphicFramePr>
        <p:xfrm>
          <a:off x="11472598" y="1412777"/>
          <a:ext cx="292100" cy="21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53" name="Формула" r:id="rId34" imgW="228402" imgH="177646" progId="Equation.3">
                  <p:embed/>
                </p:oleObj>
              </mc:Choice>
              <mc:Fallback>
                <p:oleObj name="Формула" r:id="rId34" imgW="228402" imgH="17764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72598" y="1412777"/>
                        <a:ext cx="292100" cy="219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1" name="Объект 105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2124301"/>
              </p:ext>
            </p:extLst>
          </p:nvPr>
        </p:nvGraphicFramePr>
        <p:xfrm>
          <a:off x="9642774" y="2420888"/>
          <a:ext cx="1905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54" name="Формула" r:id="rId36" imgW="152334" imgH="393529" progId="Equation.3">
                  <p:embed/>
                </p:oleObj>
              </mc:Choice>
              <mc:Fallback>
                <p:oleObj name="Формула" r:id="rId36" imgW="152334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42774" y="2420888"/>
                        <a:ext cx="190500" cy="342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2" name="Объект 105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8947659"/>
              </p:ext>
            </p:extLst>
          </p:nvPr>
        </p:nvGraphicFramePr>
        <p:xfrm>
          <a:off x="2714089" y="2420888"/>
          <a:ext cx="317500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55" name="Формула" r:id="rId38" imgW="266469" imgH="431425" progId="Equation.3">
                  <p:embed/>
                </p:oleObj>
              </mc:Choice>
              <mc:Fallback>
                <p:oleObj name="Формула" r:id="rId38" imgW="266469" imgH="43142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4089" y="2420888"/>
                        <a:ext cx="317500" cy="361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3" name="Объект 105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4355440"/>
              </p:ext>
            </p:extLst>
          </p:nvPr>
        </p:nvGraphicFramePr>
        <p:xfrm>
          <a:off x="2244813" y="2420888"/>
          <a:ext cx="292100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56" name="Формула" r:id="rId40" imgW="253890" imgH="431613" progId="Equation.3">
                  <p:embed/>
                </p:oleObj>
              </mc:Choice>
              <mc:Fallback>
                <p:oleObj name="Формула" r:id="rId40" imgW="253890" imgH="4316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44813" y="2420888"/>
                        <a:ext cx="292100" cy="361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4" name="Объект 105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3158974"/>
              </p:ext>
            </p:extLst>
          </p:nvPr>
        </p:nvGraphicFramePr>
        <p:xfrm>
          <a:off x="10868794" y="2348880"/>
          <a:ext cx="292100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57" name="Формула" r:id="rId42" imgW="253890" imgH="431613" progId="Equation.3">
                  <p:embed/>
                </p:oleObj>
              </mc:Choice>
              <mc:Fallback>
                <p:oleObj name="Формула" r:id="rId42" imgW="253890" imgH="4316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68794" y="2348880"/>
                        <a:ext cx="292100" cy="361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5" name="Объект 105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0806633"/>
              </p:ext>
            </p:extLst>
          </p:nvPr>
        </p:nvGraphicFramePr>
        <p:xfrm>
          <a:off x="10241014" y="2348880"/>
          <a:ext cx="317500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58" name="Формула" r:id="rId43" imgW="266469" imgH="431425" progId="Equation.3">
                  <p:embed/>
                </p:oleObj>
              </mc:Choice>
              <mc:Fallback>
                <p:oleObj name="Формула" r:id="rId43" imgW="266469" imgH="43142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41014" y="2348880"/>
                        <a:ext cx="317500" cy="361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6" name="Объект 105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7923791"/>
              </p:ext>
            </p:extLst>
          </p:nvPr>
        </p:nvGraphicFramePr>
        <p:xfrm>
          <a:off x="3310943" y="2420888"/>
          <a:ext cx="1905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59" name="Формула" r:id="rId45" imgW="152334" imgH="393529" progId="Equation.3">
                  <p:embed/>
                </p:oleObj>
              </mc:Choice>
              <mc:Fallback>
                <p:oleObj name="Формула" r:id="rId45" imgW="152334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10943" y="2420888"/>
                        <a:ext cx="190500" cy="342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7" name="Объект 105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187779"/>
              </p:ext>
            </p:extLst>
          </p:nvPr>
        </p:nvGraphicFramePr>
        <p:xfrm>
          <a:off x="4304020" y="2420888"/>
          <a:ext cx="3556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60" name="Формула" r:id="rId46" imgW="266469" imgH="393359" progId="Equation.3">
                  <p:embed/>
                </p:oleObj>
              </mc:Choice>
              <mc:Fallback>
                <p:oleObj name="Формула" r:id="rId46" imgW="266469" imgH="39335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04020" y="2420888"/>
                        <a:ext cx="355600" cy="342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8" name="Объект 105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2829467"/>
              </p:ext>
            </p:extLst>
          </p:nvPr>
        </p:nvGraphicFramePr>
        <p:xfrm>
          <a:off x="7654771" y="2420888"/>
          <a:ext cx="444500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61" name="Формула" r:id="rId48" imgW="380835" imgH="431613" progId="Equation.3">
                  <p:embed/>
                </p:oleObj>
              </mc:Choice>
              <mc:Fallback>
                <p:oleObj name="Формула" r:id="rId48" imgW="380835" imgH="4316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54771" y="2420888"/>
                        <a:ext cx="444500" cy="361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9" name="Объект 105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1409259"/>
              </p:ext>
            </p:extLst>
          </p:nvPr>
        </p:nvGraphicFramePr>
        <p:xfrm>
          <a:off x="6993633" y="2420888"/>
          <a:ext cx="419100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62" name="Формула" r:id="rId50" imgW="368140" imgH="431613" progId="Equation.3">
                  <p:embed/>
                </p:oleObj>
              </mc:Choice>
              <mc:Fallback>
                <p:oleObj name="Формула" r:id="rId50" imgW="368140" imgH="4316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93633" y="2420888"/>
                        <a:ext cx="419100" cy="361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61" name="Объект 106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3492148"/>
              </p:ext>
            </p:extLst>
          </p:nvPr>
        </p:nvGraphicFramePr>
        <p:xfrm>
          <a:off x="5624033" y="2420888"/>
          <a:ext cx="419100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63" name="Формула" r:id="rId52" imgW="368140" imgH="431613" progId="Equation.3">
                  <p:embed/>
                </p:oleObj>
              </mc:Choice>
              <mc:Fallback>
                <p:oleObj name="Формула" r:id="rId52" imgW="368140" imgH="4316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24033" y="2420888"/>
                        <a:ext cx="419100" cy="361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62" name="Объект 106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6276074"/>
              </p:ext>
            </p:extLst>
          </p:nvPr>
        </p:nvGraphicFramePr>
        <p:xfrm>
          <a:off x="4944059" y="2420888"/>
          <a:ext cx="444500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64" name="Формула" r:id="rId54" imgW="380835" imgH="431613" progId="Equation.3">
                  <p:embed/>
                </p:oleObj>
              </mc:Choice>
              <mc:Fallback>
                <p:oleObj name="Формула" r:id="rId54" imgW="380835" imgH="4316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44059" y="2420888"/>
                        <a:ext cx="444500" cy="361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63" name="Объект 106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0136358"/>
              </p:ext>
            </p:extLst>
          </p:nvPr>
        </p:nvGraphicFramePr>
        <p:xfrm>
          <a:off x="8208235" y="2420888"/>
          <a:ext cx="3556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65" name="Формула" r:id="rId56" imgW="266469" imgH="393359" progId="Equation.3">
                  <p:embed/>
                </p:oleObj>
              </mc:Choice>
              <mc:Fallback>
                <p:oleObj name="Формула" r:id="rId56" imgW="266469" imgH="39335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08235" y="2420888"/>
                        <a:ext cx="355600" cy="342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64" name="AutoShape 93" descr="https://ta-shah.ucoz.ru/2020/distan/5ned/2020-05-04_08-24-16.png"/>
          <p:cNvSpPr>
            <a:spLocks noChangeAspect="1" noChangeArrowheads="1"/>
          </p:cNvSpPr>
          <p:nvPr/>
        </p:nvSpPr>
        <p:spPr bwMode="auto">
          <a:xfrm>
            <a:off x="207433" y="-144463"/>
            <a:ext cx="4064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4943873" y="4160870"/>
            <a:ext cx="2701252" cy="636282"/>
            <a:chOff x="4788024" y="4160870"/>
            <a:chExt cx="2025939" cy="636282"/>
          </a:xfrm>
        </p:grpSpPr>
        <p:sp>
          <p:nvSpPr>
            <p:cNvPr id="1065" name="Овал 1064"/>
            <p:cNvSpPr/>
            <p:nvPr/>
          </p:nvSpPr>
          <p:spPr>
            <a:xfrm>
              <a:off x="4788024" y="4714014"/>
              <a:ext cx="81723" cy="83138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5" name="Овал 74"/>
            <p:cNvSpPr/>
            <p:nvPr/>
          </p:nvSpPr>
          <p:spPr>
            <a:xfrm>
              <a:off x="5092823" y="4437112"/>
              <a:ext cx="81723" cy="83138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6" name="Овал 75"/>
            <p:cNvSpPr/>
            <p:nvPr/>
          </p:nvSpPr>
          <p:spPr>
            <a:xfrm>
              <a:off x="5245224" y="4353974"/>
              <a:ext cx="81723" cy="83138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7" name="Овал 76"/>
            <p:cNvSpPr/>
            <p:nvPr/>
          </p:nvSpPr>
          <p:spPr>
            <a:xfrm>
              <a:off x="5416384" y="4263919"/>
              <a:ext cx="81723" cy="83138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8" name="Овал 77"/>
            <p:cNvSpPr/>
            <p:nvPr/>
          </p:nvSpPr>
          <p:spPr>
            <a:xfrm>
              <a:off x="5742995" y="4160870"/>
              <a:ext cx="81723" cy="83138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9" name="Овал 78"/>
            <p:cNvSpPr/>
            <p:nvPr/>
          </p:nvSpPr>
          <p:spPr>
            <a:xfrm>
              <a:off x="6074453" y="4254394"/>
              <a:ext cx="81723" cy="83138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0" name="Овал 79"/>
            <p:cNvSpPr/>
            <p:nvPr/>
          </p:nvSpPr>
          <p:spPr>
            <a:xfrm>
              <a:off x="6228184" y="4312405"/>
              <a:ext cx="81723" cy="83138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1" name="Овал 80"/>
            <p:cNvSpPr/>
            <p:nvPr/>
          </p:nvSpPr>
          <p:spPr>
            <a:xfrm>
              <a:off x="6372200" y="4437112"/>
              <a:ext cx="81723" cy="83138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3" name="Овал 82"/>
            <p:cNvSpPr/>
            <p:nvPr/>
          </p:nvSpPr>
          <p:spPr>
            <a:xfrm>
              <a:off x="6732240" y="4706420"/>
              <a:ext cx="81723" cy="83138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076" name="Полилиния 1075"/>
          <p:cNvSpPr/>
          <p:nvPr/>
        </p:nvSpPr>
        <p:spPr>
          <a:xfrm>
            <a:off x="5027801" y="4206943"/>
            <a:ext cx="2550943" cy="548640"/>
          </a:xfrm>
          <a:custGeom>
            <a:avLst/>
            <a:gdLst>
              <a:gd name="connsiteX0" fmla="*/ 0 w 1913207"/>
              <a:gd name="connsiteY0" fmla="*/ 548640 h 548640"/>
              <a:gd name="connsiteX1" fmla="*/ 464234 w 1913207"/>
              <a:gd name="connsiteY1" fmla="*/ 168812 h 548640"/>
              <a:gd name="connsiteX2" fmla="*/ 928468 w 1913207"/>
              <a:gd name="connsiteY2" fmla="*/ 0 h 548640"/>
              <a:gd name="connsiteX3" fmla="*/ 1448973 w 1913207"/>
              <a:gd name="connsiteY3" fmla="*/ 168812 h 548640"/>
              <a:gd name="connsiteX4" fmla="*/ 1913207 w 1913207"/>
              <a:gd name="connsiteY4" fmla="*/ 534572 h 548640"/>
              <a:gd name="connsiteX5" fmla="*/ 1913207 w 1913207"/>
              <a:gd name="connsiteY5" fmla="*/ 534572 h 548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13207" h="548640">
                <a:moveTo>
                  <a:pt x="0" y="548640"/>
                </a:moveTo>
                <a:cubicBezTo>
                  <a:pt x="154744" y="404446"/>
                  <a:pt x="309489" y="260252"/>
                  <a:pt x="464234" y="168812"/>
                </a:cubicBezTo>
                <a:cubicBezTo>
                  <a:pt x="618979" y="77372"/>
                  <a:pt x="764345" y="0"/>
                  <a:pt x="928468" y="0"/>
                </a:cubicBezTo>
                <a:cubicBezTo>
                  <a:pt x="1092591" y="0"/>
                  <a:pt x="1284850" y="79717"/>
                  <a:pt x="1448973" y="168812"/>
                </a:cubicBezTo>
                <a:cubicBezTo>
                  <a:pt x="1613096" y="257907"/>
                  <a:pt x="1913207" y="534572"/>
                  <a:pt x="1913207" y="534572"/>
                </a:cubicBezTo>
                <a:lnTo>
                  <a:pt x="1913207" y="534572"/>
                </a:lnTo>
              </a:path>
            </a:pathLst>
          </a:custGeom>
          <a:ln w="3810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3" name="Полилиния 122"/>
          <p:cNvSpPr/>
          <p:nvPr/>
        </p:nvSpPr>
        <p:spPr>
          <a:xfrm rot="10800000">
            <a:off x="2476858" y="4739880"/>
            <a:ext cx="2550943" cy="548640"/>
          </a:xfrm>
          <a:custGeom>
            <a:avLst/>
            <a:gdLst>
              <a:gd name="connsiteX0" fmla="*/ 0 w 1913207"/>
              <a:gd name="connsiteY0" fmla="*/ 548640 h 548640"/>
              <a:gd name="connsiteX1" fmla="*/ 464234 w 1913207"/>
              <a:gd name="connsiteY1" fmla="*/ 168812 h 548640"/>
              <a:gd name="connsiteX2" fmla="*/ 928468 w 1913207"/>
              <a:gd name="connsiteY2" fmla="*/ 0 h 548640"/>
              <a:gd name="connsiteX3" fmla="*/ 1448973 w 1913207"/>
              <a:gd name="connsiteY3" fmla="*/ 168812 h 548640"/>
              <a:gd name="connsiteX4" fmla="*/ 1913207 w 1913207"/>
              <a:gd name="connsiteY4" fmla="*/ 534572 h 548640"/>
              <a:gd name="connsiteX5" fmla="*/ 1913207 w 1913207"/>
              <a:gd name="connsiteY5" fmla="*/ 534572 h 548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13207" h="548640">
                <a:moveTo>
                  <a:pt x="0" y="548640"/>
                </a:moveTo>
                <a:cubicBezTo>
                  <a:pt x="154744" y="404446"/>
                  <a:pt x="309489" y="260252"/>
                  <a:pt x="464234" y="168812"/>
                </a:cubicBezTo>
                <a:cubicBezTo>
                  <a:pt x="618979" y="77372"/>
                  <a:pt x="764345" y="0"/>
                  <a:pt x="928468" y="0"/>
                </a:cubicBezTo>
                <a:cubicBezTo>
                  <a:pt x="1092591" y="0"/>
                  <a:pt x="1284850" y="79717"/>
                  <a:pt x="1448973" y="168812"/>
                </a:cubicBezTo>
                <a:cubicBezTo>
                  <a:pt x="1613096" y="257907"/>
                  <a:pt x="1913207" y="534572"/>
                  <a:pt x="1913207" y="534572"/>
                </a:cubicBezTo>
                <a:lnTo>
                  <a:pt x="1913207" y="534572"/>
                </a:lnTo>
              </a:path>
            </a:pathLst>
          </a:custGeom>
          <a:ln w="3810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4" name="Полилиния 123"/>
          <p:cNvSpPr/>
          <p:nvPr/>
        </p:nvSpPr>
        <p:spPr>
          <a:xfrm rot="10800000">
            <a:off x="7673517" y="4776645"/>
            <a:ext cx="2550943" cy="548640"/>
          </a:xfrm>
          <a:custGeom>
            <a:avLst/>
            <a:gdLst>
              <a:gd name="connsiteX0" fmla="*/ 0 w 1913207"/>
              <a:gd name="connsiteY0" fmla="*/ 548640 h 548640"/>
              <a:gd name="connsiteX1" fmla="*/ 464234 w 1913207"/>
              <a:gd name="connsiteY1" fmla="*/ 168812 h 548640"/>
              <a:gd name="connsiteX2" fmla="*/ 928468 w 1913207"/>
              <a:gd name="connsiteY2" fmla="*/ 0 h 548640"/>
              <a:gd name="connsiteX3" fmla="*/ 1448973 w 1913207"/>
              <a:gd name="connsiteY3" fmla="*/ 168812 h 548640"/>
              <a:gd name="connsiteX4" fmla="*/ 1913207 w 1913207"/>
              <a:gd name="connsiteY4" fmla="*/ 534572 h 548640"/>
              <a:gd name="connsiteX5" fmla="*/ 1913207 w 1913207"/>
              <a:gd name="connsiteY5" fmla="*/ 534572 h 548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13207" h="548640">
                <a:moveTo>
                  <a:pt x="0" y="548640"/>
                </a:moveTo>
                <a:cubicBezTo>
                  <a:pt x="154744" y="404446"/>
                  <a:pt x="309489" y="260252"/>
                  <a:pt x="464234" y="168812"/>
                </a:cubicBezTo>
                <a:cubicBezTo>
                  <a:pt x="618979" y="77372"/>
                  <a:pt x="764345" y="0"/>
                  <a:pt x="928468" y="0"/>
                </a:cubicBezTo>
                <a:cubicBezTo>
                  <a:pt x="1092591" y="0"/>
                  <a:pt x="1284850" y="79717"/>
                  <a:pt x="1448973" y="168812"/>
                </a:cubicBezTo>
                <a:cubicBezTo>
                  <a:pt x="1613096" y="257907"/>
                  <a:pt x="1913207" y="534572"/>
                  <a:pt x="1913207" y="534572"/>
                </a:cubicBezTo>
                <a:lnTo>
                  <a:pt x="1913207" y="534572"/>
                </a:lnTo>
              </a:path>
            </a:pathLst>
          </a:custGeom>
          <a:ln w="3810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4" name="Группа 83"/>
          <p:cNvGrpSpPr/>
          <p:nvPr/>
        </p:nvGrpSpPr>
        <p:grpSpPr>
          <a:xfrm>
            <a:off x="2831638" y="4717216"/>
            <a:ext cx="2221199" cy="608530"/>
            <a:chOff x="7020272" y="4730214"/>
            <a:chExt cx="1665899" cy="608530"/>
          </a:xfrm>
        </p:grpSpPr>
        <p:sp>
          <p:nvSpPr>
            <p:cNvPr id="92" name="Овал 91"/>
            <p:cNvSpPr/>
            <p:nvPr/>
          </p:nvSpPr>
          <p:spPr>
            <a:xfrm>
              <a:off x="7020272" y="4963574"/>
              <a:ext cx="81723" cy="83138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3" name="Овал 92"/>
            <p:cNvSpPr/>
            <p:nvPr/>
          </p:nvSpPr>
          <p:spPr>
            <a:xfrm>
              <a:off x="7668344" y="5255606"/>
              <a:ext cx="81723" cy="83138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1" name="Овал 110"/>
            <p:cNvSpPr/>
            <p:nvPr/>
          </p:nvSpPr>
          <p:spPr>
            <a:xfrm>
              <a:off x="7370597" y="5182875"/>
              <a:ext cx="81723" cy="83138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2" name="Овал 111"/>
            <p:cNvSpPr/>
            <p:nvPr/>
          </p:nvSpPr>
          <p:spPr>
            <a:xfrm>
              <a:off x="7164288" y="5085184"/>
              <a:ext cx="81723" cy="83138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3" name="Овал 112"/>
            <p:cNvSpPr/>
            <p:nvPr/>
          </p:nvSpPr>
          <p:spPr>
            <a:xfrm>
              <a:off x="8043821" y="5214037"/>
              <a:ext cx="81723" cy="83138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4" name="Овал 113"/>
            <p:cNvSpPr/>
            <p:nvPr/>
          </p:nvSpPr>
          <p:spPr>
            <a:xfrm>
              <a:off x="8604448" y="4730214"/>
              <a:ext cx="81723" cy="83138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5" name="Овал 114"/>
            <p:cNvSpPr/>
            <p:nvPr/>
          </p:nvSpPr>
          <p:spPr>
            <a:xfrm>
              <a:off x="8220272" y="5141306"/>
              <a:ext cx="81723" cy="83138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6" name="Овал 115"/>
            <p:cNvSpPr/>
            <p:nvPr/>
          </p:nvSpPr>
          <p:spPr>
            <a:xfrm>
              <a:off x="8301995" y="4987368"/>
              <a:ext cx="81723" cy="83138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25" name="Овал 124"/>
          <p:cNvSpPr/>
          <p:nvPr/>
        </p:nvSpPr>
        <p:spPr>
          <a:xfrm>
            <a:off x="1032591" y="4149080"/>
            <a:ext cx="108964" cy="831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6" name="Овал 125"/>
          <p:cNvSpPr/>
          <p:nvPr/>
        </p:nvSpPr>
        <p:spPr>
          <a:xfrm>
            <a:off x="1474535" y="4242604"/>
            <a:ext cx="108964" cy="831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7" name="Овал 126"/>
          <p:cNvSpPr/>
          <p:nvPr/>
        </p:nvSpPr>
        <p:spPr>
          <a:xfrm>
            <a:off x="1679510" y="4300615"/>
            <a:ext cx="108964" cy="831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8" name="Овал 127"/>
          <p:cNvSpPr/>
          <p:nvPr/>
        </p:nvSpPr>
        <p:spPr>
          <a:xfrm>
            <a:off x="1871531" y="4425322"/>
            <a:ext cx="108964" cy="831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9" name="Овал 128"/>
          <p:cNvSpPr/>
          <p:nvPr/>
        </p:nvSpPr>
        <p:spPr>
          <a:xfrm>
            <a:off x="2351585" y="4694630"/>
            <a:ext cx="108964" cy="831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1" name="Овал 130"/>
          <p:cNvSpPr/>
          <p:nvPr/>
        </p:nvSpPr>
        <p:spPr>
          <a:xfrm>
            <a:off x="10115495" y="4702224"/>
            <a:ext cx="108964" cy="831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2" name="Овал 131"/>
          <p:cNvSpPr/>
          <p:nvPr/>
        </p:nvSpPr>
        <p:spPr>
          <a:xfrm>
            <a:off x="10521894" y="4497990"/>
            <a:ext cx="108964" cy="831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3" name="Овал 132"/>
          <p:cNvSpPr/>
          <p:nvPr/>
        </p:nvSpPr>
        <p:spPr>
          <a:xfrm>
            <a:off x="10725095" y="4342184"/>
            <a:ext cx="108964" cy="831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4" name="Овал 133"/>
          <p:cNvSpPr/>
          <p:nvPr/>
        </p:nvSpPr>
        <p:spPr>
          <a:xfrm>
            <a:off x="10953309" y="4252129"/>
            <a:ext cx="108964" cy="831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5" name="Овал 134"/>
          <p:cNvSpPr/>
          <p:nvPr/>
        </p:nvSpPr>
        <p:spPr>
          <a:xfrm>
            <a:off x="11388790" y="4149080"/>
            <a:ext cx="108964" cy="831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лилиния 5"/>
          <p:cNvSpPr/>
          <p:nvPr/>
        </p:nvSpPr>
        <p:spPr>
          <a:xfrm>
            <a:off x="1024596" y="4159989"/>
            <a:ext cx="1359213" cy="562137"/>
          </a:xfrm>
          <a:custGeom>
            <a:avLst/>
            <a:gdLst>
              <a:gd name="connsiteX0" fmla="*/ 1019410 w 1019410"/>
              <a:gd name="connsiteY0" fmla="*/ 562137 h 562137"/>
              <a:gd name="connsiteX1" fmla="*/ 691863 w 1019410"/>
              <a:gd name="connsiteY1" fmla="*/ 302830 h 562137"/>
              <a:gd name="connsiteX2" fmla="*/ 418908 w 1019410"/>
              <a:gd name="connsiteY2" fmla="*/ 125409 h 562137"/>
              <a:gd name="connsiteX3" fmla="*/ 36771 w 1019410"/>
              <a:gd name="connsiteY3" fmla="*/ 16227 h 562137"/>
              <a:gd name="connsiteX4" fmla="*/ 36771 w 1019410"/>
              <a:gd name="connsiteY4" fmla="*/ 2579 h 562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9410" h="562137">
                <a:moveTo>
                  <a:pt x="1019410" y="562137"/>
                </a:moveTo>
                <a:cubicBezTo>
                  <a:pt x="905678" y="468877"/>
                  <a:pt x="791947" y="375618"/>
                  <a:pt x="691863" y="302830"/>
                </a:cubicBezTo>
                <a:cubicBezTo>
                  <a:pt x="591779" y="230042"/>
                  <a:pt x="528090" y="173176"/>
                  <a:pt x="418908" y="125409"/>
                </a:cubicBezTo>
                <a:cubicBezTo>
                  <a:pt x="309726" y="77642"/>
                  <a:pt x="100461" y="36699"/>
                  <a:pt x="36771" y="16227"/>
                </a:cubicBezTo>
                <a:cubicBezTo>
                  <a:pt x="-26919" y="-4245"/>
                  <a:pt x="4926" y="-833"/>
                  <a:pt x="36771" y="2579"/>
                </a:cubicBezTo>
              </a:path>
            </a:pathLst>
          </a:custGeom>
          <a:ln w="3810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0" name="Полилиния 139"/>
          <p:cNvSpPr/>
          <p:nvPr/>
        </p:nvSpPr>
        <p:spPr>
          <a:xfrm flipH="1">
            <a:off x="10138877" y="4190650"/>
            <a:ext cx="1357103" cy="608663"/>
          </a:xfrm>
          <a:custGeom>
            <a:avLst/>
            <a:gdLst>
              <a:gd name="connsiteX0" fmla="*/ 1019410 w 1019410"/>
              <a:gd name="connsiteY0" fmla="*/ 562137 h 562137"/>
              <a:gd name="connsiteX1" fmla="*/ 691863 w 1019410"/>
              <a:gd name="connsiteY1" fmla="*/ 302830 h 562137"/>
              <a:gd name="connsiteX2" fmla="*/ 418908 w 1019410"/>
              <a:gd name="connsiteY2" fmla="*/ 125409 h 562137"/>
              <a:gd name="connsiteX3" fmla="*/ 36771 w 1019410"/>
              <a:gd name="connsiteY3" fmla="*/ 16227 h 562137"/>
              <a:gd name="connsiteX4" fmla="*/ 36771 w 1019410"/>
              <a:gd name="connsiteY4" fmla="*/ 2579 h 562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9410" h="562137">
                <a:moveTo>
                  <a:pt x="1019410" y="562137"/>
                </a:moveTo>
                <a:cubicBezTo>
                  <a:pt x="905678" y="468877"/>
                  <a:pt x="791947" y="375618"/>
                  <a:pt x="691863" y="302830"/>
                </a:cubicBezTo>
                <a:cubicBezTo>
                  <a:pt x="591779" y="230042"/>
                  <a:pt x="528090" y="173176"/>
                  <a:pt x="418908" y="125409"/>
                </a:cubicBezTo>
                <a:cubicBezTo>
                  <a:pt x="309726" y="77642"/>
                  <a:pt x="100461" y="36699"/>
                  <a:pt x="36771" y="16227"/>
                </a:cubicBezTo>
                <a:cubicBezTo>
                  <a:pt x="-26919" y="-4245"/>
                  <a:pt x="4926" y="-833"/>
                  <a:pt x="36771" y="2579"/>
                </a:cubicBezTo>
              </a:path>
            </a:pathLst>
          </a:custGeom>
          <a:ln w="3810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8767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6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6" grpId="0" animBg="1"/>
      <p:bldP spid="140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Виды логарифмов</a:t>
            </a:r>
            <a:endParaRPr lang="ru-RU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4294967295"/>
          </p:nvPr>
        </p:nvSpPr>
        <p:spPr>
          <a:xfrm>
            <a:off x="6383867" y="4724401"/>
            <a:ext cx="5088467" cy="93662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lnSpcReduction="10000"/>
          </a:bodyPr>
          <a:lstStyle/>
          <a:p>
            <a:pPr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Десятичные</a:t>
            </a:r>
          </a:p>
          <a:p>
            <a:pPr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>
              <a:solidFill>
                <a:srgbClr val="92D050"/>
              </a:solidFill>
              <a:latin typeface="Times New Roman" pitchFamily="18" charset="0"/>
              <a:cs typeface="Times New Roman" pitchFamily="18" charset="0"/>
              <a:hlinkClick r:id="rId3" action="ppaction://hlinksldjump"/>
            </a:endParaRPr>
          </a:p>
        </p:txBody>
      </p:sp>
      <p:sp>
        <p:nvSpPr>
          <p:cNvPr id="5" name="Прямоугольник 4">
            <a:hlinkClick r:id="rId4" action="ppaction://hlinksldjump"/>
          </p:cNvPr>
          <p:cNvSpPr/>
          <p:nvPr/>
        </p:nvSpPr>
        <p:spPr>
          <a:xfrm>
            <a:off x="762000" y="1928813"/>
            <a:ext cx="5429251" cy="78581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rgbClr val="4BACC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Обыкновенные</a:t>
            </a:r>
          </a:p>
        </p:txBody>
      </p:sp>
      <p:sp>
        <p:nvSpPr>
          <p:cNvPr id="8" name="Прямоугольник 7">
            <a:hlinkClick r:id="rId5" action="ppaction://hlinksldjump"/>
          </p:cNvPr>
          <p:cNvSpPr/>
          <p:nvPr/>
        </p:nvSpPr>
        <p:spPr>
          <a:xfrm>
            <a:off x="3524251" y="3357563"/>
            <a:ext cx="5429249" cy="78581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rgbClr val="4BACC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Натуральные</a:t>
            </a:r>
          </a:p>
        </p:txBody>
      </p:sp>
    </p:spTree>
    <p:extLst>
      <p:ext uri="{BB962C8B-B14F-4D97-AF65-F5344CB8AC3E}">
        <p14:creationId xmlns:p14="http://schemas.microsoft.com/office/powerpoint/2010/main" val="331766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0746962"/>
              </p:ext>
            </p:extLst>
          </p:nvPr>
        </p:nvGraphicFramePr>
        <p:xfrm>
          <a:off x="719403" y="1628800"/>
          <a:ext cx="10689211" cy="4366814"/>
        </p:xfrm>
        <a:graphic>
          <a:graphicData uri="http://schemas.openxmlformats.org/drawingml/2006/table">
            <a:tbl>
              <a:tblPr/>
              <a:tblGrid>
                <a:gridCol w="5449039"/>
                <a:gridCol w="2699481"/>
                <a:gridCol w="2540691"/>
              </a:tblGrid>
              <a:tr h="22255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200" b="0" dirty="0">
                          <a:solidFill>
                            <a:srgbClr val="C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Десятичные </a:t>
                      </a:r>
                      <a:r>
                        <a:rPr lang="ru-RU" sz="3200" b="0" dirty="0" smtClean="0">
                          <a:solidFill>
                            <a:srgbClr val="C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логарифмы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200" b="0" dirty="0" smtClean="0">
                          <a:solidFill>
                            <a:srgbClr val="C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3200" b="0" dirty="0" smtClean="0">
                          <a:latin typeface="+mn-lt"/>
                          <a:ea typeface="Calibri"/>
                          <a:cs typeface="Times New Roman"/>
                        </a:rPr>
                        <a:t>(по </a:t>
                      </a:r>
                      <a:r>
                        <a:rPr lang="ru-RU" sz="3200" b="0" dirty="0">
                          <a:latin typeface="+mn-lt"/>
                          <a:ea typeface="Calibri"/>
                          <a:cs typeface="Times New Roman"/>
                        </a:rPr>
                        <a:t>основанию </a:t>
                      </a:r>
                      <a:r>
                        <a:rPr lang="ru-RU" sz="4000" b="1" dirty="0">
                          <a:solidFill>
                            <a:srgbClr val="0070C0"/>
                          </a:solidFill>
                          <a:latin typeface="+mn-lt"/>
                          <a:ea typeface="Calibri"/>
                          <a:cs typeface="Times New Roman"/>
                        </a:rPr>
                        <a:t>10</a:t>
                      </a:r>
                      <a:r>
                        <a:rPr lang="ru-RU" sz="3200" b="0" dirty="0">
                          <a:latin typeface="+mn-lt"/>
                          <a:ea typeface="Calibri"/>
                          <a:cs typeface="Times New Roman"/>
                        </a:rPr>
                        <a:t>)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800" b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800" b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413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200" b="0" dirty="0">
                          <a:solidFill>
                            <a:srgbClr val="C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Натуральные логарифмы </a:t>
                      </a:r>
                      <a:endParaRPr lang="ru-RU" sz="3200" b="0" dirty="0" smtClean="0">
                        <a:solidFill>
                          <a:srgbClr val="C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200" b="0" dirty="0" smtClean="0">
                          <a:latin typeface="+mn-lt"/>
                          <a:ea typeface="Calibri"/>
                          <a:cs typeface="Times New Roman"/>
                        </a:rPr>
                        <a:t>(по </a:t>
                      </a:r>
                      <a:r>
                        <a:rPr lang="ru-RU" sz="3200" b="0" dirty="0">
                          <a:latin typeface="+mn-lt"/>
                          <a:ea typeface="Calibri"/>
                          <a:cs typeface="Times New Roman"/>
                        </a:rPr>
                        <a:t>основанию </a:t>
                      </a:r>
                      <a:r>
                        <a:rPr lang="ru-RU" sz="4400" b="1" i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е </a:t>
                      </a:r>
                      <a:r>
                        <a:rPr lang="ru-RU" sz="4400" b="1" i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  <a:sym typeface="Symbol"/>
                        </a:rPr>
                        <a:t> 2,72</a:t>
                      </a:r>
                      <a:r>
                        <a:rPr lang="ru-RU" sz="3200" b="0" dirty="0" smtClean="0">
                          <a:latin typeface="+mn-lt"/>
                          <a:ea typeface="Calibri"/>
                          <a:cs typeface="Times New Roman"/>
                        </a:rPr>
                        <a:t>) </a:t>
                      </a:r>
                      <a:endParaRPr lang="ru-RU" sz="3200" b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800" b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800" b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1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0130105"/>
              </p:ext>
            </p:extLst>
          </p:nvPr>
        </p:nvGraphicFramePr>
        <p:xfrm>
          <a:off x="5903979" y="2132857"/>
          <a:ext cx="5833533" cy="1077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4" name="Формула" r:id="rId3" imgW="825480" imgH="228600" progId="Equation.3">
                  <p:embed/>
                </p:oleObj>
              </mc:Choice>
              <mc:Fallback>
                <p:oleObj name="Формула" r:id="rId3" imgW="8254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03979" y="2132857"/>
                        <a:ext cx="5833533" cy="10779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8613067"/>
              </p:ext>
            </p:extLst>
          </p:nvPr>
        </p:nvGraphicFramePr>
        <p:xfrm>
          <a:off x="5999990" y="4725144"/>
          <a:ext cx="5653617" cy="1077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5" name="Формула" r:id="rId5" imgW="799920" imgH="228600" progId="Equation.3">
                  <p:embed/>
                </p:oleObj>
              </mc:Choice>
              <mc:Fallback>
                <p:oleObj name="Формула" r:id="rId5" imgW="7999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99990" y="4725144"/>
                        <a:ext cx="5653617" cy="10779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15506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87755" y="188640"/>
            <a:ext cx="3143229" cy="928670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Пример</a:t>
            </a:r>
            <a:endParaRPr lang="ru-RU" sz="3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2530" name="Object 4"/>
          <p:cNvGraphicFramePr>
            <a:graphicFrameLocks noChangeAspect="1"/>
          </p:cNvGraphicFramePr>
          <p:nvPr/>
        </p:nvGraphicFramePr>
        <p:xfrm>
          <a:off x="285709" y="1285860"/>
          <a:ext cx="3291200" cy="8572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08" name="Формула" r:id="rId3" imgW="520560" imgH="203040" progId="Equation.3">
                  <p:embed/>
                </p:oleObj>
              </mc:Choice>
              <mc:Fallback>
                <p:oleObj name="Формула" r:id="rId3" imgW="52056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709" y="1285860"/>
                        <a:ext cx="3291200" cy="85725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9469029"/>
              </p:ext>
            </p:extLst>
          </p:nvPr>
        </p:nvGraphicFramePr>
        <p:xfrm>
          <a:off x="3599723" y="1196753"/>
          <a:ext cx="5298016" cy="911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09" name="Формула" r:id="rId5" imgW="838080" imgH="215640" progId="Equation.3">
                  <p:embed/>
                </p:oleObj>
              </mc:Choice>
              <mc:Fallback>
                <p:oleObj name="Формула" r:id="rId5" imgW="8380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99723" y="1196753"/>
                        <a:ext cx="5298016" cy="911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4"/>
          <p:cNvGraphicFramePr>
            <a:graphicFrameLocks noChangeAspect="1"/>
          </p:cNvGraphicFramePr>
          <p:nvPr/>
        </p:nvGraphicFramePr>
        <p:xfrm>
          <a:off x="285710" y="2357438"/>
          <a:ext cx="2808817" cy="85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10" name="Формула" r:id="rId7" imgW="444240" imgH="203040" progId="Equation.3">
                  <p:embed/>
                </p:oleObj>
              </mc:Choice>
              <mc:Fallback>
                <p:oleObj name="Формула" r:id="rId7" imgW="44424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710" y="2357438"/>
                        <a:ext cx="2808817" cy="857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3458772"/>
              </p:ext>
            </p:extLst>
          </p:nvPr>
        </p:nvGraphicFramePr>
        <p:xfrm>
          <a:off x="3119669" y="2204865"/>
          <a:ext cx="4732867" cy="911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11" name="Формула" r:id="rId9" imgW="749160" imgH="215640" progId="Equation.3">
                  <p:embed/>
                </p:oleObj>
              </mc:Choice>
              <mc:Fallback>
                <p:oleObj name="Формула" r:id="rId9" imgW="74916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19669" y="2204865"/>
                        <a:ext cx="4732867" cy="911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4"/>
          <p:cNvGraphicFramePr>
            <a:graphicFrameLocks noChangeAspect="1"/>
          </p:cNvGraphicFramePr>
          <p:nvPr/>
        </p:nvGraphicFramePr>
        <p:xfrm>
          <a:off x="380961" y="3500438"/>
          <a:ext cx="2247900" cy="85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12" name="Формула" r:id="rId11" imgW="355320" imgH="203040" progId="Equation.3">
                  <p:embed/>
                </p:oleObj>
              </mc:Choice>
              <mc:Fallback>
                <p:oleObj name="Формула" r:id="rId11" imgW="35532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0961" y="3500438"/>
                        <a:ext cx="2247900" cy="857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0127203"/>
              </p:ext>
            </p:extLst>
          </p:nvPr>
        </p:nvGraphicFramePr>
        <p:xfrm>
          <a:off x="2735627" y="3429001"/>
          <a:ext cx="4171949" cy="911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13" name="Формула" r:id="rId13" imgW="660240" imgH="215640" progId="Equation.3">
                  <p:embed/>
                </p:oleObj>
              </mc:Choice>
              <mc:Fallback>
                <p:oleObj name="Формула" r:id="rId13" imgW="66024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35627" y="3429001"/>
                        <a:ext cx="4171949" cy="911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4"/>
          <p:cNvGraphicFramePr>
            <a:graphicFrameLocks noChangeAspect="1"/>
          </p:cNvGraphicFramePr>
          <p:nvPr/>
        </p:nvGraphicFramePr>
        <p:xfrm>
          <a:off x="361931" y="4643438"/>
          <a:ext cx="2971800" cy="85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14" name="Формула" r:id="rId15" imgW="469800" imgH="203040" progId="Equation.3">
                  <p:embed/>
                </p:oleObj>
              </mc:Choice>
              <mc:Fallback>
                <p:oleObj name="Формула" r:id="rId15" imgW="46980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1931" y="4643438"/>
                        <a:ext cx="2971800" cy="857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7131440"/>
              </p:ext>
            </p:extLst>
          </p:nvPr>
        </p:nvGraphicFramePr>
        <p:xfrm>
          <a:off x="3311691" y="4581129"/>
          <a:ext cx="6015567" cy="911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15" name="Формула" r:id="rId17" imgW="952200" imgH="215640" progId="Equation.3">
                  <p:embed/>
                </p:oleObj>
              </mc:Choice>
              <mc:Fallback>
                <p:oleObj name="Формула" r:id="rId17" imgW="95220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11691" y="4581129"/>
                        <a:ext cx="6015567" cy="911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4"/>
          <p:cNvGraphicFramePr>
            <a:graphicFrameLocks noChangeAspect="1"/>
          </p:cNvGraphicFramePr>
          <p:nvPr/>
        </p:nvGraphicFramePr>
        <p:xfrm>
          <a:off x="353478" y="5715000"/>
          <a:ext cx="4980517" cy="85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16" name="Формула" r:id="rId19" imgW="787320" imgH="203040" progId="Equation.3">
                  <p:embed/>
                </p:oleObj>
              </mc:Choice>
              <mc:Fallback>
                <p:oleObj name="Формула" r:id="rId19" imgW="78732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3478" y="5715000"/>
                        <a:ext cx="4980517" cy="857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9196174"/>
              </p:ext>
            </p:extLst>
          </p:nvPr>
        </p:nvGraphicFramePr>
        <p:xfrm>
          <a:off x="5423926" y="5805265"/>
          <a:ext cx="5852583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17" name="Формула" r:id="rId21" imgW="1282680" imgH="215640" progId="Equation.3">
                  <p:embed/>
                </p:oleObj>
              </mc:Choice>
              <mc:Fallback>
                <p:oleObj name="Формула" r:id="rId21" imgW="12826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23926" y="5805265"/>
                        <a:ext cx="5852583" cy="657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7202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55840" y="0"/>
            <a:ext cx="3143229" cy="928670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Пример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253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0214998"/>
              </p:ext>
            </p:extLst>
          </p:nvPr>
        </p:nvGraphicFramePr>
        <p:xfrm>
          <a:off x="431371" y="2132856"/>
          <a:ext cx="2489200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2" name="Формула" r:id="rId3" imgW="393480" imgH="177480" progId="Equation.3">
                  <p:embed/>
                </p:oleObj>
              </mc:Choice>
              <mc:Fallback>
                <p:oleObj name="Формула" r:id="rId3" imgW="39348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371" y="2132856"/>
                        <a:ext cx="2489200" cy="749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7674805"/>
              </p:ext>
            </p:extLst>
          </p:nvPr>
        </p:nvGraphicFramePr>
        <p:xfrm>
          <a:off x="2927648" y="2060848"/>
          <a:ext cx="4065488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3" name="Формула" r:id="rId5" imgW="609480" imgH="228600" progId="Equation.3">
                  <p:embed/>
                </p:oleObj>
              </mc:Choice>
              <mc:Fallback>
                <p:oleObj name="Формула" r:id="rId5" imgW="6094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7648" y="2060848"/>
                        <a:ext cx="4065488" cy="9652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0980576"/>
              </p:ext>
            </p:extLst>
          </p:nvPr>
        </p:nvGraphicFramePr>
        <p:xfrm>
          <a:off x="431371" y="3068961"/>
          <a:ext cx="2891367" cy="855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4" name="Формула" r:id="rId7" imgW="457200" imgH="203040" progId="Equation.3">
                  <p:embed/>
                </p:oleObj>
              </mc:Choice>
              <mc:Fallback>
                <p:oleObj name="Формула" r:id="rId7" imgW="45720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371" y="3068961"/>
                        <a:ext cx="2891367" cy="8556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990292"/>
              </p:ext>
            </p:extLst>
          </p:nvPr>
        </p:nvGraphicFramePr>
        <p:xfrm>
          <a:off x="3311691" y="3068961"/>
          <a:ext cx="4254500" cy="911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5" name="Формула" r:id="rId9" imgW="672840" imgH="215640" progId="Equation.3">
                  <p:embed/>
                </p:oleObj>
              </mc:Choice>
              <mc:Fallback>
                <p:oleObj name="Формула" r:id="rId9" imgW="67284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11691" y="3068961"/>
                        <a:ext cx="4254500" cy="911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3998418"/>
              </p:ext>
            </p:extLst>
          </p:nvPr>
        </p:nvGraphicFramePr>
        <p:xfrm>
          <a:off x="335360" y="3789040"/>
          <a:ext cx="2647949" cy="1712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6" name="Формула" r:id="rId11" imgW="419040" imgH="406080" progId="Equation.3">
                  <p:embed/>
                </p:oleObj>
              </mc:Choice>
              <mc:Fallback>
                <p:oleObj name="Формула" r:id="rId11" imgW="419040" imgH="406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360" y="3789040"/>
                        <a:ext cx="2647949" cy="17129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5897388"/>
              </p:ext>
            </p:extLst>
          </p:nvPr>
        </p:nvGraphicFramePr>
        <p:xfrm>
          <a:off x="2927648" y="3789041"/>
          <a:ext cx="5139267" cy="166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7" name="Формула" r:id="rId13" imgW="812520" imgH="393480" progId="Equation.3">
                  <p:embed/>
                </p:oleObj>
              </mc:Choice>
              <mc:Fallback>
                <p:oleObj name="Формула" r:id="rId13" imgW="81252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7648" y="3789041"/>
                        <a:ext cx="5139267" cy="1662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7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3223502"/>
              </p:ext>
            </p:extLst>
          </p:nvPr>
        </p:nvGraphicFramePr>
        <p:xfrm>
          <a:off x="2447595" y="764705"/>
          <a:ext cx="3678767" cy="1077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8" name="Формула" r:id="rId15" imgW="520560" imgH="228600" progId="Equation.3">
                  <p:embed/>
                </p:oleObj>
              </mc:Choice>
              <mc:Fallback>
                <p:oleObj name="Формула" r:id="rId15" imgW="5205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47595" y="764705"/>
                        <a:ext cx="3678767" cy="10779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0015203"/>
              </p:ext>
            </p:extLst>
          </p:nvPr>
        </p:nvGraphicFramePr>
        <p:xfrm>
          <a:off x="6096000" y="908721"/>
          <a:ext cx="626533" cy="77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9" name="Формула" r:id="rId17" imgW="88560" imgH="164880" progId="Equation.3">
                  <p:embed/>
                </p:oleObj>
              </mc:Choice>
              <mc:Fallback>
                <p:oleObj name="Формула" r:id="rId17" imgW="8856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908721"/>
                        <a:ext cx="626533" cy="777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6261745"/>
              </p:ext>
            </p:extLst>
          </p:nvPr>
        </p:nvGraphicFramePr>
        <p:xfrm>
          <a:off x="335361" y="5373217"/>
          <a:ext cx="3587751" cy="1076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0" name="Формула" r:id="rId19" imgW="507960" imgH="228600" progId="Equation.3">
                  <p:embed/>
                </p:oleObj>
              </mc:Choice>
              <mc:Fallback>
                <p:oleObj name="Формула" r:id="rId19" imgW="5079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361" y="5373217"/>
                        <a:ext cx="3587751" cy="1076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9768384"/>
              </p:ext>
            </p:extLst>
          </p:nvPr>
        </p:nvGraphicFramePr>
        <p:xfrm>
          <a:off x="3887755" y="5373217"/>
          <a:ext cx="660411" cy="11781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1" name="Формула" r:id="rId21" imgW="152280" imgH="406080" progId="Equation.3">
                  <p:embed/>
                </p:oleObj>
              </mc:Choice>
              <mc:Fallback>
                <p:oleObj name="Формула" r:id="rId21" imgW="152280" imgH="406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7755" y="5373217"/>
                        <a:ext cx="660411" cy="117818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3229224"/>
              </p:ext>
            </p:extLst>
          </p:nvPr>
        </p:nvGraphicFramePr>
        <p:xfrm>
          <a:off x="5135894" y="5373217"/>
          <a:ext cx="3587751" cy="1076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2" name="Формула" r:id="rId23" imgW="507960" imgH="228600" progId="Equation.3">
                  <p:embed/>
                </p:oleObj>
              </mc:Choice>
              <mc:Fallback>
                <p:oleObj name="Формула" r:id="rId23" imgW="5079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35894" y="5373217"/>
                        <a:ext cx="3587751" cy="1076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292456"/>
              </p:ext>
            </p:extLst>
          </p:nvPr>
        </p:nvGraphicFramePr>
        <p:xfrm>
          <a:off x="8688289" y="5373217"/>
          <a:ext cx="605367" cy="1177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3" name="Формула" r:id="rId25" imgW="139680" imgH="406080" progId="Equation.3">
                  <p:embed/>
                </p:oleObj>
              </mc:Choice>
              <mc:Fallback>
                <p:oleObj name="Формула" r:id="rId25" imgW="139680" imgH="406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88289" y="5373217"/>
                        <a:ext cx="605367" cy="1177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54011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2787" y="728662"/>
            <a:ext cx="5686425" cy="540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182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357313" y="726013"/>
            <a:ext cx="88011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err="1">
                <a:latin typeface="Times New Roman" pitchFamily="18" charset="0"/>
                <a:cs typeface="Times New Roman" pitchFamily="18" charset="0"/>
              </a:rPr>
              <a:t>log</a:t>
            </a:r>
            <a:r>
              <a:rPr lang="en-US" sz="4400" b="1" baseline="-25000" dirty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ru-RU" sz="4400" b="1" dirty="0" err="1">
                <a:latin typeface="Times New Roman" pitchFamily="18" charset="0"/>
                <a:cs typeface="Times New Roman" pitchFamily="18" charset="0"/>
              </a:rPr>
              <a:t>log</a:t>
            </a:r>
            <a:r>
              <a:rPr lang="en-US" sz="4400" b="1" baseline="-25000" dirty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3=</a:t>
            </a: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err="1">
                <a:latin typeface="Times New Roman" pitchFamily="18" charset="0"/>
                <a:cs typeface="Times New Roman" pitchFamily="18" charset="0"/>
              </a:rPr>
              <a:t>log</a:t>
            </a: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baseline="-25000" dirty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∙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) = </a:t>
            </a:r>
            <a:r>
              <a:rPr lang="ru-RU" sz="4400" b="1" dirty="0" err="1">
                <a:latin typeface="Times New Roman" pitchFamily="18" charset="0"/>
                <a:cs typeface="Times New Roman" pitchFamily="18" charset="0"/>
              </a:rPr>
              <a:t>log</a:t>
            </a:r>
            <a:r>
              <a:rPr lang="en-US" sz="4400" b="1" baseline="-25000" dirty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6=1</a:t>
            </a:r>
            <a:endParaRPr lang="ru-RU" sz="4400" b="1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923" y="1825533"/>
            <a:ext cx="8382000" cy="9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698" y="3130549"/>
            <a:ext cx="8426450" cy="1015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923" y="4464050"/>
            <a:ext cx="8426450" cy="902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8675" y="5595938"/>
            <a:ext cx="6727825" cy="994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515100" y="2006598"/>
            <a:ext cx="342900" cy="6463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3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060710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643016"/>
          </a:xfrm>
        </p:spPr>
        <p:txBody>
          <a:bodyPr/>
          <a:lstStyle/>
          <a:p>
            <a:r>
              <a:rPr lang="ru-RU" dirty="0" smtClean="0"/>
              <a:t>График логарифмической функции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43714" y="1100667"/>
            <a:ext cx="6704572" cy="546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505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9284" y="541337"/>
            <a:ext cx="7658100" cy="5429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97" y="1345670"/>
            <a:ext cx="4377699" cy="506783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9570" y="1235604"/>
            <a:ext cx="3971925" cy="84772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28244" y="2153708"/>
            <a:ext cx="2557746" cy="2126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748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27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9956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omic Sans MS"/>
              <a:buNone/>
            </a:pPr>
            <a:r>
              <a:rPr lang="en-US" sz="3200" b="1" i="0" u="none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rPr>
              <a:t>ЛОГАРИФМИЧЕСКАЯ СПИРАЛЬ </a:t>
            </a:r>
            <a:br>
              <a:rPr lang="en-US" sz="3200" b="1" i="0" u="none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n-US" sz="3200" b="1" i="0" u="none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rPr>
              <a:t>«УДИВИТЕЛЬНОЕ РЯДОМ»</a:t>
            </a:r>
            <a:endParaRPr/>
          </a:p>
        </p:txBody>
      </p:sp>
      <p:sp>
        <p:nvSpPr>
          <p:cNvPr id="255" name="Google Shape;255;p27"/>
          <p:cNvSpPr txBox="1">
            <a:spLocks noGrp="1"/>
          </p:cNvSpPr>
          <p:nvPr>
            <p:ph type="body" idx="4294967295"/>
          </p:nvPr>
        </p:nvSpPr>
        <p:spPr>
          <a:xfrm>
            <a:off x="609600" y="5516562"/>
            <a:ext cx="11343216" cy="1008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3050" marR="0" lvl="0" indent="-27305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60"/>
              <a:buFont typeface="Noto Sans Symbols"/>
              <a:buNone/>
            </a:pPr>
            <a:r>
              <a:rPr lang="en-US" sz="2800" b="0" i="0" u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По логарифмическим спиралям выстраиваются </a:t>
            </a:r>
            <a:endParaRPr/>
          </a:p>
          <a:p>
            <a:pPr marL="273050" marR="0" lvl="0" indent="-273050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960"/>
              <a:buFont typeface="Noto Sans Symbols"/>
              <a:buNone/>
            </a:pPr>
            <a:r>
              <a:rPr lang="en-US" sz="2800" b="0" i="0" u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цветки в соцветиях подсолнечника</a:t>
            </a:r>
            <a:endParaRPr/>
          </a:p>
        </p:txBody>
      </p:sp>
      <p:pic>
        <p:nvPicPr>
          <p:cNvPr id="256" name="Google Shape;256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4433" y="1412876"/>
            <a:ext cx="3934883" cy="28781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Google Shape;257;p27" descr="подсолнух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15816" y="1412876"/>
            <a:ext cx="3742267" cy="28781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Google Shape;258;p27" descr="подсолнух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368800" y="2565401"/>
            <a:ext cx="3680883" cy="28797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19876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28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9956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omic Sans MS"/>
              <a:buNone/>
            </a:pPr>
            <a:r>
              <a:rPr lang="en-US" sz="3200" b="1" i="0" u="none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rPr>
              <a:t>ЛОГАРИФМИЧЕСКАЯ СПИРАЛЬ </a:t>
            </a:r>
            <a:br>
              <a:rPr lang="en-US" sz="3200" b="1" i="0" u="none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n-US" sz="3200" b="1" i="0" u="none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rPr>
              <a:t>«УДИВИТЕЛЬНОЕ РЯДОМ»</a:t>
            </a:r>
            <a:endParaRPr/>
          </a:p>
        </p:txBody>
      </p:sp>
      <p:sp>
        <p:nvSpPr>
          <p:cNvPr id="264" name="Google Shape;264;p28"/>
          <p:cNvSpPr txBox="1"/>
          <p:nvPr/>
        </p:nvSpPr>
        <p:spPr>
          <a:xfrm>
            <a:off x="814916" y="5516563"/>
            <a:ext cx="10464800" cy="822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По логарифмическим спиралям выстраиваются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рога многих животных </a:t>
            </a:r>
            <a:endParaRPr/>
          </a:p>
        </p:txBody>
      </p:sp>
      <p:pic>
        <p:nvPicPr>
          <p:cNvPr id="265" name="Google Shape;265;p28" descr="pic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90949" y="2924175"/>
            <a:ext cx="4798483" cy="26336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Google Shape;266;p28" descr="мамонт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1801" y="1412875"/>
            <a:ext cx="4320116" cy="26654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p2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401050" y="1412876"/>
            <a:ext cx="3689349" cy="28781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45689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9509" y="0"/>
            <a:ext cx="9997440" cy="764704"/>
          </a:xfrm>
        </p:spPr>
        <p:txBody>
          <a:bodyPr>
            <a:normAutofit/>
          </a:bodyPr>
          <a:lstStyle/>
          <a:p>
            <a:r>
              <a:rPr lang="ru-RU" sz="2800" cap="none" dirty="0" smtClean="0">
                <a:latin typeface="Comic Sans MS" pitchFamily="66" charset="0"/>
              </a:rPr>
              <a:t>Функция </a:t>
            </a:r>
            <a:r>
              <a:rPr lang="en-US" sz="2800" cap="none" dirty="0" smtClean="0">
                <a:latin typeface="Comic Sans MS" pitchFamily="66" charset="0"/>
              </a:rPr>
              <a:t>y = </a:t>
            </a:r>
            <a:r>
              <a:rPr lang="en-US" sz="2800" cap="none" dirty="0" err="1" smtClean="0">
                <a:latin typeface="Comic Sans MS" pitchFamily="66" charset="0"/>
              </a:rPr>
              <a:t>tg</a:t>
            </a:r>
            <a:r>
              <a:rPr lang="en-US" sz="2800" cap="none" dirty="0" smtClean="0">
                <a:latin typeface="Comic Sans MS" pitchFamily="66" charset="0"/>
              </a:rPr>
              <a:t> x</a:t>
            </a:r>
            <a:endParaRPr lang="ru-RU" sz="2800" cap="none" dirty="0">
              <a:latin typeface="Comic Sans MS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91477" y="874022"/>
            <a:ext cx="21417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Таблица значений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6978099"/>
              </p:ext>
            </p:extLst>
          </p:nvPr>
        </p:nvGraphicFramePr>
        <p:xfrm>
          <a:off x="623393" y="1484784"/>
          <a:ext cx="11332462" cy="1944217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{8A107856-5554-42FB-B03E-39F5DBC370BA}</a:tableStyleId>
              </a:tblPr>
              <a:tblGrid>
                <a:gridCol w="9426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6557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7131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6557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6557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6557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26324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626324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565576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694400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694400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599091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580239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  <a:gridCol w="688117">
                  <a:extLst>
                    <a:ext uri="{9D8B030D-6E8A-4147-A177-3AD203B41FA5}">
                      <a16:colId xmlns:a16="http://schemas.microsoft.com/office/drawing/2014/main" xmlns="" val="20013"/>
                    </a:ext>
                  </a:extLst>
                </a:gridCol>
                <a:gridCol w="688117">
                  <a:extLst>
                    <a:ext uri="{9D8B030D-6E8A-4147-A177-3AD203B41FA5}">
                      <a16:colId xmlns:a16="http://schemas.microsoft.com/office/drawing/2014/main" xmlns="" val="20014"/>
                    </a:ext>
                  </a:extLst>
                </a:gridCol>
                <a:gridCol w="664028">
                  <a:extLst>
                    <a:ext uri="{9D8B030D-6E8A-4147-A177-3AD203B41FA5}">
                      <a16:colId xmlns:a16="http://schemas.microsoft.com/office/drawing/2014/main" xmlns="" val="20015"/>
                    </a:ext>
                  </a:extLst>
                </a:gridCol>
                <a:gridCol w="664028">
                  <a:extLst>
                    <a:ext uri="{9D8B030D-6E8A-4147-A177-3AD203B41FA5}">
                      <a16:colId xmlns:a16="http://schemas.microsoft.com/office/drawing/2014/main" xmlns="" val="20016"/>
                    </a:ext>
                  </a:extLst>
                </a:gridCol>
                <a:gridCol w="565576">
                  <a:extLst>
                    <a:ext uri="{9D8B030D-6E8A-4147-A177-3AD203B41FA5}">
                      <a16:colId xmlns:a16="http://schemas.microsoft.com/office/drawing/2014/main" xmlns="" val="20017"/>
                    </a:ext>
                  </a:extLst>
                </a:gridCol>
              </a:tblGrid>
              <a:tr h="683515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sym typeface="Symbol"/>
                        </a:rPr>
                        <a:t>x</a:t>
                      </a:r>
                      <a:endParaRPr lang="ru-RU" sz="1400" dirty="0">
                        <a:solidFill>
                          <a:schemeClr val="accent6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0</a:t>
                      </a:r>
                      <a:endParaRPr lang="ru-RU" sz="1400" dirty="0">
                        <a:solidFill>
                          <a:schemeClr val="accent6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accent6">
                            <a:lumMod val="10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accent6">
                            <a:lumMod val="10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accent6">
                            <a:lumMod val="10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accent6">
                            <a:lumMod val="10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accent6">
                            <a:lumMod val="10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accent6">
                            <a:lumMod val="10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accent6">
                            <a:lumMod val="10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solidFill>
                          <a:schemeClr val="accent6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accent6">
                            <a:lumMod val="10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accent6">
                            <a:lumMod val="10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accent6">
                            <a:lumMod val="10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accent6">
                            <a:lumMod val="10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accent6">
                            <a:lumMod val="10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accent6">
                            <a:lumMod val="10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accent6">
                            <a:lumMod val="10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solidFill>
                          <a:schemeClr val="accent6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719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0</a:t>
                      </a:r>
                      <a:endParaRPr lang="ru-RU" sz="1400" dirty="0">
                        <a:solidFill>
                          <a:schemeClr val="accent6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30</a:t>
                      </a:r>
                      <a:endParaRPr lang="ru-RU" sz="1400">
                        <a:solidFill>
                          <a:schemeClr val="accent6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45</a:t>
                      </a:r>
                      <a:endParaRPr lang="ru-RU" sz="1400">
                        <a:solidFill>
                          <a:schemeClr val="accent6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60</a:t>
                      </a:r>
                      <a:endParaRPr lang="ru-RU" sz="1400">
                        <a:solidFill>
                          <a:schemeClr val="accent6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90</a:t>
                      </a:r>
                      <a:endParaRPr lang="ru-RU" sz="1400">
                        <a:solidFill>
                          <a:schemeClr val="accent6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120</a:t>
                      </a:r>
                      <a:endParaRPr lang="ru-RU" sz="1400">
                        <a:solidFill>
                          <a:schemeClr val="accent6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135</a:t>
                      </a:r>
                      <a:endParaRPr lang="ru-RU" sz="1400">
                        <a:solidFill>
                          <a:schemeClr val="accent6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150</a:t>
                      </a:r>
                      <a:endParaRPr lang="ru-RU" sz="1400">
                        <a:solidFill>
                          <a:schemeClr val="accent6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180</a:t>
                      </a:r>
                      <a:endParaRPr lang="ru-RU" sz="1400">
                        <a:solidFill>
                          <a:schemeClr val="accent6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210</a:t>
                      </a:r>
                      <a:endParaRPr lang="ru-RU" sz="1400">
                        <a:solidFill>
                          <a:schemeClr val="accent6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225</a:t>
                      </a:r>
                      <a:endParaRPr lang="ru-RU" sz="1400">
                        <a:solidFill>
                          <a:schemeClr val="accent6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240</a:t>
                      </a:r>
                      <a:endParaRPr lang="ru-RU" sz="1400">
                        <a:solidFill>
                          <a:schemeClr val="accent6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270</a:t>
                      </a:r>
                      <a:endParaRPr lang="ru-RU" sz="1400">
                        <a:solidFill>
                          <a:schemeClr val="accent6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300</a:t>
                      </a:r>
                      <a:endParaRPr lang="ru-RU" sz="1400">
                        <a:solidFill>
                          <a:schemeClr val="accent6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315</a:t>
                      </a:r>
                      <a:endParaRPr lang="ru-RU" sz="1400">
                        <a:solidFill>
                          <a:schemeClr val="accent6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330</a:t>
                      </a:r>
                      <a:endParaRPr lang="ru-RU" sz="1400">
                        <a:solidFill>
                          <a:schemeClr val="accent6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360</a:t>
                      </a:r>
                      <a:endParaRPr lang="ru-RU" sz="1400">
                        <a:solidFill>
                          <a:schemeClr val="accent6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88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tg </a:t>
                      </a:r>
                      <a:r>
                        <a:rPr lang="en-US" sz="1400" dirty="0">
                          <a:effectLst/>
                          <a:sym typeface="Symbol"/>
                        </a:rPr>
                        <a:t>x</a:t>
                      </a:r>
                      <a:endParaRPr lang="ru-RU" sz="1400" dirty="0">
                        <a:solidFill>
                          <a:schemeClr val="accent6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0</a:t>
                      </a:r>
                      <a:endParaRPr lang="ru-RU" sz="1400" dirty="0">
                        <a:solidFill>
                          <a:schemeClr val="accent6">
                            <a:lumMod val="10000"/>
                          </a:schemeClr>
                        </a:solidFill>
                        <a:effectLst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accent6">
                            <a:lumMod val="10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400" dirty="0">
                        <a:solidFill>
                          <a:schemeClr val="accent6">
                            <a:lumMod val="10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accent6">
                            <a:lumMod val="10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sym typeface="Symbol"/>
                        </a:rPr>
                        <a:t></a:t>
                      </a:r>
                      <a:r>
                        <a:rPr lang="ru-RU" sz="1400" dirty="0">
                          <a:effectLst/>
                        </a:rPr>
                        <a:t> 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accent6">
                            <a:lumMod val="10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</a:t>
                      </a:r>
                      <a:r>
                        <a:rPr lang="en-US" sz="1400" dirty="0"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 1</a:t>
                      </a:r>
                      <a:endParaRPr lang="ru-RU" sz="1400" dirty="0">
                        <a:solidFill>
                          <a:schemeClr val="accent6">
                            <a:lumMod val="10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accent6">
                            <a:lumMod val="10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0</a:t>
                      </a:r>
                      <a:endParaRPr lang="ru-RU" sz="1400" dirty="0">
                        <a:solidFill>
                          <a:schemeClr val="accent6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accent6">
                            <a:lumMod val="10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400" dirty="0">
                        <a:solidFill>
                          <a:schemeClr val="accent6">
                            <a:lumMod val="10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accent6">
                            <a:lumMod val="10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r>
                        <a:rPr lang="en-US" sz="1400" dirty="0">
                          <a:effectLst/>
                          <a:sym typeface="Symbol"/>
                        </a:rPr>
                        <a:t></a:t>
                      </a:r>
                      <a:endParaRPr lang="ru-RU" sz="1400" dirty="0">
                        <a:solidFill>
                          <a:schemeClr val="accent6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accent6">
                            <a:lumMod val="10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</a:t>
                      </a:r>
                      <a:r>
                        <a:rPr lang="en-US" sz="1400" dirty="0"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400" dirty="0">
                        <a:solidFill>
                          <a:schemeClr val="accent6">
                            <a:lumMod val="10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accent6">
                            <a:lumMod val="10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0</a:t>
                      </a:r>
                      <a:endParaRPr lang="ru-RU" sz="1400" dirty="0">
                        <a:solidFill>
                          <a:schemeClr val="accent6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4375385"/>
              </p:ext>
            </p:extLst>
          </p:nvPr>
        </p:nvGraphicFramePr>
        <p:xfrm>
          <a:off x="2351584" y="1628800"/>
          <a:ext cx="152400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38" name="Формула" r:id="rId3" imgW="164957" imgH="393359" progId="Equation.3">
                  <p:embed/>
                </p:oleObj>
              </mc:Choice>
              <mc:Fallback>
                <p:oleObj name="Формула" r:id="rId3" imgW="164957" imgH="39335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1584" y="1628800"/>
                        <a:ext cx="152400" cy="361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1844549"/>
              </p:ext>
            </p:extLst>
          </p:nvPr>
        </p:nvGraphicFramePr>
        <p:xfrm>
          <a:off x="2819053" y="1700808"/>
          <a:ext cx="215900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39" name="Формула" r:id="rId5" imgW="164957" imgH="393359" progId="Equation.3">
                  <p:embed/>
                </p:oleObj>
              </mc:Choice>
              <mc:Fallback>
                <p:oleObj name="Формула" r:id="rId5" imgW="164957" imgH="39335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053" y="1700808"/>
                        <a:ext cx="215900" cy="361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8261738"/>
              </p:ext>
            </p:extLst>
          </p:nvPr>
        </p:nvGraphicFramePr>
        <p:xfrm>
          <a:off x="3407702" y="1700809"/>
          <a:ext cx="165100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40" name="Формула" r:id="rId7" imgW="164957" imgH="393359" progId="Equation.3">
                  <p:embed/>
                </p:oleObj>
              </mc:Choice>
              <mc:Fallback>
                <p:oleObj name="Формула" r:id="rId7" imgW="164957" imgH="39335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07702" y="1700809"/>
                        <a:ext cx="165100" cy="390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1154275"/>
              </p:ext>
            </p:extLst>
          </p:nvPr>
        </p:nvGraphicFramePr>
        <p:xfrm>
          <a:off x="3913741" y="1700808"/>
          <a:ext cx="1524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41" name="Формула" r:id="rId9" imgW="164957" imgH="393359" progId="Equation.3">
                  <p:embed/>
                </p:oleObj>
              </mc:Choice>
              <mc:Fallback>
                <p:oleObj name="Формула" r:id="rId9" imgW="164957" imgH="39335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3741" y="1700808"/>
                        <a:ext cx="152400" cy="38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Объект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0120188"/>
              </p:ext>
            </p:extLst>
          </p:nvPr>
        </p:nvGraphicFramePr>
        <p:xfrm>
          <a:off x="4463819" y="1772817"/>
          <a:ext cx="190500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42" name="Формула" r:id="rId11" imgW="253890" imgH="393529" progId="Equation.3">
                  <p:embed/>
                </p:oleObj>
              </mc:Choice>
              <mc:Fallback>
                <p:oleObj name="Формула" r:id="rId11" imgW="253890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63819" y="1772817"/>
                        <a:ext cx="190500" cy="333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Объект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9915899"/>
              </p:ext>
            </p:extLst>
          </p:nvPr>
        </p:nvGraphicFramePr>
        <p:xfrm>
          <a:off x="5135893" y="1700809"/>
          <a:ext cx="228600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43" name="Формула" r:id="rId13" imgW="241195" imgH="393529" progId="Equation.3">
                  <p:embed/>
                </p:oleObj>
              </mc:Choice>
              <mc:Fallback>
                <p:oleObj name="Формула" r:id="rId13" imgW="241195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35893" y="1700809"/>
                        <a:ext cx="228600" cy="390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Объект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1154296"/>
              </p:ext>
            </p:extLst>
          </p:nvPr>
        </p:nvGraphicFramePr>
        <p:xfrm>
          <a:off x="5807969" y="1628800"/>
          <a:ext cx="2159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44" name="Формула" r:id="rId15" imgW="241195" imgH="393529" progId="Equation.3">
                  <p:embed/>
                </p:oleObj>
              </mc:Choice>
              <mc:Fallback>
                <p:oleObj name="Формула" r:id="rId15" imgW="241195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07969" y="1628800"/>
                        <a:ext cx="215900" cy="38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Объект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3076729"/>
              </p:ext>
            </p:extLst>
          </p:nvPr>
        </p:nvGraphicFramePr>
        <p:xfrm>
          <a:off x="6384033" y="1772816"/>
          <a:ext cx="165100" cy="171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45" name="Формула" r:id="rId17" imgW="139700" imgH="139700" progId="Equation.3">
                  <p:embed/>
                </p:oleObj>
              </mc:Choice>
              <mc:Fallback>
                <p:oleObj name="Формула" r:id="rId17" imgW="139700" imgH="139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84033" y="1772816"/>
                        <a:ext cx="165100" cy="171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Объект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7784224"/>
              </p:ext>
            </p:extLst>
          </p:nvPr>
        </p:nvGraphicFramePr>
        <p:xfrm>
          <a:off x="6960097" y="1628800"/>
          <a:ext cx="2159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46" name="Формула" r:id="rId19" imgW="253890" imgH="393529" progId="Equation.3">
                  <p:embed/>
                </p:oleObj>
              </mc:Choice>
              <mc:Fallback>
                <p:oleObj name="Формула" r:id="rId19" imgW="253890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60097" y="1628800"/>
                        <a:ext cx="215900" cy="342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Объект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0658327"/>
              </p:ext>
            </p:extLst>
          </p:nvPr>
        </p:nvGraphicFramePr>
        <p:xfrm>
          <a:off x="7728182" y="1700808"/>
          <a:ext cx="165100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47" name="Формула" r:id="rId21" imgW="241195" imgH="393529" progId="Equation.3">
                  <p:embed/>
                </p:oleObj>
              </mc:Choice>
              <mc:Fallback>
                <p:oleObj name="Формула" r:id="rId21" imgW="241195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28182" y="1700808"/>
                        <a:ext cx="165100" cy="314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Объект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0564008"/>
              </p:ext>
            </p:extLst>
          </p:nvPr>
        </p:nvGraphicFramePr>
        <p:xfrm>
          <a:off x="8208235" y="1700808"/>
          <a:ext cx="2286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48" name="Формула" r:id="rId23" imgW="253890" imgH="393529" progId="Equation.3">
                  <p:embed/>
                </p:oleObj>
              </mc:Choice>
              <mc:Fallback>
                <p:oleObj name="Формула" r:id="rId23" imgW="253890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08235" y="1700808"/>
                        <a:ext cx="228600" cy="38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Объект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8195445"/>
              </p:ext>
            </p:extLst>
          </p:nvPr>
        </p:nvGraphicFramePr>
        <p:xfrm>
          <a:off x="8880309" y="1700809"/>
          <a:ext cx="228600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49" name="Формула" r:id="rId25" imgW="241195" imgH="393529" progId="Equation.3">
                  <p:embed/>
                </p:oleObj>
              </mc:Choice>
              <mc:Fallback>
                <p:oleObj name="Формула" r:id="rId25" imgW="241195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80309" y="1700809"/>
                        <a:ext cx="228600" cy="409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Объект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0736532"/>
              </p:ext>
            </p:extLst>
          </p:nvPr>
        </p:nvGraphicFramePr>
        <p:xfrm>
          <a:off x="9552384" y="1700809"/>
          <a:ext cx="228600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50" name="Формула" r:id="rId27" imgW="241195" imgH="393529" progId="Equation.3">
                  <p:embed/>
                </p:oleObj>
              </mc:Choice>
              <mc:Fallback>
                <p:oleObj name="Формула" r:id="rId27" imgW="241195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52384" y="1700809"/>
                        <a:ext cx="228600" cy="390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Объект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9862297"/>
              </p:ext>
            </p:extLst>
          </p:nvPr>
        </p:nvGraphicFramePr>
        <p:xfrm>
          <a:off x="10224459" y="1628801"/>
          <a:ext cx="254000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51" name="Формула" r:id="rId29" imgW="253890" imgH="393529" progId="Equation.3">
                  <p:embed/>
                </p:oleObj>
              </mc:Choice>
              <mc:Fallback>
                <p:oleObj name="Формула" r:id="rId29" imgW="253890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24459" y="1628801"/>
                        <a:ext cx="254000" cy="409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Объект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8685521"/>
              </p:ext>
            </p:extLst>
          </p:nvPr>
        </p:nvGraphicFramePr>
        <p:xfrm>
          <a:off x="10896533" y="1700808"/>
          <a:ext cx="2540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52" name="Формула" r:id="rId31" imgW="291973" imgH="393529" progId="Equation.3">
                  <p:embed/>
                </p:oleObj>
              </mc:Choice>
              <mc:Fallback>
                <p:oleObj name="Формула" r:id="rId31" imgW="291973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96533" y="1700808"/>
                        <a:ext cx="254000" cy="38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Объект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1156048"/>
              </p:ext>
            </p:extLst>
          </p:nvPr>
        </p:nvGraphicFramePr>
        <p:xfrm>
          <a:off x="11472598" y="1772817"/>
          <a:ext cx="292100" cy="21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53" name="Формула" r:id="rId33" imgW="228402" imgH="177646" progId="Equation.3">
                  <p:embed/>
                </p:oleObj>
              </mc:Choice>
              <mc:Fallback>
                <p:oleObj name="Формула" r:id="rId33" imgW="228402" imgH="17764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72598" y="1772817"/>
                        <a:ext cx="292100" cy="219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Объект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3014905"/>
              </p:ext>
            </p:extLst>
          </p:nvPr>
        </p:nvGraphicFramePr>
        <p:xfrm>
          <a:off x="7056107" y="2924944"/>
          <a:ext cx="3302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54" name="Формула" r:id="rId35" imgW="253890" imgH="418918" progId="Equation.3">
                  <p:embed/>
                </p:oleObj>
              </mc:Choice>
              <mc:Fallback>
                <p:oleObj name="Формула" r:id="rId35" imgW="253890" imgH="418918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56107" y="2924944"/>
                        <a:ext cx="330200" cy="38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Объект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905897"/>
              </p:ext>
            </p:extLst>
          </p:nvPr>
        </p:nvGraphicFramePr>
        <p:xfrm>
          <a:off x="3311691" y="2924944"/>
          <a:ext cx="292100" cy="209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55" name="Формула" r:id="rId37" imgW="228600" imgH="228600" progId="Equation.3">
                  <p:embed/>
                </p:oleObj>
              </mc:Choice>
              <mc:Fallback>
                <p:oleObj name="Формула" r:id="rId37" imgW="2286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11691" y="2924944"/>
                        <a:ext cx="292100" cy="209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Объект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0211762"/>
              </p:ext>
            </p:extLst>
          </p:nvPr>
        </p:nvGraphicFramePr>
        <p:xfrm>
          <a:off x="4463819" y="2996952"/>
          <a:ext cx="444500" cy="209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56" name="Формула" r:id="rId39" imgW="342751" imgH="228501" progId="Equation.3">
                  <p:embed/>
                </p:oleObj>
              </mc:Choice>
              <mc:Fallback>
                <p:oleObj name="Формула" r:id="rId39" imgW="342751" imgH="22850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63819" y="2996952"/>
                        <a:ext cx="444500" cy="209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Объект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1639933"/>
              </p:ext>
            </p:extLst>
          </p:nvPr>
        </p:nvGraphicFramePr>
        <p:xfrm>
          <a:off x="5615947" y="2996953"/>
          <a:ext cx="393700" cy="29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57" name="Формула" r:id="rId41" imgW="368300" imgH="419100" progId="Equation.3">
                  <p:embed/>
                </p:oleObj>
              </mc:Choice>
              <mc:Fallback>
                <p:oleObj name="Формула" r:id="rId41" imgW="3683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15947" y="2996953"/>
                        <a:ext cx="393700" cy="295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Объект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1344509"/>
              </p:ext>
            </p:extLst>
          </p:nvPr>
        </p:nvGraphicFramePr>
        <p:xfrm>
          <a:off x="2255573" y="2924945"/>
          <a:ext cx="279400" cy="29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58" name="Формула" r:id="rId43" imgW="253890" imgH="418918" progId="Equation.3">
                  <p:embed/>
                </p:oleObj>
              </mc:Choice>
              <mc:Fallback>
                <p:oleObj name="Формула" r:id="rId43" imgW="253890" imgH="418918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55573" y="2924945"/>
                        <a:ext cx="279400" cy="295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Объект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0783660"/>
              </p:ext>
            </p:extLst>
          </p:nvPr>
        </p:nvGraphicFramePr>
        <p:xfrm>
          <a:off x="8304246" y="2996952"/>
          <a:ext cx="292100" cy="209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59" name="Формула" r:id="rId45" imgW="228600" imgH="228600" progId="Equation.3">
                  <p:embed/>
                </p:oleObj>
              </mc:Choice>
              <mc:Fallback>
                <p:oleObj name="Формула" r:id="rId45" imgW="2286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04246" y="2996952"/>
                        <a:ext cx="292100" cy="209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Объект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6983901"/>
              </p:ext>
            </p:extLst>
          </p:nvPr>
        </p:nvGraphicFramePr>
        <p:xfrm>
          <a:off x="9456374" y="2996952"/>
          <a:ext cx="444500" cy="209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60" name="Формула" r:id="rId46" imgW="342751" imgH="228501" progId="Equation.3">
                  <p:embed/>
                </p:oleObj>
              </mc:Choice>
              <mc:Fallback>
                <p:oleObj name="Формула" r:id="rId46" imgW="342751" imgH="22850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56374" y="2996952"/>
                        <a:ext cx="444500" cy="209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Объект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7428469"/>
              </p:ext>
            </p:extLst>
          </p:nvPr>
        </p:nvGraphicFramePr>
        <p:xfrm>
          <a:off x="10896533" y="2924944"/>
          <a:ext cx="4572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61" name="Формула" r:id="rId48" imgW="368300" imgH="419100" progId="Equation.3">
                  <p:embed/>
                </p:oleObj>
              </mc:Choice>
              <mc:Fallback>
                <p:oleObj name="Формула" r:id="rId48" imgW="3683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96533" y="2924944"/>
                        <a:ext cx="457200" cy="342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2310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29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9956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omic Sans MS"/>
              <a:buNone/>
            </a:pPr>
            <a:r>
              <a:rPr lang="en-US" sz="3200" b="1" i="0" u="none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rPr>
              <a:t>ЛОГАРИФМИЧЕСКАЯ СПИРАЛЬ </a:t>
            </a:r>
            <a:br>
              <a:rPr lang="en-US" sz="3200" b="1" i="0" u="none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n-US" sz="3200" b="1" i="0" u="none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rPr>
              <a:t> «УДИВИТЕЛЬНОЕ РЯДОМ»</a:t>
            </a:r>
            <a:endParaRPr/>
          </a:p>
        </p:txBody>
      </p:sp>
      <p:pic>
        <p:nvPicPr>
          <p:cNvPr id="273" name="Google Shape;273;p29"/>
          <p:cNvPicPr preferRelativeResize="0">
            <a:picLocks noGrp="1"/>
          </p:cNvPicPr>
          <p:nvPr>
            <p:ph type="body" idx="4294967295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912284" y="1268413"/>
            <a:ext cx="4794249" cy="3684587"/>
          </a:xfrm>
          <a:prstGeom prst="rect">
            <a:avLst/>
          </a:prstGeom>
          <a:noFill/>
          <a:ln>
            <a:noFill/>
          </a:ln>
        </p:spPr>
      </p:pic>
      <p:sp>
        <p:nvSpPr>
          <p:cNvPr id="274" name="Google Shape;274;p29"/>
          <p:cNvSpPr txBox="1"/>
          <p:nvPr/>
        </p:nvSpPr>
        <p:spPr>
          <a:xfrm flipH="1">
            <a:off x="332317" y="5445125"/>
            <a:ext cx="11535833" cy="1187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По логарифмической спирали свёрнуты раковины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многих улиток и моллюсков.</a:t>
            </a:r>
            <a:endParaRPr/>
          </a:p>
        </p:txBody>
      </p:sp>
      <p:pic>
        <p:nvPicPr>
          <p:cNvPr id="275" name="Google Shape;275;p2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4916" y="3284538"/>
            <a:ext cx="2878667" cy="16271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" name="Google Shape;276;p2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496300" y="1484312"/>
            <a:ext cx="2783416" cy="18145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" name="Google Shape;277;p2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769100" y="3644900"/>
            <a:ext cx="3056467" cy="18859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08341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30"/>
          <p:cNvSpPr txBox="1">
            <a:spLocks noGrp="1"/>
          </p:cNvSpPr>
          <p:nvPr>
            <p:ph type="title"/>
          </p:nvPr>
        </p:nvSpPr>
        <p:spPr>
          <a:xfrm>
            <a:off x="666749" y="214313"/>
            <a:ext cx="10972800" cy="1152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100"/>
              <a:buFont typeface="Comic Sans MS"/>
              <a:buNone/>
            </a:pPr>
            <a:r>
              <a:rPr lang="en-US" sz="3100" b="1" i="0" u="none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rPr>
              <a:t>ЛОГАРИФМИЧЕСКАЯ СПИРАЛЬ </a:t>
            </a:r>
            <a:br>
              <a:rPr lang="en-US" sz="3100" b="1" i="0" u="none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n-US" sz="3100" b="1" i="0" u="none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rPr>
              <a:t> «УДИВИТЕЛЬНОЕ РЯДОМ»</a:t>
            </a:r>
            <a:endParaRPr/>
          </a:p>
        </p:txBody>
      </p:sp>
      <p:pic>
        <p:nvPicPr>
          <p:cNvPr id="283" name="Google Shape;283;p30" descr="2005-09-09_1"/>
          <p:cNvPicPr preferRelativeResize="0">
            <a:picLocks noGrp="1"/>
          </p:cNvPicPr>
          <p:nvPr>
            <p:ph type="body" idx="4294967295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719667" y="1557337"/>
            <a:ext cx="10752667" cy="4248150"/>
          </a:xfrm>
          <a:prstGeom prst="rect">
            <a:avLst/>
          </a:prstGeom>
          <a:noFill/>
          <a:ln>
            <a:noFill/>
          </a:ln>
        </p:spPr>
      </p:pic>
      <p:sp>
        <p:nvSpPr>
          <p:cNvPr id="284" name="Google Shape;284;p30"/>
          <p:cNvSpPr txBox="1"/>
          <p:nvPr/>
        </p:nvSpPr>
        <p:spPr>
          <a:xfrm>
            <a:off x="334434" y="6021387"/>
            <a:ext cx="11618383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По логарифмической спирали формируется  тело циклона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377454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31"/>
          <p:cNvSpPr txBox="1">
            <a:spLocks noGrp="1"/>
          </p:cNvSpPr>
          <p:nvPr>
            <p:ph type="title"/>
          </p:nvPr>
        </p:nvSpPr>
        <p:spPr>
          <a:xfrm>
            <a:off x="952500" y="285750"/>
            <a:ext cx="9956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omic Sans MS"/>
              <a:buNone/>
            </a:pPr>
            <a:r>
              <a:rPr lang="en-US" sz="3200" b="1" i="0" u="none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rPr>
              <a:t>ЛОГАРИФМИЧЕСКАЯ СПИРАЛЬ </a:t>
            </a:r>
            <a:br>
              <a:rPr lang="en-US" sz="3200" b="1" i="0" u="none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n-US" sz="3200" b="1" i="0" u="none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rPr>
              <a:t> «УДИВИТЕЛЬНОЕ РЯДОМ»</a:t>
            </a:r>
            <a:endParaRPr/>
          </a:p>
        </p:txBody>
      </p:sp>
      <p:sp>
        <p:nvSpPr>
          <p:cNvPr id="290" name="Google Shape;290;p31"/>
          <p:cNvSpPr txBox="1"/>
          <p:nvPr/>
        </p:nvSpPr>
        <p:spPr>
          <a:xfrm>
            <a:off x="431801" y="5445126"/>
            <a:ext cx="11425767" cy="822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Даже пауки, сплетая паутину, закручивают нити вокруг центра по логарифмической спирали.</a:t>
            </a:r>
            <a:endParaRPr/>
          </a:p>
        </p:txBody>
      </p:sp>
      <p:pic>
        <p:nvPicPr>
          <p:cNvPr id="291" name="Google Shape;291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64350" y="1844675"/>
            <a:ext cx="4893733" cy="30591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92" name="Google Shape;292;p31" descr="паутина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4417" y="1700212"/>
            <a:ext cx="5767916" cy="3238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36629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33"/>
          <p:cNvSpPr txBox="1">
            <a:spLocks noGrp="1"/>
          </p:cNvSpPr>
          <p:nvPr>
            <p:ph type="title"/>
          </p:nvPr>
        </p:nvSpPr>
        <p:spPr>
          <a:xfrm>
            <a:off x="609600" y="188913"/>
            <a:ext cx="10972800" cy="936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900"/>
              <a:buFont typeface="Comic Sans MS"/>
              <a:buNone/>
            </a:pPr>
            <a:r>
              <a:rPr lang="en-US" sz="2900" b="1" i="0" u="none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rPr>
              <a:t>ЛОГАРИФМИЧЕСКАЯ СПИРАЛЬ </a:t>
            </a:r>
            <a:br>
              <a:rPr lang="en-US" sz="2900" b="1" i="0" u="none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n-US" sz="2900" b="1" i="0" u="none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rPr>
              <a:t> «УДИВИТЕЛЬНОЕ РЯДОМ»</a:t>
            </a:r>
            <a:endParaRPr/>
          </a:p>
        </p:txBody>
      </p:sp>
      <p:sp>
        <p:nvSpPr>
          <p:cNvPr id="308" name="Google Shape;308;p33"/>
          <p:cNvSpPr txBox="1"/>
          <p:nvPr/>
        </p:nvSpPr>
        <p:spPr>
          <a:xfrm>
            <a:off x="1102783" y="1524000"/>
            <a:ext cx="4993216" cy="191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Траектории насекомых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летящих на свет также описывают логарифмическую спираль.</a:t>
            </a:r>
            <a:endParaRPr/>
          </a:p>
        </p:txBody>
      </p:sp>
      <p:sp>
        <p:nvSpPr>
          <p:cNvPr id="309" name="Google Shape;309;p33"/>
          <p:cNvSpPr txBox="1"/>
          <p:nvPr/>
        </p:nvSpPr>
        <p:spPr>
          <a:xfrm>
            <a:off x="1007533" y="3789362"/>
            <a:ext cx="10752667" cy="2647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**************************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Логарифмическая спираль единственная из спиралей не меняет своей формы при увеличении размеров.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Видимо, это свойство и послужило причиной того, что в живой природе логарифмическая спираль встречается чаще других. </a:t>
            </a:r>
            <a:endParaRPr/>
          </a:p>
        </p:txBody>
      </p:sp>
      <p:pic>
        <p:nvPicPr>
          <p:cNvPr id="310" name="Google Shape;310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56967" y="1268413"/>
            <a:ext cx="4324349" cy="22875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49524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34"/>
          <p:cNvSpPr txBox="1">
            <a:spLocks noGrp="1"/>
          </p:cNvSpPr>
          <p:nvPr>
            <p:ph type="title"/>
          </p:nvPr>
        </p:nvSpPr>
        <p:spPr>
          <a:xfrm>
            <a:off x="239183" y="115887"/>
            <a:ext cx="11618383" cy="1027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900"/>
              <a:buFont typeface="Comic Sans MS"/>
              <a:buNone/>
            </a:pPr>
            <a:r>
              <a:rPr lang="en-US" sz="2900" b="1" i="0" u="none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rPr>
              <a:t>ЛОГАРИФМИЧЕСКАЯ СПИРАЛЬ </a:t>
            </a:r>
            <a:br>
              <a:rPr lang="en-US" sz="2900" b="1" i="0" u="none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n-US" sz="2900" b="1" i="0" u="none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rPr>
              <a:t> «УДИВИТЕЛЬНОЕ РЯДОМ»</a:t>
            </a:r>
            <a:endParaRPr/>
          </a:p>
        </p:txBody>
      </p:sp>
      <p:pic>
        <p:nvPicPr>
          <p:cNvPr id="316" name="Google Shape;316;p34"/>
          <p:cNvPicPr preferRelativeResize="0">
            <a:picLocks noGrp="1"/>
          </p:cNvPicPr>
          <p:nvPr>
            <p:ph type="body" idx="4294967295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814916" y="1341438"/>
            <a:ext cx="5281083" cy="4103687"/>
          </a:xfrm>
          <a:prstGeom prst="rect">
            <a:avLst/>
          </a:prstGeom>
          <a:noFill/>
          <a:ln>
            <a:noFill/>
          </a:ln>
        </p:spPr>
      </p:pic>
      <p:sp>
        <p:nvSpPr>
          <p:cNvPr id="317" name="Google Shape;317;p34"/>
          <p:cNvSpPr txBox="1"/>
          <p:nvPr/>
        </p:nvSpPr>
        <p:spPr>
          <a:xfrm>
            <a:off x="334434" y="5516562"/>
            <a:ext cx="11425767" cy="1187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По логарифмическим спиралям закручены многие галактики, в частности Галактика, которой принадлежит Солнечная система.</a:t>
            </a:r>
            <a:r>
              <a:rPr lang="en-US"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pic>
        <p:nvPicPr>
          <p:cNvPr id="318" name="Google Shape;318;p34" descr="Картинка 20 из 5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864349" y="1341438"/>
            <a:ext cx="4620683" cy="41036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85228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https://ds03.infourok.ru/uploads/ex/0b8a/00064d19-212e2f07/hello_html_3e58ecc7.jpg"/>
          <p:cNvSpPr>
            <a:spLocks noChangeAspect="1" noChangeArrowheads="1"/>
          </p:cNvSpPr>
          <p:nvPr/>
        </p:nvSpPr>
        <p:spPr bwMode="auto">
          <a:xfrm>
            <a:off x="207433" y="-144463"/>
            <a:ext cx="4064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434" y="332656"/>
            <a:ext cx="11984567" cy="6274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6384032" y="394781"/>
            <a:ext cx="0" cy="6274579"/>
          </a:xfrm>
          <a:prstGeom prst="line">
            <a:avLst/>
          </a:prstGeom>
          <a:ln w="38100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10128448" y="394781"/>
            <a:ext cx="0" cy="6274579"/>
          </a:xfrm>
          <a:prstGeom prst="line">
            <a:avLst/>
          </a:prstGeom>
          <a:ln w="38100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2639616" y="404665"/>
            <a:ext cx="0" cy="6274579"/>
          </a:xfrm>
          <a:prstGeom prst="line">
            <a:avLst/>
          </a:prstGeom>
          <a:ln w="38100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4463819" y="404665"/>
            <a:ext cx="0" cy="6274579"/>
          </a:xfrm>
          <a:prstGeom prst="line">
            <a:avLst/>
          </a:prstGeom>
          <a:ln w="38100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8304245" y="394781"/>
            <a:ext cx="0" cy="6274579"/>
          </a:xfrm>
          <a:prstGeom prst="line">
            <a:avLst/>
          </a:prstGeom>
          <a:ln w="38100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719403" y="404665"/>
            <a:ext cx="0" cy="6274579"/>
          </a:xfrm>
          <a:prstGeom prst="line">
            <a:avLst/>
          </a:prstGeom>
          <a:ln w="38100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Овал 7"/>
          <p:cNvSpPr/>
          <p:nvPr/>
        </p:nvSpPr>
        <p:spPr>
          <a:xfrm>
            <a:off x="5381791" y="3541954"/>
            <a:ext cx="96011" cy="767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5836196" y="3140968"/>
            <a:ext cx="96011" cy="767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4916075" y="3933056"/>
            <a:ext cx="96011" cy="767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5673875" y="3387345"/>
            <a:ext cx="96011" cy="767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5039883" y="3717032"/>
            <a:ext cx="96011" cy="767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5999989" y="2816857"/>
            <a:ext cx="96011" cy="767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4751851" y="4288322"/>
            <a:ext cx="96011" cy="767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олилиния 6"/>
          <p:cNvSpPr/>
          <p:nvPr/>
        </p:nvSpPr>
        <p:spPr>
          <a:xfrm>
            <a:off x="5410200" y="1346200"/>
            <a:ext cx="863600" cy="2239608"/>
          </a:xfrm>
          <a:custGeom>
            <a:avLst/>
            <a:gdLst>
              <a:gd name="connsiteX0" fmla="*/ 0 w 647700"/>
              <a:gd name="connsiteY0" fmla="*/ 2222500 h 2239608"/>
              <a:gd name="connsiteX1" fmla="*/ 107950 w 647700"/>
              <a:gd name="connsiteY1" fmla="*/ 2222500 h 2239608"/>
              <a:gd name="connsiteX2" fmla="*/ 247650 w 647700"/>
              <a:gd name="connsiteY2" fmla="*/ 2044700 h 2239608"/>
              <a:gd name="connsiteX3" fmla="*/ 368300 w 647700"/>
              <a:gd name="connsiteY3" fmla="*/ 1809750 h 2239608"/>
              <a:gd name="connsiteX4" fmla="*/ 488950 w 647700"/>
              <a:gd name="connsiteY4" fmla="*/ 1479550 h 2239608"/>
              <a:gd name="connsiteX5" fmla="*/ 527050 w 647700"/>
              <a:gd name="connsiteY5" fmla="*/ 1257300 h 2239608"/>
              <a:gd name="connsiteX6" fmla="*/ 584200 w 647700"/>
              <a:gd name="connsiteY6" fmla="*/ 863600 h 2239608"/>
              <a:gd name="connsiteX7" fmla="*/ 647700 w 647700"/>
              <a:gd name="connsiteY7" fmla="*/ 0 h 2239608"/>
              <a:gd name="connsiteX8" fmla="*/ 647700 w 647700"/>
              <a:gd name="connsiteY8" fmla="*/ 0 h 2239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7700" h="2239608">
                <a:moveTo>
                  <a:pt x="0" y="2222500"/>
                </a:moveTo>
                <a:cubicBezTo>
                  <a:pt x="33337" y="2237316"/>
                  <a:pt x="66675" y="2252133"/>
                  <a:pt x="107950" y="2222500"/>
                </a:cubicBezTo>
                <a:cubicBezTo>
                  <a:pt x="149225" y="2192867"/>
                  <a:pt x="204258" y="2113492"/>
                  <a:pt x="247650" y="2044700"/>
                </a:cubicBezTo>
                <a:cubicBezTo>
                  <a:pt x="291042" y="1975908"/>
                  <a:pt x="328083" y="1903942"/>
                  <a:pt x="368300" y="1809750"/>
                </a:cubicBezTo>
                <a:cubicBezTo>
                  <a:pt x="408517" y="1715558"/>
                  <a:pt x="462492" y="1571625"/>
                  <a:pt x="488950" y="1479550"/>
                </a:cubicBezTo>
                <a:cubicBezTo>
                  <a:pt x="515408" y="1387475"/>
                  <a:pt x="511175" y="1359958"/>
                  <a:pt x="527050" y="1257300"/>
                </a:cubicBezTo>
                <a:cubicBezTo>
                  <a:pt x="542925" y="1154642"/>
                  <a:pt x="564092" y="1073150"/>
                  <a:pt x="584200" y="863600"/>
                </a:cubicBezTo>
                <a:cubicBezTo>
                  <a:pt x="604308" y="654050"/>
                  <a:pt x="647700" y="0"/>
                  <a:pt x="647700" y="0"/>
                </a:cubicBezTo>
                <a:lnTo>
                  <a:pt x="647700" y="0"/>
                </a:lnTo>
              </a:path>
            </a:pathLst>
          </a:cu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олилиния 20"/>
          <p:cNvSpPr/>
          <p:nvPr/>
        </p:nvSpPr>
        <p:spPr>
          <a:xfrm flipH="1" flipV="1">
            <a:off x="4546600" y="3585808"/>
            <a:ext cx="863600" cy="2239608"/>
          </a:xfrm>
          <a:custGeom>
            <a:avLst/>
            <a:gdLst>
              <a:gd name="connsiteX0" fmla="*/ 0 w 647700"/>
              <a:gd name="connsiteY0" fmla="*/ 2222500 h 2239608"/>
              <a:gd name="connsiteX1" fmla="*/ 107950 w 647700"/>
              <a:gd name="connsiteY1" fmla="*/ 2222500 h 2239608"/>
              <a:gd name="connsiteX2" fmla="*/ 247650 w 647700"/>
              <a:gd name="connsiteY2" fmla="*/ 2044700 h 2239608"/>
              <a:gd name="connsiteX3" fmla="*/ 368300 w 647700"/>
              <a:gd name="connsiteY3" fmla="*/ 1809750 h 2239608"/>
              <a:gd name="connsiteX4" fmla="*/ 488950 w 647700"/>
              <a:gd name="connsiteY4" fmla="*/ 1479550 h 2239608"/>
              <a:gd name="connsiteX5" fmla="*/ 527050 w 647700"/>
              <a:gd name="connsiteY5" fmla="*/ 1257300 h 2239608"/>
              <a:gd name="connsiteX6" fmla="*/ 584200 w 647700"/>
              <a:gd name="connsiteY6" fmla="*/ 863600 h 2239608"/>
              <a:gd name="connsiteX7" fmla="*/ 647700 w 647700"/>
              <a:gd name="connsiteY7" fmla="*/ 0 h 2239608"/>
              <a:gd name="connsiteX8" fmla="*/ 647700 w 647700"/>
              <a:gd name="connsiteY8" fmla="*/ 0 h 2239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7700" h="2239608">
                <a:moveTo>
                  <a:pt x="0" y="2222500"/>
                </a:moveTo>
                <a:cubicBezTo>
                  <a:pt x="33337" y="2237316"/>
                  <a:pt x="66675" y="2252133"/>
                  <a:pt x="107950" y="2222500"/>
                </a:cubicBezTo>
                <a:cubicBezTo>
                  <a:pt x="149225" y="2192867"/>
                  <a:pt x="204258" y="2113492"/>
                  <a:pt x="247650" y="2044700"/>
                </a:cubicBezTo>
                <a:cubicBezTo>
                  <a:pt x="291042" y="1975908"/>
                  <a:pt x="328083" y="1903942"/>
                  <a:pt x="368300" y="1809750"/>
                </a:cubicBezTo>
                <a:cubicBezTo>
                  <a:pt x="408517" y="1715558"/>
                  <a:pt x="462492" y="1571625"/>
                  <a:pt x="488950" y="1479550"/>
                </a:cubicBezTo>
                <a:cubicBezTo>
                  <a:pt x="515408" y="1387475"/>
                  <a:pt x="511175" y="1359958"/>
                  <a:pt x="527050" y="1257300"/>
                </a:cubicBezTo>
                <a:cubicBezTo>
                  <a:pt x="542925" y="1154642"/>
                  <a:pt x="564092" y="1073150"/>
                  <a:pt x="584200" y="863600"/>
                </a:cubicBezTo>
                <a:cubicBezTo>
                  <a:pt x="604308" y="654050"/>
                  <a:pt x="647700" y="0"/>
                  <a:pt x="647700" y="0"/>
                </a:cubicBezTo>
                <a:lnTo>
                  <a:pt x="647700" y="0"/>
                </a:lnTo>
              </a:path>
            </a:pathLst>
          </a:cu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олилиния 21"/>
          <p:cNvSpPr/>
          <p:nvPr/>
        </p:nvSpPr>
        <p:spPr>
          <a:xfrm>
            <a:off x="7248128" y="1340768"/>
            <a:ext cx="863600" cy="2239608"/>
          </a:xfrm>
          <a:custGeom>
            <a:avLst/>
            <a:gdLst>
              <a:gd name="connsiteX0" fmla="*/ 0 w 647700"/>
              <a:gd name="connsiteY0" fmla="*/ 2222500 h 2239608"/>
              <a:gd name="connsiteX1" fmla="*/ 107950 w 647700"/>
              <a:gd name="connsiteY1" fmla="*/ 2222500 h 2239608"/>
              <a:gd name="connsiteX2" fmla="*/ 247650 w 647700"/>
              <a:gd name="connsiteY2" fmla="*/ 2044700 h 2239608"/>
              <a:gd name="connsiteX3" fmla="*/ 368300 w 647700"/>
              <a:gd name="connsiteY3" fmla="*/ 1809750 h 2239608"/>
              <a:gd name="connsiteX4" fmla="*/ 488950 w 647700"/>
              <a:gd name="connsiteY4" fmla="*/ 1479550 h 2239608"/>
              <a:gd name="connsiteX5" fmla="*/ 527050 w 647700"/>
              <a:gd name="connsiteY5" fmla="*/ 1257300 h 2239608"/>
              <a:gd name="connsiteX6" fmla="*/ 584200 w 647700"/>
              <a:gd name="connsiteY6" fmla="*/ 863600 h 2239608"/>
              <a:gd name="connsiteX7" fmla="*/ 647700 w 647700"/>
              <a:gd name="connsiteY7" fmla="*/ 0 h 2239608"/>
              <a:gd name="connsiteX8" fmla="*/ 647700 w 647700"/>
              <a:gd name="connsiteY8" fmla="*/ 0 h 2239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7700" h="2239608">
                <a:moveTo>
                  <a:pt x="0" y="2222500"/>
                </a:moveTo>
                <a:cubicBezTo>
                  <a:pt x="33337" y="2237316"/>
                  <a:pt x="66675" y="2252133"/>
                  <a:pt x="107950" y="2222500"/>
                </a:cubicBezTo>
                <a:cubicBezTo>
                  <a:pt x="149225" y="2192867"/>
                  <a:pt x="204258" y="2113492"/>
                  <a:pt x="247650" y="2044700"/>
                </a:cubicBezTo>
                <a:cubicBezTo>
                  <a:pt x="291042" y="1975908"/>
                  <a:pt x="328083" y="1903942"/>
                  <a:pt x="368300" y="1809750"/>
                </a:cubicBezTo>
                <a:cubicBezTo>
                  <a:pt x="408517" y="1715558"/>
                  <a:pt x="462492" y="1571625"/>
                  <a:pt x="488950" y="1479550"/>
                </a:cubicBezTo>
                <a:cubicBezTo>
                  <a:pt x="515408" y="1387475"/>
                  <a:pt x="511175" y="1359958"/>
                  <a:pt x="527050" y="1257300"/>
                </a:cubicBezTo>
                <a:cubicBezTo>
                  <a:pt x="542925" y="1154642"/>
                  <a:pt x="564092" y="1073150"/>
                  <a:pt x="584200" y="863600"/>
                </a:cubicBezTo>
                <a:cubicBezTo>
                  <a:pt x="604308" y="654050"/>
                  <a:pt x="647700" y="0"/>
                  <a:pt x="647700" y="0"/>
                </a:cubicBezTo>
                <a:lnTo>
                  <a:pt x="647700" y="0"/>
                </a:lnTo>
              </a:path>
            </a:pathLst>
          </a:cu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олилиния 22"/>
          <p:cNvSpPr/>
          <p:nvPr/>
        </p:nvSpPr>
        <p:spPr>
          <a:xfrm>
            <a:off x="3503712" y="1333408"/>
            <a:ext cx="863600" cy="2239608"/>
          </a:xfrm>
          <a:custGeom>
            <a:avLst/>
            <a:gdLst>
              <a:gd name="connsiteX0" fmla="*/ 0 w 647700"/>
              <a:gd name="connsiteY0" fmla="*/ 2222500 h 2239608"/>
              <a:gd name="connsiteX1" fmla="*/ 107950 w 647700"/>
              <a:gd name="connsiteY1" fmla="*/ 2222500 h 2239608"/>
              <a:gd name="connsiteX2" fmla="*/ 247650 w 647700"/>
              <a:gd name="connsiteY2" fmla="*/ 2044700 h 2239608"/>
              <a:gd name="connsiteX3" fmla="*/ 368300 w 647700"/>
              <a:gd name="connsiteY3" fmla="*/ 1809750 h 2239608"/>
              <a:gd name="connsiteX4" fmla="*/ 488950 w 647700"/>
              <a:gd name="connsiteY4" fmla="*/ 1479550 h 2239608"/>
              <a:gd name="connsiteX5" fmla="*/ 527050 w 647700"/>
              <a:gd name="connsiteY5" fmla="*/ 1257300 h 2239608"/>
              <a:gd name="connsiteX6" fmla="*/ 584200 w 647700"/>
              <a:gd name="connsiteY6" fmla="*/ 863600 h 2239608"/>
              <a:gd name="connsiteX7" fmla="*/ 647700 w 647700"/>
              <a:gd name="connsiteY7" fmla="*/ 0 h 2239608"/>
              <a:gd name="connsiteX8" fmla="*/ 647700 w 647700"/>
              <a:gd name="connsiteY8" fmla="*/ 0 h 2239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7700" h="2239608">
                <a:moveTo>
                  <a:pt x="0" y="2222500"/>
                </a:moveTo>
                <a:cubicBezTo>
                  <a:pt x="33337" y="2237316"/>
                  <a:pt x="66675" y="2252133"/>
                  <a:pt x="107950" y="2222500"/>
                </a:cubicBezTo>
                <a:cubicBezTo>
                  <a:pt x="149225" y="2192867"/>
                  <a:pt x="204258" y="2113492"/>
                  <a:pt x="247650" y="2044700"/>
                </a:cubicBezTo>
                <a:cubicBezTo>
                  <a:pt x="291042" y="1975908"/>
                  <a:pt x="328083" y="1903942"/>
                  <a:pt x="368300" y="1809750"/>
                </a:cubicBezTo>
                <a:cubicBezTo>
                  <a:pt x="408517" y="1715558"/>
                  <a:pt x="462492" y="1571625"/>
                  <a:pt x="488950" y="1479550"/>
                </a:cubicBezTo>
                <a:cubicBezTo>
                  <a:pt x="515408" y="1387475"/>
                  <a:pt x="511175" y="1359958"/>
                  <a:pt x="527050" y="1257300"/>
                </a:cubicBezTo>
                <a:cubicBezTo>
                  <a:pt x="542925" y="1154642"/>
                  <a:pt x="564092" y="1073150"/>
                  <a:pt x="584200" y="863600"/>
                </a:cubicBezTo>
                <a:cubicBezTo>
                  <a:pt x="604308" y="654050"/>
                  <a:pt x="647700" y="0"/>
                  <a:pt x="647700" y="0"/>
                </a:cubicBezTo>
                <a:lnTo>
                  <a:pt x="647700" y="0"/>
                </a:lnTo>
              </a:path>
            </a:pathLst>
          </a:cu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олилиния 23"/>
          <p:cNvSpPr/>
          <p:nvPr/>
        </p:nvSpPr>
        <p:spPr>
          <a:xfrm>
            <a:off x="1583499" y="1333408"/>
            <a:ext cx="863600" cy="2239608"/>
          </a:xfrm>
          <a:custGeom>
            <a:avLst/>
            <a:gdLst>
              <a:gd name="connsiteX0" fmla="*/ 0 w 647700"/>
              <a:gd name="connsiteY0" fmla="*/ 2222500 h 2239608"/>
              <a:gd name="connsiteX1" fmla="*/ 107950 w 647700"/>
              <a:gd name="connsiteY1" fmla="*/ 2222500 h 2239608"/>
              <a:gd name="connsiteX2" fmla="*/ 247650 w 647700"/>
              <a:gd name="connsiteY2" fmla="*/ 2044700 h 2239608"/>
              <a:gd name="connsiteX3" fmla="*/ 368300 w 647700"/>
              <a:gd name="connsiteY3" fmla="*/ 1809750 h 2239608"/>
              <a:gd name="connsiteX4" fmla="*/ 488950 w 647700"/>
              <a:gd name="connsiteY4" fmla="*/ 1479550 h 2239608"/>
              <a:gd name="connsiteX5" fmla="*/ 527050 w 647700"/>
              <a:gd name="connsiteY5" fmla="*/ 1257300 h 2239608"/>
              <a:gd name="connsiteX6" fmla="*/ 584200 w 647700"/>
              <a:gd name="connsiteY6" fmla="*/ 863600 h 2239608"/>
              <a:gd name="connsiteX7" fmla="*/ 647700 w 647700"/>
              <a:gd name="connsiteY7" fmla="*/ 0 h 2239608"/>
              <a:gd name="connsiteX8" fmla="*/ 647700 w 647700"/>
              <a:gd name="connsiteY8" fmla="*/ 0 h 2239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7700" h="2239608">
                <a:moveTo>
                  <a:pt x="0" y="2222500"/>
                </a:moveTo>
                <a:cubicBezTo>
                  <a:pt x="33337" y="2237316"/>
                  <a:pt x="66675" y="2252133"/>
                  <a:pt x="107950" y="2222500"/>
                </a:cubicBezTo>
                <a:cubicBezTo>
                  <a:pt x="149225" y="2192867"/>
                  <a:pt x="204258" y="2113492"/>
                  <a:pt x="247650" y="2044700"/>
                </a:cubicBezTo>
                <a:cubicBezTo>
                  <a:pt x="291042" y="1975908"/>
                  <a:pt x="328083" y="1903942"/>
                  <a:pt x="368300" y="1809750"/>
                </a:cubicBezTo>
                <a:cubicBezTo>
                  <a:pt x="408517" y="1715558"/>
                  <a:pt x="462492" y="1571625"/>
                  <a:pt x="488950" y="1479550"/>
                </a:cubicBezTo>
                <a:cubicBezTo>
                  <a:pt x="515408" y="1387475"/>
                  <a:pt x="511175" y="1359958"/>
                  <a:pt x="527050" y="1257300"/>
                </a:cubicBezTo>
                <a:cubicBezTo>
                  <a:pt x="542925" y="1154642"/>
                  <a:pt x="564092" y="1073150"/>
                  <a:pt x="584200" y="863600"/>
                </a:cubicBezTo>
                <a:cubicBezTo>
                  <a:pt x="604308" y="654050"/>
                  <a:pt x="647700" y="0"/>
                  <a:pt x="647700" y="0"/>
                </a:cubicBezTo>
                <a:lnTo>
                  <a:pt x="647700" y="0"/>
                </a:lnTo>
              </a:path>
            </a:pathLst>
          </a:cu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олилиния 24"/>
          <p:cNvSpPr/>
          <p:nvPr/>
        </p:nvSpPr>
        <p:spPr>
          <a:xfrm>
            <a:off x="10992544" y="1333408"/>
            <a:ext cx="863600" cy="2239608"/>
          </a:xfrm>
          <a:custGeom>
            <a:avLst/>
            <a:gdLst>
              <a:gd name="connsiteX0" fmla="*/ 0 w 647700"/>
              <a:gd name="connsiteY0" fmla="*/ 2222500 h 2239608"/>
              <a:gd name="connsiteX1" fmla="*/ 107950 w 647700"/>
              <a:gd name="connsiteY1" fmla="*/ 2222500 h 2239608"/>
              <a:gd name="connsiteX2" fmla="*/ 247650 w 647700"/>
              <a:gd name="connsiteY2" fmla="*/ 2044700 h 2239608"/>
              <a:gd name="connsiteX3" fmla="*/ 368300 w 647700"/>
              <a:gd name="connsiteY3" fmla="*/ 1809750 h 2239608"/>
              <a:gd name="connsiteX4" fmla="*/ 488950 w 647700"/>
              <a:gd name="connsiteY4" fmla="*/ 1479550 h 2239608"/>
              <a:gd name="connsiteX5" fmla="*/ 527050 w 647700"/>
              <a:gd name="connsiteY5" fmla="*/ 1257300 h 2239608"/>
              <a:gd name="connsiteX6" fmla="*/ 584200 w 647700"/>
              <a:gd name="connsiteY6" fmla="*/ 863600 h 2239608"/>
              <a:gd name="connsiteX7" fmla="*/ 647700 w 647700"/>
              <a:gd name="connsiteY7" fmla="*/ 0 h 2239608"/>
              <a:gd name="connsiteX8" fmla="*/ 647700 w 647700"/>
              <a:gd name="connsiteY8" fmla="*/ 0 h 2239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7700" h="2239608">
                <a:moveTo>
                  <a:pt x="0" y="2222500"/>
                </a:moveTo>
                <a:cubicBezTo>
                  <a:pt x="33337" y="2237316"/>
                  <a:pt x="66675" y="2252133"/>
                  <a:pt x="107950" y="2222500"/>
                </a:cubicBezTo>
                <a:cubicBezTo>
                  <a:pt x="149225" y="2192867"/>
                  <a:pt x="204258" y="2113492"/>
                  <a:pt x="247650" y="2044700"/>
                </a:cubicBezTo>
                <a:cubicBezTo>
                  <a:pt x="291042" y="1975908"/>
                  <a:pt x="328083" y="1903942"/>
                  <a:pt x="368300" y="1809750"/>
                </a:cubicBezTo>
                <a:cubicBezTo>
                  <a:pt x="408517" y="1715558"/>
                  <a:pt x="462492" y="1571625"/>
                  <a:pt x="488950" y="1479550"/>
                </a:cubicBezTo>
                <a:cubicBezTo>
                  <a:pt x="515408" y="1387475"/>
                  <a:pt x="511175" y="1359958"/>
                  <a:pt x="527050" y="1257300"/>
                </a:cubicBezTo>
                <a:cubicBezTo>
                  <a:pt x="542925" y="1154642"/>
                  <a:pt x="564092" y="1073150"/>
                  <a:pt x="584200" y="863600"/>
                </a:cubicBezTo>
                <a:cubicBezTo>
                  <a:pt x="604308" y="654050"/>
                  <a:pt x="647700" y="0"/>
                  <a:pt x="647700" y="0"/>
                </a:cubicBezTo>
                <a:lnTo>
                  <a:pt x="647700" y="0"/>
                </a:lnTo>
              </a:path>
            </a:pathLst>
          </a:cu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олилиния 25"/>
          <p:cNvSpPr/>
          <p:nvPr/>
        </p:nvSpPr>
        <p:spPr>
          <a:xfrm>
            <a:off x="9168837" y="1340737"/>
            <a:ext cx="863600" cy="2239608"/>
          </a:xfrm>
          <a:custGeom>
            <a:avLst/>
            <a:gdLst>
              <a:gd name="connsiteX0" fmla="*/ 0 w 647700"/>
              <a:gd name="connsiteY0" fmla="*/ 2222500 h 2239608"/>
              <a:gd name="connsiteX1" fmla="*/ 107950 w 647700"/>
              <a:gd name="connsiteY1" fmla="*/ 2222500 h 2239608"/>
              <a:gd name="connsiteX2" fmla="*/ 247650 w 647700"/>
              <a:gd name="connsiteY2" fmla="*/ 2044700 h 2239608"/>
              <a:gd name="connsiteX3" fmla="*/ 368300 w 647700"/>
              <a:gd name="connsiteY3" fmla="*/ 1809750 h 2239608"/>
              <a:gd name="connsiteX4" fmla="*/ 488950 w 647700"/>
              <a:gd name="connsiteY4" fmla="*/ 1479550 h 2239608"/>
              <a:gd name="connsiteX5" fmla="*/ 527050 w 647700"/>
              <a:gd name="connsiteY5" fmla="*/ 1257300 h 2239608"/>
              <a:gd name="connsiteX6" fmla="*/ 584200 w 647700"/>
              <a:gd name="connsiteY6" fmla="*/ 863600 h 2239608"/>
              <a:gd name="connsiteX7" fmla="*/ 647700 w 647700"/>
              <a:gd name="connsiteY7" fmla="*/ 0 h 2239608"/>
              <a:gd name="connsiteX8" fmla="*/ 647700 w 647700"/>
              <a:gd name="connsiteY8" fmla="*/ 0 h 2239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7700" h="2239608">
                <a:moveTo>
                  <a:pt x="0" y="2222500"/>
                </a:moveTo>
                <a:cubicBezTo>
                  <a:pt x="33337" y="2237316"/>
                  <a:pt x="66675" y="2252133"/>
                  <a:pt x="107950" y="2222500"/>
                </a:cubicBezTo>
                <a:cubicBezTo>
                  <a:pt x="149225" y="2192867"/>
                  <a:pt x="204258" y="2113492"/>
                  <a:pt x="247650" y="2044700"/>
                </a:cubicBezTo>
                <a:cubicBezTo>
                  <a:pt x="291042" y="1975908"/>
                  <a:pt x="328083" y="1903942"/>
                  <a:pt x="368300" y="1809750"/>
                </a:cubicBezTo>
                <a:cubicBezTo>
                  <a:pt x="408517" y="1715558"/>
                  <a:pt x="462492" y="1571625"/>
                  <a:pt x="488950" y="1479550"/>
                </a:cubicBezTo>
                <a:cubicBezTo>
                  <a:pt x="515408" y="1387475"/>
                  <a:pt x="511175" y="1359958"/>
                  <a:pt x="527050" y="1257300"/>
                </a:cubicBezTo>
                <a:cubicBezTo>
                  <a:pt x="542925" y="1154642"/>
                  <a:pt x="564092" y="1073150"/>
                  <a:pt x="584200" y="863600"/>
                </a:cubicBezTo>
                <a:cubicBezTo>
                  <a:pt x="604308" y="654050"/>
                  <a:pt x="647700" y="0"/>
                  <a:pt x="647700" y="0"/>
                </a:cubicBezTo>
                <a:lnTo>
                  <a:pt x="647700" y="0"/>
                </a:lnTo>
              </a:path>
            </a:pathLst>
          </a:cu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олилиния 26"/>
          <p:cNvSpPr/>
          <p:nvPr/>
        </p:nvSpPr>
        <p:spPr>
          <a:xfrm flipH="1" flipV="1">
            <a:off x="10224955" y="3573016"/>
            <a:ext cx="863600" cy="2239608"/>
          </a:xfrm>
          <a:custGeom>
            <a:avLst/>
            <a:gdLst>
              <a:gd name="connsiteX0" fmla="*/ 0 w 647700"/>
              <a:gd name="connsiteY0" fmla="*/ 2222500 h 2239608"/>
              <a:gd name="connsiteX1" fmla="*/ 107950 w 647700"/>
              <a:gd name="connsiteY1" fmla="*/ 2222500 h 2239608"/>
              <a:gd name="connsiteX2" fmla="*/ 247650 w 647700"/>
              <a:gd name="connsiteY2" fmla="*/ 2044700 h 2239608"/>
              <a:gd name="connsiteX3" fmla="*/ 368300 w 647700"/>
              <a:gd name="connsiteY3" fmla="*/ 1809750 h 2239608"/>
              <a:gd name="connsiteX4" fmla="*/ 488950 w 647700"/>
              <a:gd name="connsiteY4" fmla="*/ 1479550 h 2239608"/>
              <a:gd name="connsiteX5" fmla="*/ 527050 w 647700"/>
              <a:gd name="connsiteY5" fmla="*/ 1257300 h 2239608"/>
              <a:gd name="connsiteX6" fmla="*/ 584200 w 647700"/>
              <a:gd name="connsiteY6" fmla="*/ 863600 h 2239608"/>
              <a:gd name="connsiteX7" fmla="*/ 647700 w 647700"/>
              <a:gd name="connsiteY7" fmla="*/ 0 h 2239608"/>
              <a:gd name="connsiteX8" fmla="*/ 647700 w 647700"/>
              <a:gd name="connsiteY8" fmla="*/ 0 h 2239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7700" h="2239608">
                <a:moveTo>
                  <a:pt x="0" y="2222500"/>
                </a:moveTo>
                <a:cubicBezTo>
                  <a:pt x="33337" y="2237316"/>
                  <a:pt x="66675" y="2252133"/>
                  <a:pt x="107950" y="2222500"/>
                </a:cubicBezTo>
                <a:cubicBezTo>
                  <a:pt x="149225" y="2192867"/>
                  <a:pt x="204258" y="2113492"/>
                  <a:pt x="247650" y="2044700"/>
                </a:cubicBezTo>
                <a:cubicBezTo>
                  <a:pt x="291042" y="1975908"/>
                  <a:pt x="328083" y="1903942"/>
                  <a:pt x="368300" y="1809750"/>
                </a:cubicBezTo>
                <a:cubicBezTo>
                  <a:pt x="408517" y="1715558"/>
                  <a:pt x="462492" y="1571625"/>
                  <a:pt x="488950" y="1479550"/>
                </a:cubicBezTo>
                <a:cubicBezTo>
                  <a:pt x="515408" y="1387475"/>
                  <a:pt x="511175" y="1359958"/>
                  <a:pt x="527050" y="1257300"/>
                </a:cubicBezTo>
                <a:cubicBezTo>
                  <a:pt x="542925" y="1154642"/>
                  <a:pt x="564092" y="1073150"/>
                  <a:pt x="584200" y="863600"/>
                </a:cubicBezTo>
                <a:cubicBezTo>
                  <a:pt x="604308" y="654050"/>
                  <a:pt x="647700" y="0"/>
                  <a:pt x="647700" y="0"/>
                </a:cubicBezTo>
                <a:lnTo>
                  <a:pt x="647700" y="0"/>
                </a:lnTo>
              </a:path>
            </a:pathLst>
          </a:cu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олилиния 27"/>
          <p:cNvSpPr/>
          <p:nvPr/>
        </p:nvSpPr>
        <p:spPr>
          <a:xfrm flipH="1" flipV="1">
            <a:off x="8400752" y="3573016"/>
            <a:ext cx="863600" cy="2239608"/>
          </a:xfrm>
          <a:custGeom>
            <a:avLst/>
            <a:gdLst>
              <a:gd name="connsiteX0" fmla="*/ 0 w 647700"/>
              <a:gd name="connsiteY0" fmla="*/ 2222500 h 2239608"/>
              <a:gd name="connsiteX1" fmla="*/ 107950 w 647700"/>
              <a:gd name="connsiteY1" fmla="*/ 2222500 h 2239608"/>
              <a:gd name="connsiteX2" fmla="*/ 247650 w 647700"/>
              <a:gd name="connsiteY2" fmla="*/ 2044700 h 2239608"/>
              <a:gd name="connsiteX3" fmla="*/ 368300 w 647700"/>
              <a:gd name="connsiteY3" fmla="*/ 1809750 h 2239608"/>
              <a:gd name="connsiteX4" fmla="*/ 488950 w 647700"/>
              <a:gd name="connsiteY4" fmla="*/ 1479550 h 2239608"/>
              <a:gd name="connsiteX5" fmla="*/ 527050 w 647700"/>
              <a:gd name="connsiteY5" fmla="*/ 1257300 h 2239608"/>
              <a:gd name="connsiteX6" fmla="*/ 584200 w 647700"/>
              <a:gd name="connsiteY6" fmla="*/ 863600 h 2239608"/>
              <a:gd name="connsiteX7" fmla="*/ 647700 w 647700"/>
              <a:gd name="connsiteY7" fmla="*/ 0 h 2239608"/>
              <a:gd name="connsiteX8" fmla="*/ 647700 w 647700"/>
              <a:gd name="connsiteY8" fmla="*/ 0 h 2239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7700" h="2239608">
                <a:moveTo>
                  <a:pt x="0" y="2222500"/>
                </a:moveTo>
                <a:cubicBezTo>
                  <a:pt x="33337" y="2237316"/>
                  <a:pt x="66675" y="2252133"/>
                  <a:pt x="107950" y="2222500"/>
                </a:cubicBezTo>
                <a:cubicBezTo>
                  <a:pt x="149225" y="2192867"/>
                  <a:pt x="204258" y="2113492"/>
                  <a:pt x="247650" y="2044700"/>
                </a:cubicBezTo>
                <a:cubicBezTo>
                  <a:pt x="291042" y="1975908"/>
                  <a:pt x="328083" y="1903942"/>
                  <a:pt x="368300" y="1809750"/>
                </a:cubicBezTo>
                <a:cubicBezTo>
                  <a:pt x="408517" y="1715558"/>
                  <a:pt x="462492" y="1571625"/>
                  <a:pt x="488950" y="1479550"/>
                </a:cubicBezTo>
                <a:cubicBezTo>
                  <a:pt x="515408" y="1387475"/>
                  <a:pt x="511175" y="1359958"/>
                  <a:pt x="527050" y="1257300"/>
                </a:cubicBezTo>
                <a:cubicBezTo>
                  <a:pt x="542925" y="1154642"/>
                  <a:pt x="564092" y="1073150"/>
                  <a:pt x="584200" y="863600"/>
                </a:cubicBezTo>
                <a:cubicBezTo>
                  <a:pt x="604308" y="654050"/>
                  <a:pt x="647700" y="0"/>
                  <a:pt x="647700" y="0"/>
                </a:cubicBezTo>
                <a:lnTo>
                  <a:pt x="647700" y="0"/>
                </a:lnTo>
              </a:path>
            </a:pathLst>
          </a:cu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олилиния 28"/>
          <p:cNvSpPr/>
          <p:nvPr/>
        </p:nvSpPr>
        <p:spPr>
          <a:xfrm flipH="1" flipV="1">
            <a:off x="6425061" y="3580345"/>
            <a:ext cx="863600" cy="2239608"/>
          </a:xfrm>
          <a:custGeom>
            <a:avLst/>
            <a:gdLst>
              <a:gd name="connsiteX0" fmla="*/ 0 w 647700"/>
              <a:gd name="connsiteY0" fmla="*/ 2222500 h 2239608"/>
              <a:gd name="connsiteX1" fmla="*/ 107950 w 647700"/>
              <a:gd name="connsiteY1" fmla="*/ 2222500 h 2239608"/>
              <a:gd name="connsiteX2" fmla="*/ 247650 w 647700"/>
              <a:gd name="connsiteY2" fmla="*/ 2044700 h 2239608"/>
              <a:gd name="connsiteX3" fmla="*/ 368300 w 647700"/>
              <a:gd name="connsiteY3" fmla="*/ 1809750 h 2239608"/>
              <a:gd name="connsiteX4" fmla="*/ 488950 w 647700"/>
              <a:gd name="connsiteY4" fmla="*/ 1479550 h 2239608"/>
              <a:gd name="connsiteX5" fmla="*/ 527050 w 647700"/>
              <a:gd name="connsiteY5" fmla="*/ 1257300 h 2239608"/>
              <a:gd name="connsiteX6" fmla="*/ 584200 w 647700"/>
              <a:gd name="connsiteY6" fmla="*/ 863600 h 2239608"/>
              <a:gd name="connsiteX7" fmla="*/ 647700 w 647700"/>
              <a:gd name="connsiteY7" fmla="*/ 0 h 2239608"/>
              <a:gd name="connsiteX8" fmla="*/ 647700 w 647700"/>
              <a:gd name="connsiteY8" fmla="*/ 0 h 2239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7700" h="2239608">
                <a:moveTo>
                  <a:pt x="0" y="2222500"/>
                </a:moveTo>
                <a:cubicBezTo>
                  <a:pt x="33337" y="2237316"/>
                  <a:pt x="66675" y="2252133"/>
                  <a:pt x="107950" y="2222500"/>
                </a:cubicBezTo>
                <a:cubicBezTo>
                  <a:pt x="149225" y="2192867"/>
                  <a:pt x="204258" y="2113492"/>
                  <a:pt x="247650" y="2044700"/>
                </a:cubicBezTo>
                <a:cubicBezTo>
                  <a:pt x="291042" y="1975908"/>
                  <a:pt x="328083" y="1903942"/>
                  <a:pt x="368300" y="1809750"/>
                </a:cubicBezTo>
                <a:cubicBezTo>
                  <a:pt x="408517" y="1715558"/>
                  <a:pt x="462492" y="1571625"/>
                  <a:pt x="488950" y="1479550"/>
                </a:cubicBezTo>
                <a:cubicBezTo>
                  <a:pt x="515408" y="1387475"/>
                  <a:pt x="511175" y="1359958"/>
                  <a:pt x="527050" y="1257300"/>
                </a:cubicBezTo>
                <a:cubicBezTo>
                  <a:pt x="542925" y="1154642"/>
                  <a:pt x="564092" y="1073150"/>
                  <a:pt x="584200" y="863600"/>
                </a:cubicBezTo>
                <a:cubicBezTo>
                  <a:pt x="604308" y="654050"/>
                  <a:pt x="647700" y="0"/>
                  <a:pt x="647700" y="0"/>
                </a:cubicBezTo>
                <a:lnTo>
                  <a:pt x="647700" y="0"/>
                </a:lnTo>
              </a:path>
            </a:pathLst>
          </a:cu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олилиния 29"/>
          <p:cNvSpPr/>
          <p:nvPr/>
        </p:nvSpPr>
        <p:spPr>
          <a:xfrm flipH="1" flipV="1">
            <a:off x="2735627" y="3592691"/>
            <a:ext cx="863600" cy="2239608"/>
          </a:xfrm>
          <a:custGeom>
            <a:avLst/>
            <a:gdLst>
              <a:gd name="connsiteX0" fmla="*/ 0 w 647700"/>
              <a:gd name="connsiteY0" fmla="*/ 2222500 h 2239608"/>
              <a:gd name="connsiteX1" fmla="*/ 107950 w 647700"/>
              <a:gd name="connsiteY1" fmla="*/ 2222500 h 2239608"/>
              <a:gd name="connsiteX2" fmla="*/ 247650 w 647700"/>
              <a:gd name="connsiteY2" fmla="*/ 2044700 h 2239608"/>
              <a:gd name="connsiteX3" fmla="*/ 368300 w 647700"/>
              <a:gd name="connsiteY3" fmla="*/ 1809750 h 2239608"/>
              <a:gd name="connsiteX4" fmla="*/ 488950 w 647700"/>
              <a:gd name="connsiteY4" fmla="*/ 1479550 h 2239608"/>
              <a:gd name="connsiteX5" fmla="*/ 527050 w 647700"/>
              <a:gd name="connsiteY5" fmla="*/ 1257300 h 2239608"/>
              <a:gd name="connsiteX6" fmla="*/ 584200 w 647700"/>
              <a:gd name="connsiteY6" fmla="*/ 863600 h 2239608"/>
              <a:gd name="connsiteX7" fmla="*/ 647700 w 647700"/>
              <a:gd name="connsiteY7" fmla="*/ 0 h 2239608"/>
              <a:gd name="connsiteX8" fmla="*/ 647700 w 647700"/>
              <a:gd name="connsiteY8" fmla="*/ 0 h 2239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7700" h="2239608">
                <a:moveTo>
                  <a:pt x="0" y="2222500"/>
                </a:moveTo>
                <a:cubicBezTo>
                  <a:pt x="33337" y="2237316"/>
                  <a:pt x="66675" y="2252133"/>
                  <a:pt x="107950" y="2222500"/>
                </a:cubicBezTo>
                <a:cubicBezTo>
                  <a:pt x="149225" y="2192867"/>
                  <a:pt x="204258" y="2113492"/>
                  <a:pt x="247650" y="2044700"/>
                </a:cubicBezTo>
                <a:cubicBezTo>
                  <a:pt x="291042" y="1975908"/>
                  <a:pt x="328083" y="1903942"/>
                  <a:pt x="368300" y="1809750"/>
                </a:cubicBezTo>
                <a:cubicBezTo>
                  <a:pt x="408517" y="1715558"/>
                  <a:pt x="462492" y="1571625"/>
                  <a:pt x="488950" y="1479550"/>
                </a:cubicBezTo>
                <a:cubicBezTo>
                  <a:pt x="515408" y="1387475"/>
                  <a:pt x="511175" y="1359958"/>
                  <a:pt x="527050" y="1257300"/>
                </a:cubicBezTo>
                <a:cubicBezTo>
                  <a:pt x="542925" y="1154642"/>
                  <a:pt x="564092" y="1073150"/>
                  <a:pt x="584200" y="863600"/>
                </a:cubicBezTo>
                <a:cubicBezTo>
                  <a:pt x="604308" y="654050"/>
                  <a:pt x="647700" y="0"/>
                  <a:pt x="647700" y="0"/>
                </a:cubicBezTo>
                <a:lnTo>
                  <a:pt x="647700" y="0"/>
                </a:lnTo>
              </a:path>
            </a:pathLst>
          </a:cu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олилиния 30"/>
          <p:cNvSpPr/>
          <p:nvPr/>
        </p:nvSpPr>
        <p:spPr>
          <a:xfrm flipH="1" flipV="1">
            <a:off x="815413" y="3585808"/>
            <a:ext cx="863600" cy="2239608"/>
          </a:xfrm>
          <a:custGeom>
            <a:avLst/>
            <a:gdLst>
              <a:gd name="connsiteX0" fmla="*/ 0 w 647700"/>
              <a:gd name="connsiteY0" fmla="*/ 2222500 h 2239608"/>
              <a:gd name="connsiteX1" fmla="*/ 107950 w 647700"/>
              <a:gd name="connsiteY1" fmla="*/ 2222500 h 2239608"/>
              <a:gd name="connsiteX2" fmla="*/ 247650 w 647700"/>
              <a:gd name="connsiteY2" fmla="*/ 2044700 h 2239608"/>
              <a:gd name="connsiteX3" fmla="*/ 368300 w 647700"/>
              <a:gd name="connsiteY3" fmla="*/ 1809750 h 2239608"/>
              <a:gd name="connsiteX4" fmla="*/ 488950 w 647700"/>
              <a:gd name="connsiteY4" fmla="*/ 1479550 h 2239608"/>
              <a:gd name="connsiteX5" fmla="*/ 527050 w 647700"/>
              <a:gd name="connsiteY5" fmla="*/ 1257300 h 2239608"/>
              <a:gd name="connsiteX6" fmla="*/ 584200 w 647700"/>
              <a:gd name="connsiteY6" fmla="*/ 863600 h 2239608"/>
              <a:gd name="connsiteX7" fmla="*/ 647700 w 647700"/>
              <a:gd name="connsiteY7" fmla="*/ 0 h 2239608"/>
              <a:gd name="connsiteX8" fmla="*/ 647700 w 647700"/>
              <a:gd name="connsiteY8" fmla="*/ 0 h 2239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7700" h="2239608">
                <a:moveTo>
                  <a:pt x="0" y="2222500"/>
                </a:moveTo>
                <a:cubicBezTo>
                  <a:pt x="33337" y="2237316"/>
                  <a:pt x="66675" y="2252133"/>
                  <a:pt x="107950" y="2222500"/>
                </a:cubicBezTo>
                <a:cubicBezTo>
                  <a:pt x="149225" y="2192867"/>
                  <a:pt x="204258" y="2113492"/>
                  <a:pt x="247650" y="2044700"/>
                </a:cubicBezTo>
                <a:cubicBezTo>
                  <a:pt x="291042" y="1975908"/>
                  <a:pt x="328083" y="1903942"/>
                  <a:pt x="368300" y="1809750"/>
                </a:cubicBezTo>
                <a:cubicBezTo>
                  <a:pt x="408517" y="1715558"/>
                  <a:pt x="462492" y="1571625"/>
                  <a:pt x="488950" y="1479550"/>
                </a:cubicBezTo>
                <a:cubicBezTo>
                  <a:pt x="515408" y="1387475"/>
                  <a:pt x="511175" y="1359958"/>
                  <a:pt x="527050" y="1257300"/>
                </a:cubicBezTo>
                <a:cubicBezTo>
                  <a:pt x="542925" y="1154642"/>
                  <a:pt x="564092" y="1073150"/>
                  <a:pt x="584200" y="863600"/>
                </a:cubicBezTo>
                <a:cubicBezTo>
                  <a:pt x="604308" y="654050"/>
                  <a:pt x="647700" y="0"/>
                  <a:pt x="647700" y="0"/>
                </a:cubicBezTo>
                <a:lnTo>
                  <a:pt x="647700" y="0"/>
                </a:lnTo>
              </a:path>
            </a:pathLst>
          </a:cu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6856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7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71531" y="260648"/>
            <a:ext cx="9997440" cy="1143000"/>
          </a:xfrm>
        </p:spPr>
        <p:txBody>
          <a:bodyPr/>
          <a:lstStyle/>
          <a:p>
            <a:r>
              <a:rPr lang="ru-RU" cap="none" dirty="0" smtClean="0"/>
              <a:t>Функция </a:t>
            </a:r>
            <a:r>
              <a:rPr lang="en-US" cap="none" dirty="0" smtClean="0"/>
              <a:t>y = </a:t>
            </a:r>
            <a:r>
              <a:rPr lang="en-US" cap="none" dirty="0" err="1" smtClean="0"/>
              <a:t>ctg</a:t>
            </a:r>
            <a:r>
              <a:rPr lang="en-US" cap="none" dirty="0" smtClean="0"/>
              <a:t> x</a:t>
            </a:r>
            <a:endParaRPr lang="ru-RU" cap="none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391477" y="1231114"/>
            <a:ext cx="21417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Таблица значений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761508"/>
              </p:ext>
            </p:extLst>
          </p:nvPr>
        </p:nvGraphicFramePr>
        <p:xfrm>
          <a:off x="623393" y="1772817"/>
          <a:ext cx="11332462" cy="1944217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{8A107856-5554-42FB-B03E-39F5DBC370BA}</a:tableStyleId>
              </a:tblPr>
              <a:tblGrid>
                <a:gridCol w="9426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6557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7131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6557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6557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6557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26324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626324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565576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694400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694400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599091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580239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  <a:gridCol w="688117">
                  <a:extLst>
                    <a:ext uri="{9D8B030D-6E8A-4147-A177-3AD203B41FA5}">
                      <a16:colId xmlns:a16="http://schemas.microsoft.com/office/drawing/2014/main" xmlns="" val="20013"/>
                    </a:ext>
                  </a:extLst>
                </a:gridCol>
                <a:gridCol w="688117">
                  <a:extLst>
                    <a:ext uri="{9D8B030D-6E8A-4147-A177-3AD203B41FA5}">
                      <a16:colId xmlns:a16="http://schemas.microsoft.com/office/drawing/2014/main" xmlns="" val="20014"/>
                    </a:ext>
                  </a:extLst>
                </a:gridCol>
                <a:gridCol w="664028">
                  <a:extLst>
                    <a:ext uri="{9D8B030D-6E8A-4147-A177-3AD203B41FA5}">
                      <a16:colId xmlns:a16="http://schemas.microsoft.com/office/drawing/2014/main" xmlns="" val="20015"/>
                    </a:ext>
                  </a:extLst>
                </a:gridCol>
                <a:gridCol w="664028">
                  <a:extLst>
                    <a:ext uri="{9D8B030D-6E8A-4147-A177-3AD203B41FA5}">
                      <a16:colId xmlns:a16="http://schemas.microsoft.com/office/drawing/2014/main" xmlns="" val="20016"/>
                    </a:ext>
                  </a:extLst>
                </a:gridCol>
                <a:gridCol w="565576">
                  <a:extLst>
                    <a:ext uri="{9D8B030D-6E8A-4147-A177-3AD203B41FA5}">
                      <a16:colId xmlns:a16="http://schemas.microsoft.com/office/drawing/2014/main" xmlns="" val="20017"/>
                    </a:ext>
                  </a:extLst>
                </a:gridCol>
              </a:tblGrid>
              <a:tr h="683515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sym typeface="Symbol"/>
                        </a:rPr>
                        <a:t>x</a:t>
                      </a:r>
                      <a:endParaRPr lang="ru-RU" sz="1400" dirty="0">
                        <a:solidFill>
                          <a:schemeClr val="accent6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0</a:t>
                      </a:r>
                      <a:endParaRPr lang="ru-RU" sz="1400" dirty="0">
                        <a:solidFill>
                          <a:schemeClr val="accent6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accent6">
                            <a:lumMod val="10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accent6">
                            <a:lumMod val="10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accent6">
                            <a:lumMod val="10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accent6">
                            <a:lumMod val="10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accent6">
                            <a:lumMod val="10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accent6">
                            <a:lumMod val="10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accent6">
                            <a:lumMod val="10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solidFill>
                          <a:schemeClr val="accent6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accent6">
                            <a:lumMod val="10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accent6">
                            <a:lumMod val="10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accent6">
                            <a:lumMod val="10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accent6">
                            <a:lumMod val="10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accent6">
                            <a:lumMod val="10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accent6">
                            <a:lumMod val="10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accent6">
                            <a:lumMod val="10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solidFill>
                          <a:schemeClr val="accent6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719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0</a:t>
                      </a:r>
                      <a:endParaRPr lang="ru-RU" sz="1400" dirty="0">
                        <a:solidFill>
                          <a:schemeClr val="accent6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30</a:t>
                      </a:r>
                      <a:endParaRPr lang="ru-RU" sz="1400">
                        <a:solidFill>
                          <a:schemeClr val="accent6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45</a:t>
                      </a:r>
                      <a:endParaRPr lang="ru-RU" sz="1400">
                        <a:solidFill>
                          <a:schemeClr val="accent6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60</a:t>
                      </a:r>
                      <a:endParaRPr lang="ru-RU" sz="1400">
                        <a:solidFill>
                          <a:schemeClr val="accent6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90</a:t>
                      </a:r>
                      <a:endParaRPr lang="ru-RU" sz="1400">
                        <a:solidFill>
                          <a:schemeClr val="accent6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120</a:t>
                      </a:r>
                      <a:endParaRPr lang="ru-RU" sz="1400">
                        <a:solidFill>
                          <a:schemeClr val="accent6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135</a:t>
                      </a:r>
                      <a:endParaRPr lang="ru-RU" sz="1400">
                        <a:solidFill>
                          <a:schemeClr val="accent6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150</a:t>
                      </a:r>
                      <a:endParaRPr lang="ru-RU" sz="1400">
                        <a:solidFill>
                          <a:schemeClr val="accent6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180</a:t>
                      </a:r>
                      <a:endParaRPr lang="ru-RU" sz="1400">
                        <a:solidFill>
                          <a:schemeClr val="accent6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210</a:t>
                      </a:r>
                      <a:endParaRPr lang="ru-RU" sz="1400">
                        <a:solidFill>
                          <a:schemeClr val="accent6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225</a:t>
                      </a:r>
                      <a:endParaRPr lang="ru-RU" sz="1400">
                        <a:solidFill>
                          <a:schemeClr val="accent6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240</a:t>
                      </a:r>
                      <a:endParaRPr lang="ru-RU" sz="1400">
                        <a:solidFill>
                          <a:schemeClr val="accent6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270</a:t>
                      </a:r>
                      <a:endParaRPr lang="ru-RU" sz="1400">
                        <a:solidFill>
                          <a:schemeClr val="accent6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300</a:t>
                      </a:r>
                      <a:endParaRPr lang="ru-RU" sz="1400">
                        <a:solidFill>
                          <a:schemeClr val="accent6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315</a:t>
                      </a:r>
                      <a:endParaRPr lang="ru-RU" sz="1400">
                        <a:solidFill>
                          <a:schemeClr val="accent6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330</a:t>
                      </a:r>
                      <a:endParaRPr lang="ru-RU" sz="1400">
                        <a:solidFill>
                          <a:schemeClr val="accent6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360</a:t>
                      </a:r>
                      <a:endParaRPr lang="ru-RU" sz="1400">
                        <a:solidFill>
                          <a:schemeClr val="accent6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88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</a:t>
                      </a:r>
                      <a:r>
                        <a:rPr lang="en-US" sz="1400" dirty="0">
                          <a:effectLst/>
                        </a:rPr>
                        <a:t>tg </a:t>
                      </a:r>
                      <a:r>
                        <a:rPr lang="en-US" sz="1400" dirty="0">
                          <a:effectLst/>
                          <a:sym typeface="Symbol"/>
                        </a:rPr>
                        <a:t>x</a:t>
                      </a:r>
                      <a:endParaRPr lang="ru-RU" sz="1400" dirty="0">
                        <a:solidFill>
                          <a:schemeClr val="accent6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sym typeface="Symbol"/>
                        </a:rPr>
                        <a:t></a:t>
                      </a:r>
                      <a:endParaRPr lang="ru-RU" sz="1400" dirty="0">
                        <a:solidFill>
                          <a:schemeClr val="accent6">
                            <a:lumMod val="10000"/>
                          </a:schemeClr>
                        </a:solidFill>
                        <a:effectLst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accent6">
                            <a:lumMod val="10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400" dirty="0">
                        <a:solidFill>
                          <a:schemeClr val="accent6">
                            <a:lumMod val="10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accent6">
                            <a:lumMod val="10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sym typeface="Symbol"/>
                        </a:rPr>
                        <a:t>0</a:t>
                      </a:r>
                      <a:endParaRPr lang="ru-RU" sz="1400" dirty="0">
                        <a:effectLst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accent6">
                            <a:lumMod val="10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</a:t>
                      </a:r>
                      <a:r>
                        <a:rPr lang="en-US" sz="1400" dirty="0"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 1</a:t>
                      </a:r>
                      <a:endParaRPr lang="ru-RU" sz="1400" dirty="0">
                        <a:solidFill>
                          <a:schemeClr val="accent6">
                            <a:lumMod val="10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accent6">
                            <a:lumMod val="10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sym typeface="Symbol"/>
                        </a:rPr>
                        <a:t></a:t>
                      </a:r>
                      <a:endParaRPr lang="ru-RU" sz="1400" dirty="0">
                        <a:solidFill>
                          <a:schemeClr val="accent6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accent6">
                            <a:lumMod val="10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400" dirty="0">
                        <a:solidFill>
                          <a:schemeClr val="accent6">
                            <a:lumMod val="10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accent6">
                            <a:lumMod val="10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r>
                        <a:rPr lang="ru-RU" sz="1400" dirty="0">
                          <a:effectLst/>
                          <a:sym typeface="Symbol"/>
                        </a:rPr>
                        <a:t>0</a:t>
                      </a:r>
                      <a:endParaRPr lang="ru-RU" sz="1400" dirty="0">
                        <a:solidFill>
                          <a:schemeClr val="accent6">
                            <a:lumMod val="1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accent6">
                            <a:lumMod val="10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</a:t>
                      </a:r>
                      <a:r>
                        <a:rPr lang="en-US" sz="1400" dirty="0"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400" dirty="0">
                        <a:solidFill>
                          <a:schemeClr val="accent6">
                            <a:lumMod val="10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accent6">
                            <a:lumMod val="10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r>
                        <a:rPr lang="ru-RU" sz="1400" dirty="0">
                          <a:effectLst/>
                          <a:sym typeface="Symbol"/>
                        </a:rPr>
                        <a:t></a:t>
                      </a:r>
                      <a:endParaRPr lang="ru-RU" sz="1400" dirty="0">
                        <a:effectLst/>
                      </a:endParaRP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2020194"/>
              </p:ext>
            </p:extLst>
          </p:nvPr>
        </p:nvGraphicFramePr>
        <p:xfrm>
          <a:off x="2351617" y="1867867"/>
          <a:ext cx="152400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62" name="Формула" r:id="rId3" imgW="164957" imgH="393359" progId="Equation.3">
                  <p:embed/>
                </p:oleObj>
              </mc:Choice>
              <mc:Fallback>
                <p:oleObj name="Формула" r:id="rId3" imgW="164957" imgH="39335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1617" y="1867867"/>
                        <a:ext cx="152400" cy="361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0814364"/>
              </p:ext>
            </p:extLst>
          </p:nvPr>
        </p:nvGraphicFramePr>
        <p:xfrm>
          <a:off x="2819401" y="1939305"/>
          <a:ext cx="215900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63" name="Формула" r:id="rId5" imgW="164957" imgH="393359" progId="Equation.3">
                  <p:embed/>
                </p:oleObj>
              </mc:Choice>
              <mc:Fallback>
                <p:oleObj name="Формула" r:id="rId5" imgW="164957" imgH="39335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1" y="1939305"/>
                        <a:ext cx="215900" cy="361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8463641"/>
              </p:ext>
            </p:extLst>
          </p:nvPr>
        </p:nvGraphicFramePr>
        <p:xfrm>
          <a:off x="3407834" y="1939306"/>
          <a:ext cx="165100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64" name="Формула" r:id="rId7" imgW="164957" imgH="393359" progId="Equation.3">
                  <p:embed/>
                </p:oleObj>
              </mc:Choice>
              <mc:Fallback>
                <p:oleObj name="Формула" r:id="rId7" imgW="164957" imgH="39335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07834" y="1939306"/>
                        <a:ext cx="165100" cy="390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9696627"/>
              </p:ext>
            </p:extLst>
          </p:nvPr>
        </p:nvGraphicFramePr>
        <p:xfrm>
          <a:off x="3913717" y="1939305"/>
          <a:ext cx="1524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65" name="Формула" r:id="rId9" imgW="164957" imgH="393359" progId="Equation.3">
                  <p:embed/>
                </p:oleObj>
              </mc:Choice>
              <mc:Fallback>
                <p:oleObj name="Формула" r:id="rId9" imgW="164957" imgH="39335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3717" y="1939305"/>
                        <a:ext cx="1524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Объект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1597588"/>
              </p:ext>
            </p:extLst>
          </p:nvPr>
        </p:nvGraphicFramePr>
        <p:xfrm>
          <a:off x="4464051" y="2012331"/>
          <a:ext cx="190500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66" name="Формула" r:id="rId11" imgW="253890" imgH="393529" progId="Equation.3">
                  <p:embed/>
                </p:oleObj>
              </mc:Choice>
              <mc:Fallback>
                <p:oleObj name="Формула" r:id="rId11" imgW="253890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64051" y="2012331"/>
                        <a:ext cx="190500" cy="333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Объект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6118955"/>
              </p:ext>
            </p:extLst>
          </p:nvPr>
        </p:nvGraphicFramePr>
        <p:xfrm>
          <a:off x="5135033" y="1939306"/>
          <a:ext cx="228600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67" name="Формула" r:id="rId13" imgW="241195" imgH="393529" progId="Equation.3">
                  <p:embed/>
                </p:oleObj>
              </mc:Choice>
              <mc:Fallback>
                <p:oleObj name="Формула" r:id="rId13" imgW="241195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35033" y="1939306"/>
                        <a:ext cx="228600" cy="390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Объект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0370858"/>
              </p:ext>
            </p:extLst>
          </p:nvPr>
        </p:nvGraphicFramePr>
        <p:xfrm>
          <a:off x="5808134" y="1867867"/>
          <a:ext cx="2159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68" name="Формула" r:id="rId15" imgW="241195" imgH="393529" progId="Equation.3">
                  <p:embed/>
                </p:oleObj>
              </mc:Choice>
              <mc:Fallback>
                <p:oleObj name="Формула" r:id="rId15" imgW="241195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08134" y="1867867"/>
                        <a:ext cx="2159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Объект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8066943"/>
              </p:ext>
            </p:extLst>
          </p:nvPr>
        </p:nvGraphicFramePr>
        <p:xfrm>
          <a:off x="6383867" y="2012330"/>
          <a:ext cx="165100" cy="171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69" name="Формула" r:id="rId17" imgW="139700" imgH="139700" progId="Equation.3">
                  <p:embed/>
                </p:oleObj>
              </mc:Choice>
              <mc:Fallback>
                <p:oleObj name="Формула" r:id="rId17" imgW="139700" imgH="139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83867" y="2012330"/>
                        <a:ext cx="165100" cy="171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Объект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8812689"/>
              </p:ext>
            </p:extLst>
          </p:nvPr>
        </p:nvGraphicFramePr>
        <p:xfrm>
          <a:off x="6959601" y="1867867"/>
          <a:ext cx="2159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70" name="Формула" r:id="rId19" imgW="253890" imgH="393529" progId="Equation.3">
                  <p:embed/>
                </p:oleObj>
              </mc:Choice>
              <mc:Fallback>
                <p:oleObj name="Формула" r:id="rId19" imgW="253890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59601" y="1867867"/>
                        <a:ext cx="2159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Объект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3632908"/>
              </p:ext>
            </p:extLst>
          </p:nvPr>
        </p:nvGraphicFramePr>
        <p:xfrm>
          <a:off x="7727951" y="1939305"/>
          <a:ext cx="165100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71" name="Формула" r:id="rId21" imgW="241195" imgH="393529" progId="Equation.3">
                  <p:embed/>
                </p:oleObj>
              </mc:Choice>
              <mc:Fallback>
                <p:oleObj name="Формула" r:id="rId21" imgW="241195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27951" y="1939305"/>
                        <a:ext cx="165100" cy="314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Объект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0192966"/>
              </p:ext>
            </p:extLst>
          </p:nvPr>
        </p:nvGraphicFramePr>
        <p:xfrm>
          <a:off x="8208433" y="1939305"/>
          <a:ext cx="2286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72" name="Формула" r:id="rId23" imgW="253890" imgH="393529" progId="Equation.3">
                  <p:embed/>
                </p:oleObj>
              </mc:Choice>
              <mc:Fallback>
                <p:oleObj name="Формула" r:id="rId23" imgW="253890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08433" y="1939305"/>
                        <a:ext cx="2286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Объект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7512897"/>
              </p:ext>
            </p:extLst>
          </p:nvPr>
        </p:nvGraphicFramePr>
        <p:xfrm>
          <a:off x="8879417" y="1939306"/>
          <a:ext cx="228600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73" name="Формула" r:id="rId25" imgW="241195" imgH="393529" progId="Equation.3">
                  <p:embed/>
                </p:oleObj>
              </mc:Choice>
              <mc:Fallback>
                <p:oleObj name="Формула" r:id="rId25" imgW="241195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79417" y="1939306"/>
                        <a:ext cx="228600" cy="40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Объект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9850130"/>
              </p:ext>
            </p:extLst>
          </p:nvPr>
        </p:nvGraphicFramePr>
        <p:xfrm>
          <a:off x="9552517" y="1939306"/>
          <a:ext cx="228600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74" name="Формула" r:id="rId27" imgW="241195" imgH="393529" progId="Equation.3">
                  <p:embed/>
                </p:oleObj>
              </mc:Choice>
              <mc:Fallback>
                <p:oleObj name="Формула" r:id="rId27" imgW="241195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52517" y="1939306"/>
                        <a:ext cx="228600" cy="390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Объект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1405595"/>
              </p:ext>
            </p:extLst>
          </p:nvPr>
        </p:nvGraphicFramePr>
        <p:xfrm>
          <a:off x="10223500" y="1867868"/>
          <a:ext cx="254000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75" name="Формула" r:id="rId29" imgW="253890" imgH="393529" progId="Equation.3">
                  <p:embed/>
                </p:oleObj>
              </mc:Choice>
              <mc:Fallback>
                <p:oleObj name="Формула" r:id="rId29" imgW="253890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23500" y="1867868"/>
                        <a:ext cx="254000" cy="40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Объект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4621321"/>
              </p:ext>
            </p:extLst>
          </p:nvPr>
        </p:nvGraphicFramePr>
        <p:xfrm>
          <a:off x="10896600" y="1939305"/>
          <a:ext cx="2540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76" name="Формула" r:id="rId31" imgW="291973" imgH="393529" progId="Equation.3">
                  <p:embed/>
                </p:oleObj>
              </mc:Choice>
              <mc:Fallback>
                <p:oleObj name="Формула" r:id="rId31" imgW="291973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96600" y="1939305"/>
                        <a:ext cx="2540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Объект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1784226"/>
              </p:ext>
            </p:extLst>
          </p:nvPr>
        </p:nvGraphicFramePr>
        <p:xfrm>
          <a:off x="11472334" y="2012331"/>
          <a:ext cx="292100" cy="21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77" name="Формула" r:id="rId33" imgW="228402" imgH="177646" progId="Equation.3">
                  <p:embed/>
                </p:oleObj>
              </mc:Choice>
              <mc:Fallback>
                <p:oleObj name="Формула" r:id="rId33" imgW="228402" imgH="17764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72334" y="2012331"/>
                        <a:ext cx="292100" cy="219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Объект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2839827"/>
              </p:ext>
            </p:extLst>
          </p:nvPr>
        </p:nvGraphicFramePr>
        <p:xfrm>
          <a:off x="8208235" y="3284984"/>
          <a:ext cx="3302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78" name="Формула" r:id="rId35" imgW="253890" imgH="418918" progId="Equation.3">
                  <p:embed/>
                </p:oleObj>
              </mc:Choice>
              <mc:Fallback>
                <p:oleObj name="Формула" r:id="rId35" imgW="253890" imgH="418918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08235" y="3284984"/>
                        <a:ext cx="330200" cy="3810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Объект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2920524"/>
              </p:ext>
            </p:extLst>
          </p:nvPr>
        </p:nvGraphicFramePr>
        <p:xfrm>
          <a:off x="2159563" y="3212976"/>
          <a:ext cx="292100" cy="209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79" name="Формула" r:id="rId37" imgW="228600" imgH="228600" progId="Equation.3">
                  <p:embed/>
                </p:oleObj>
              </mc:Choice>
              <mc:Fallback>
                <p:oleObj name="Формула" r:id="rId37" imgW="2286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563" y="3212976"/>
                        <a:ext cx="292100" cy="2095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Объект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6750148"/>
              </p:ext>
            </p:extLst>
          </p:nvPr>
        </p:nvGraphicFramePr>
        <p:xfrm>
          <a:off x="5519937" y="3284984"/>
          <a:ext cx="444500" cy="209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80" name="Формула" r:id="rId39" imgW="342751" imgH="228501" progId="Equation.3">
                  <p:embed/>
                </p:oleObj>
              </mc:Choice>
              <mc:Fallback>
                <p:oleObj name="Формула" r:id="rId39" imgW="342751" imgH="22850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19937" y="3284984"/>
                        <a:ext cx="444500" cy="2095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Объект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3649200"/>
              </p:ext>
            </p:extLst>
          </p:nvPr>
        </p:nvGraphicFramePr>
        <p:xfrm>
          <a:off x="4463819" y="3212977"/>
          <a:ext cx="393700" cy="29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81" name="Формула" r:id="rId41" imgW="368300" imgH="419100" progId="Equation.3">
                  <p:embed/>
                </p:oleObj>
              </mc:Choice>
              <mc:Fallback>
                <p:oleObj name="Формула" r:id="rId41" imgW="3683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63819" y="3212977"/>
                        <a:ext cx="393700" cy="2952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Объект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4126883"/>
              </p:ext>
            </p:extLst>
          </p:nvPr>
        </p:nvGraphicFramePr>
        <p:xfrm>
          <a:off x="3311691" y="3212977"/>
          <a:ext cx="279400" cy="29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82" name="Формула" r:id="rId43" imgW="253890" imgH="418918" progId="Equation.3">
                  <p:embed/>
                </p:oleObj>
              </mc:Choice>
              <mc:Fallback>
                <p:oleObj name="Формула" r:id="rId43" imgW="253890" imgH="418918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11691" y="3212977"/>
                        <a:ext cx="279400" cy="2952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Объект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220328"/>
              </p:ext>
            </p:extLst>
          </p:nvPr>
        </p:nvGraphicFramePr>
        <p:xfrm>
          <a:off x="6960097" y="3212976"/>
          <a:ext cx="292100" cy="209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83" name="Формула" r:id="rId45" imgW="228600" imgH="228600" progId="Equation.3">
                  <p:embed/>
                </p:oleObj>
              </mc:Choice>
              <mc:Fallback>
                <p:oleObj name="Формула" r:id="rId45" imgW="2286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60097" y="3212976"/>
                        <a:ext cx="292100" cy="2095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Объект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2198224"/>
              </p:ext>
            </p:extLst>
          </p:nvPr>
        </p:nvGraphicFramePr>
        <p:xfrm>
          <a:off x="10896534" y="3284984"/>
          <a:ext cx="444500" cy="209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84" name="Формула" r:id="rId46" imgW="342751" imgH="228501" progId="Equation.3">
                  <p:embed/>
                </p:oleObj>
              </mc:Choice>
              <mc:Fallback>
                <p:oleObj name="Формула" r:id="rId46" imgW="342751" imgH="22850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96534" y="3284984"/>
                        <a:ext cx="444500" cy="2095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Объект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193250"/>
              </p:ext>
            </p:extLst>
          </p:nvPr>
        </p:nvGraphicFramePr>
        <p:xfrm>
          <a:off x="9456373" y="3284984"/>
          <a:ext cx="4572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85" name="Формула" r:id="rId48" imgW="368300" imgH="419100" progId="Equation.3">
                  <p:embed/>
                </p:oleObj>
              </mc:Choice>
              <mc:Fallback>
                <p:oleObj name="Формула" r:id="rId48" imgW="3683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56373" y="3284984"/>
                        <a:ext cx="457200" cy="3429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39577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7" y="620688"/>
            <a:ext cx="12226087" cy="5744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5135893" y="538798"/>
            <a:ext cx="0" cy="6274579"/>
          </a:xfrm>
          <a:prstGeom prst="line">
            <a:avLst/>
          </a:prstGeom>
          <a:ln w="38100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3695733" y="557063"/>
            <a:ext cx="0" cy="6274579"/>
          </a:xfrm>
          <a:prstGeom prst="line">
            <a:avLst/>
          </a:prstGeom>
          <a:ln w="38100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9456373" y="557063"/>
            <a:ext cx="0" cy="6274579"/>
          </a:xfrm>
          <a:prstGeom prst="line">
            <a:avLst/>
          </a:prstGeom>
          <a:ln w="38100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8016213" y="620689"/>
            <a:ext cx="0" cy="6274579"/>
          </a:xfrm>
          <a:prstGeom prst="line">
            <a:avLst/>
          </a:prstGeom>
          <a:ln w="38100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6576053" y="620689"/>
            <a:ext cx="0" cy="6274579"/>
          </a:xfrm>
          <a:prstGeom prst="line">
            <a:avLst/>
          </a:prstGeom>
          <a:ln w="38100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815413" y="557063"/>
            <a:ext cx="0" cy="6274579"/>
          </a:xfrm>
          <a:prstGeom prst="line">
            <a:avLst/>
          </a:prstGeom>
          <a:ln w="38100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2255573" y="620689"/>
            <a:ext cx="0" cy="6274579"/>
          </a:xfrm>
          <a:prstGeom prst="line">
            <a:avLst/>
          </a:prstGeom>
          <a:ln w="38100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10896533" y="548680"/>
            <a:ext cx="0" cy="6274579"/>
          </a:xfrm>
          <a:prstGeom prst="line">
            <a:avLst/>
          </a:prstGeom>
          <a:ln w="38100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5788191" y="3647578"/>
            <a:ext cx="96011" cy="767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5490732" y="3284984"/>
            <a:ext cx="96011" cy="767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5586743" y="3493000"/>
            <a:ext cx="96011" cy="767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5327915" y="2996952"/>
            <a:ext cx="96011" cy="767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6144005" y="4016269"/>
            <a:ext cx="96011" cy="767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6019628" y="3795009"/>
            <a:ext cx="96011" cy="767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6242596" y="4293096"/>
            <a:ext cx="96011" cy="767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олилиния 20"/>
          <p:cNvSpPr/>
          <p:nvPr/>
        </p:nvSpPr>
        <p:spPr>
          <a:xfrm flipH="1">
            <a:off x="5231903" y="1455322"/>
            <a:ext cx="652296" cy="2239608"/>
          </a:xfrm>
          <a:custGeom>
            <a:avLst/>
            <a:gdLst>
              <a:gd name="connsiteX0" fmla="*/ 0 w 647700"/>
              <a:gd name="connsiteY0" fmla="*/ 2222500 h 2239608"/>
              <a:gd name="connsiteX1" fmla="*/ 107950 w 647700"/>
              <a:gd name="connsiteY1" fmla="*/ 2222500 h 2239608"/>
              <a:gd name="connsiteX2" fmla="*/ 247650 w 647700"/>
              <a:gd name="connsiteY2" fmla="*/ 2044700 h 2239608"/>
              <a:gd name="connsiteX3" fmla="*/ 368300 w 647700"/>
              <a:gd name="connsiteY3" fmla="*/ 1809750 h 2239608"/>
              <a:gd name="connsiteX4" fmla="*/ 488950 w 647700"/>
              <a:gd name="connsiteY4" fmla="*/ 1479550 h 2239608"/>
              <a:gd name="connsiteX5" fmla="*/ 527050 w 647700"/>
              <a:gd name="connsiteY5" fmla="*/ 1257300 h 2239608"/>
              <a:gd name="connsiteX6" fmla="*/ 584200 w 647700"/>
              <a:gd name="connsiteY6" fmla="*/ 863600 h 2239608"/>
              <a:gd name="connsiteX7" fmla="*/ 647700 w 647700"/>
              <a:gd name="connsiteY7" fmla="*/ 0 h 2239608"/>
              <a:gd name="connsiteX8" fmla="*/ 647700 w 647700"/>
              <a:gd name="connsiteY8" fmla="*/ 0 h 2239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7700" h="2239608">
                <a:moveTo>
                  <a:pt x="0" y="2222500"/>
                </a:moveTo>
                <a:cubicBezTo>
                  <a:pt x="33337" y="2237316"/>
                  <a:pt x="66675" y="2252133"/>
                  <a:pt x="107950" y="2222500"/>
                </a:cubicBezTo>
                <a:cubicBezTo>
                  <a:pt x="149225" y="2192867"/>
                  <a:pt x="204258" y="2113492"/>
                  <a:pt x="247650" y="2044700"/>
                </a:cubicBezTo>
                <a:cubicBezTo>
                  <a:pt x="291042" y="1975908"/>
                  <a:pt x="328083" y="1903942"/>
                  <a:pt x="368300" y="1809750"/>
                </a:cubicBezTo>
                <a:cubicBezTo>
                  <a:pt x="408517" y="1715558"/>
                  <a:pt x="462492" y="1571625"/>
                  <a:pt x="488950" y="1479550"/>
                </a:cubicBezTo>
                <a:cubicBezTo>
                  <a:pt x="515408" y="1387475"/>
                  <a:pt x="511175" y="1359958"/>
                  <a:pt x="527050" y="1257300"/>
                </a:cubicBezTo>
                <a:cubicBezTo>
                  <a:pt x="542925" y="1154642"/>
                  <a:pt x="564092" y="1073150"/>
                  <a:pt x="584200" y="863600"/>
                </a:cubicBezTo>
                <a:cubicBezTo>
                  <a:pt x="604308" y="654050"/>
                  <a:pt x="647700" y="0"/>
                  <a:pt x="647700" y="0"/>
                </a:cubicBezTo>
                <a:lnTo>
                  <a:pt x="647700" y="0"/>
                </a:lnTo>
              </a:path>
            </a:pathLst>
          </a:cu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олилиния 21"/>
          <p:cNvSpPr/>
          <p:nvPr/>
        </p:nvSpPr>
        <p:spPr>
          <a:xfrm flipV="1">
            <a:off x="5807968" y="3709672"/>
            <a:ext cx="672075" cy="2239608"/>
          </a:xfrm>
          <a:custGeom>
            <a:avLst/>
            <a:gdLst>
              <a:gd name="connsiteX0" fmla="*/ 0 w 647700"/>
              <a:gd name="connsiteY0" fmla="*/ 2222500 h 2239608"/>
              <a:gd name="connsiteX1" fmla="*/ 107950 w 647700"/>
              <a:gd name="connsiteY1" fmla="*/ 2222500 h 2239608"/>
              <a:gd name="connsiteX2" fmla="*/ 247650 w 647700"/>
              <a:gd name="connsiteY2" fmla="*/ 2044700 h 2239608"/>
              <a:gd name="connsiteX3" fmla="*/ 368300 w 647700"/>
              <a:gd name="connsiteY3" fmla="*/ 1809750 h 2239608"/>
              <a:gd name="connsiteX4" fmla="*/ 488950 w 647700"/>
              <a:gd name="connsiteY4" fmla="*/ 1479550 h 2239608"/>
              <a:gd name="connsiteX5" fmla="*/ 527050 w 647700"/>
              <a:gd name="connsiteY5" fmla="*/ 1257300 h 2239608"/>
              <a:gd name="connsiteX6" fmla="*/ 584200 w 647700"/>
              <a:gd name="connsiteY6" fmla="*/ 863600 h 2239608"/>
              <a:gd name="connsiteX7" fmla="*/ 647700 w 647700"/>
              <a:gd name="connsiteY7" fmla="*/ 0 h 2239608"/>
              <a:gd name="connsiteX8" fmla="*/ 647700 w 647700"/>
              <a:gd name="connsiteY8" fmla="*/ 0 h 2239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7700" h="2239608">
                <a:moveTo>
                  <a:pt x="0" y="2222500"/>
                </a:moveTo>
                <a:cubicBezTo>
                  <a:pt x="33337" y="2237316"/>
                  <a:pt x="66675" y="2252133"/>
                  <a:pt x="107950" y="2222500"/>
                </a:cubicBezTo>
                <a:cubicBezTo>
                  <a:pt x="149225" y="2192867"/>
                  <a:pt x="204258" y="2113492"/>
                  <a:pt x="247650" y="2044700"/>
                </a:cubicBezTo>
                <a:cubicBezTo>
                  <a:pt x="291042" y="1975908"/>
                  <a:pt x="328083" y="1903942"/>
                  <a:pt x="368300" y="1809750"/>
                </a:cubicBezTo>
                <a:cubicBezTo>
                  <a:pt x="408517" y="1715558"/>
                  <a:pt x="462492" y="1571625"/>
                  <a:pt x="488950" y="1479550"/>
                </a:cubicBezTo>
                <a:cubicBezTo>
                  <a:pt x="515408" y="1387475"/>
                  <a:pt x="511175" y="1359958"/>
                  <a:pt x="527050" y="1257300"/>
                </a:cubicBezTo>
                <a:cubicBezTo>
                  <a:pt x="542925" y="1154642"/>
                  <a:pt x="564092" y="1073150"/>
                  <a:pt x="584200" y="863600"/>
                </a:cubicBezTo>
                <a:cubicBezTo>
                  <a:pt x="604308" y="654050"/>
                  <a:pt x="647700" y="0"/>
                  <a:pt x="647700" y="0"/>
                </a:cubicBezTo>
                <a:lnTo>
                  <a:pt x="647700" y="0"/>
                </a:lnTo>
              </a:path>
            </a:pathLst>
          </a:cu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олилиния 22"/>
          <p:cNvSpPr/>
          <p:nvPr/>
        </p:nvSpPr>
        <p:spPr>
          <a:xfrm flipH="1">
            <a:off x="9572163" y="1420930"/>
            <a:ext cx="652296" cy="2239608"/>
          </a:xfrm>
          <a:custGeom>
            <a:avLst/>
            <a:gdLst>
              <a:gd name="connsiteX0" fmla="*/ 0 w 647700"/>
              <a:gd name="connsiteY0" fmla="*/ 2222500 h 2239608"/>
              <a:gd name="connsiteX1" fmla="*/ 107950 w 647700"/>
              <a:gd name="connsiteY1" fmla="*/ 2222500 h 2239608"/>
              <a:gd name="connsiteX2" fmla="*/ 247650 w 647700"/>
              <a:gd name="connsiteY2" fmla="*/ 2044700 h 2239608"/>
              <a:gd name="connsiteX3" fmla="*/ 368300 w 647700"/>
              <a:gd name="connsiteY3" fmla="*/ 1809750 h 2239608"/>
              <a:gd name="connsiteX4" fmla="*/ 488950 w 647700"/>
              <a:gd name="connsiteY4" fmla="*/ 1479550 h 2239608"/>
              <a:gd name="connsiteX5" fmla="*/ 527050 w 647700"/>
              <a:gd name="connsiteY5" fmla="*/ 1257300 h 2239608"/>
              <a:gd name="connsiteX6" fmla="*/ 584200 w 647700"/>
              <a:gd name="connsiteY6" fmla="*/ 863600 h 2239608"/>
              <a:gd name="connsiteX7" fmla="*/ 647700 w 647700"/>
              <a:gd name="connsiteY7" fmla="*/ 0 h 2239608"/>
              <a:gd name="connsiteX8" fmla="*/ 647700 w 647700"/>
              <a:gd name="connsiteY8" fmla="*/ 0 h 2239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7700" h="2239608">
                <a:moveTo>
                  <a:pt x="0" y="2222500"/>
                </a:moveTo>
                <a:cubicBezTo>
                  <a:pt x="33337" y="2237316"/>
                  <a:pt x="66675" y="2252133"/>
                  <a:pt x="107950" y="2222500"/>
                </a:cubicBezTo>
                <a:cubicBezTo>
                  <a:pt x="149225" y="2192867"/>
                  <a:pt x="204258" y="2113492"/>
                  <a:pt x="247650" y="2044700"/>
                </a:cubicBezTo>
                <a:cubicBezTo>
                  <a:pt x="291042" y="1975908"/>
                  <a:pt x="328083" y="1903942"/>
                  <a:pt x="368300" y="1809750"/>
                </a:cubicBezTo>
                <a:cubicBezTo>
                  <a:pt x="408517" y="1715558"/>
                  <a:pt x="462492" y="1571625"/>
                  <a:pt x="488950" y="1479550"/>
                </a:cubicBezTo>
                <a:cubicBezTo>
                  <a:pt x="515408" y="1387475"/>
                  <a:pt x="511175" y="1359958"/>
                  <a:pt x="527050" y="1257300"/>
                </a:cubicBezTo>
                <a:cubicBezTo>
                  <a:pt x="542925" y="1154642"/>
                  <a:pt x="564092" y="1073150"/>
                  <a:pt x="584200" y="863600"/>
                </a:cubicBezTo>
                <a:cubicBezTo>
                  <a:pt x="604308" y="654050"/>
                  <a:pt x="647700" y="0"/>
                  <a:pt x="647700" y="0"/>
                </a:cubicBezTo>
                <a:lnTo>
                  <a:pt x="647700" y="0"/>
                </a:lnTo>
              </a:path>
            </a:pathLst>
          </a:cu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олилиния 23"/>
          <p:cNvSpPr/>
          <p:nvPr/>
        </p:nvSpPr>
        <p:spPr>
          <a:xfrm flipH="1">
            <a:off x="8112224" y="1446361"/>
            <a:ext cx="652296" cy="2239608"/>
          </a:xfrm>
          <a:custGeom>
            <a:avLst/>
            <a:gdLst>
              <a:gd name="connsiteX0" fmla="*/ 0 w 647700"/>
              <a:gd name="connsiteY0" fmla="*/ 2222500 h 2239608"/>
              <a:gd name="connsiteX1" fmla="*/ 107950 w 647700"/>
              <a:gd name="connsiteY1" fmla="*/ 2222500 h 2239608"/>
              <a:gd name="connsiteX2" fmla="*/ 247650 w 647700"/>
              <a:gd name="connsiteY2" fmla="*/ 2044700 h 2239608"/>
              <a:gd name="connsiteX3" fmla="*/ 368300 w 647700"/>
              <a:gd name="connsiteY3" fmla="*/ 1809750 h 2239608"/>
              <a:gd name="connsiteX4" fmla="*/ 488950 w 647700"/>
              <a:gd name="connsiteY4" fmla="*/ 1479550 h 2239608"/>
              <a:gd name="connsiteX5" fmla="*/ 527050 w 647700"/>
              <a:gd name="connsiteY5" fmla="*/ 1257300 h 2239608"/>
              <a:gd name="connsiteX6" fmla="*/ 584200 w 647700"/>
              <a:gd name="connsiteY6" fmla="*/ 863600 h 2239608"/>
              <a:gd name="connsiteX7" fmla="*/ 647700 w 647700"/>
              <a:gd name="connsiteY7" fmla="*/ 0 h 2239608"/>
              <a:gd name="connsiteX8" fmla="*/ 647700 w 647700"/>
              <a:gd name="connsiteY8" fmla="*/ 0 h 2239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7700" h="2239608">
                <a:moveTo>
                  <a:pt x="0" y="2222500"/>
                </a:moveTo>
                <a:cubicBezTo>
                  <a:pt x="33337" y="2237316"/>
                  <a:pt x="66675" y="2252133"/>
                  <a:pt x="107950" y="2222500"/>
                </a:cubicBezTo>
                <a:cubicBezTo>
                  <a:pt x="149225" y="2192867"/>
                  <a:pt x="204258" y="2113492"/>
                  <a:pt x="247650" y="2044700"/>
                </a:cubicBezTo>
                <a:cubicBezTo>
                  <a:pt x="291042" y="1975908"/>
                  <a:pt x="328083" y="1903942"/>
                  <a:pt x="368300" y="1809750"/>
                </a:cubicBezTo>
                <a:cubicBezTo>
                  <a:pt x="408517" y="1715558"/>
                  <a:pt x="462492" y="1571625"/>
                  <a:pt x="488950" y="1479550"/>
                </a:cubicBezTo>
                <a:cubicBezTo>
                  <a:pt x="515408" y="1387475"/>
                  <a:pt x="511175" y="1359958"/>
                  <a:pt x="527050" y="1257300"/>
                </a:cubicBezTo>
                <a:cubicBezTo>
                  <a:pt x="542925" y="1154642"/>
                  <a:pt x="564092" y="1073150"/>
                  <a:pt x="584200" y="863600"/>
                </a:cubicBezTo>
                <a:cubicBezTo>
                  <a:pt x="604308" y="654050"/>
                  <a:pt x="647700" y="0"/>
                  <a:pt x="647700" y="0"/>
                </a:cubicBezTo>
                <a:lnTo>
                  <a:pt x="647700" y="0"/>
                </a:lnTo>
              </a:path>
            </a:pathLst>
          </a:cu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олилиния 24"/>
          <p:cNvSpPr/>
          <p:nvPr/>
        </p:nvSpPr>
        <p:spPr>
          <a:xfrm flipH="1">
            <a:off x="6672064" y="1436478"/>
            <a:ext cx="652296" cy="2239608"/>
          </a:xfrm>
          <a:custGeom>
            <a:avLst/>
            <a:gdLst>
              <a:gd name="connsiteX0" fmla="*/ 0 w 647700"/>
              <a:gd name="connsiteY0" fmla="*/ 2222500 h 2239608"/>
              <a:gd name="connsiteX1" fmla="*/ 107950 w 647700"/>
              <a:gd name="connsiteY1" fmla="*/ 2222500 h 2239608"/>
              <a:gd name="connsiteX2" fmla="*/ 247650 w 647700"/>
              <a:gd name="connsiteY2" fmla="*/ 2044700 h 2239608"/>
              <a:gd name="connsiteX3" fmla="*/ 368300 w 647700"/>
              <a:gd name="connsiteY3" fmla="*/ 1809750 h 2239608"/>
              <a:gd name="connsiteX4" fmla="*/ 488950 w 647700"/>
              <a:gd name="connsiteY4" fmla="*/ 1479550 h 2239608"/>
              <a:gd name="connsiteX5" fmla="*/ 527050 w 647700"/>
              <a:gd name="connsiteY5" fmla="*/ 1257300 h 2239608"/>
              <a:gd name="connsiteX6" fmla="*/ 584200 w 647700"/>
              <a:gd name="connsiteY6" fmla="*/ 863600 h 2239608"/>
              <a:gd name="connsiteX7" fmla="*/ 647700 w 647700"/>
              <a:gd name="connsiteY7" fmla="*/ 0 h 2239608"/>
              <a:gd name="connsiteX8" fmla="*/ 647700 w 647700"/>
              <a:gd name="connsiteY8" fmla="*/ 0 h 2239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7700" h="2239608">
                <a:moveTo>
                  <a:pt x="0" y="2222500"/>
                </a:moveTo>
                <a:cubicBezTo>
                  <a:pt x="33337" y="2237316"/>
                  <a:pt x="66675" y="2252133"/>
                  <a:pt x="107950" y="2222500"/>
                </a:cubicBezTo>
                <a:cubicBezTo>
                  <a:pt x="149225" y="2192867"/>
                  <a:pt x="204258" y="2113492"/>
                  <a:pt x="247650" y="2044700"/>
                </a:cubicBezTo>
                <a:cubicBezTo>
                  <a:pt x="291042" y="1975908"/>
                  <a:pt x="328083" y="1903942"/>
                  <a:pt x="368300" y="1809750"/>
                </a:cubicBezTo>
                <a:cubicBezTo>
                  <a:pt x="408517" y="1715558"/>
                  <a:pt x="462492" y="1571625"/>
                  <a:pt x="488950" y="1479550"/>
                </a:cubicBezTo>
                <a:cubicBezTo>
                  <a:pt x="515408" y="1387475"/>
                  <a:pt x="511175" y="1359958"/>
                  <a:pt x="527050" y="1257300"/>
                </a:cubicBezTo>
                <a:cubicBezTo>
                  <a:pt x="542925" y="1154642"/>
                  <a:pt x="564092" y="1073150"/>
                  <a:pt x="584200" y="863600"/>
                </a:cubicBezTo>
                <a:cubicBezTo>
                  <a:pt x="604308" y="654050"/>
                  <a:pt x="647700" y="0"/>
                  <a:pt x="647700" y="0"/>
                </a:cubicBezTo>
                <a:lnTo>
                  <a:pt x="647700" y="0"/>
                </a:lnTo>
              </a:path>
            </a:pathLst>
          </a:cu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олилиния 25"/>
          <p:cNvSpPr/>
          <p:nvPr/>
        </p:nvSpPr>
        <p:spPr>
          <a:xfrm flipH="1">
            <a:off x="815413" y="1407970"/>
            <a:ext cx="652296" cy="2239608"/>
          </a:xfrm>
          <a:custGeom>
            <a:avLst/>
            <a:gdLst>
              <a:gd name="connsiteX0" fmla="*/ 0 w 647700"/>
              <a:gd name="connsiteY0" fmla="*/ 2222500 h 2239608"/>
              <a:gd name="connsiteX1" fmla="*/ 107950 w 647700"/>
              <a:gd name="connsiteY1" fmla="*/ 2222500 h 2239608"/>
              <a:gd name="connsiteX2" fmla="*/ 247650 w 647700"/>
              <a:gd name="connsiteY2" fmla="*/ 2044700 h 2239608"/>
              <a:gd name="connsiteX3" fmla="*/ 368300 w 647700"/>
              <a:gd name="connsiteY3" fmla="*/ 1809750 h 2239608"/>
              <a:gd name="connsiteX4" fmla="*/ 488950 w 647700"/>
              <a:gd name="connsiteY4" fmla="*/ 1479550 h 2239608"/>
              <a:gd name="connsiteX5" fmla="*/ 527050 w 647700"/>
              <a:gd name="connsiteY5" fmla="*/ 1257300 h 2239608"/>
              <a:gd name="connsiteX6" fmla="*/ 584200 w 647700"/>
              <a:gd name="connsiteY6" fmla="*/ 863600 h 2239608"/>
              <a:gd name="connsiteX7" fmla="*/ 647700 w 647700"/>
              <a:gd name="connsiteY7" fmla="*/ 0 h 2239608"/>
              <a:gd name="connsiteX8" fmla="*/ 647700 w 647700"/>
              <a:gd name="connsiteY8" fmla="*/ 0 h 2239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7700" h="2239608">
                <a:moveTo>
                  <a:pt x="0" y="2222500"/>
                </a:moveTo>
                <a:cubicBezTo>
                  <a:pt x="33337" y="2237316"/>
                  <a:pt x="66675" y="2252133"/>
                  <a:pt x="107950" y="2222500"/>
                </a:cubicBezTo>
                <a:cubicBezTo>
                  <a:pt x="149225" y="2192867"/>
                  <a:pt x="204258" y="2113492"/>
                  <a:pt x="247650" y="2044700"/>
                </a:cubicBezTo>
                <a:cubicBezTo>
                  <a:pt x="291042" y="1975908"/>
                  <a:pt x="328083" y="1903942"/>
                  <a:pt x="368300" y="1809750"/>
                </a:cubicBezTo>
                <a:cubicBezTo>
                  <a:pt x="408517" y="1715558"/>
                  <a:pt x="462492" y="1571625"/>
                  <a:pt x="488950" y="1479550"/>
                </a:cubicBezTo>
                <a:cubicBezTo>
                  <a:pt x="515408" y="1387475"/>
                  <a:pt x="511175" y="1359958"/>
                  <a:pt x="527050" y="1257300"/>
                </a:cubicBezTo>
                <a:cubicBezTo>
                  <a:pt x="542925" y="1154642"/>
                  <a:pt x="564092" y="1073150"/>
                  <a:pt x="584200" y="863600"/>
                </a:cubicBezTo>
                <a:cubicBezTo>
                  <a:pt x="604308" y="654050"/>
                  <a:pt x="647700" y="0"/>
                  <a:pt x="647700" y="0"/>
                </a:cubicBezTo>
                <a:lnTo>
                  <a:pt x="647700" y="0"/>
                </a:lnTo>
              </a:path>
            </a:pathLst>
          </a:cu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олилиния 26"/>
          <p:cNvSpPr/>
          <p:nvPr/>
        </p:nvSpPr>
        <p:spPr>
          <a:xfrm flipH="1">
            <a:off x="2255573" y="1407970"/>
            <a:ext cx="652296" cy="2239608"/>
          </a:xfrm>
          <a:custGeom>
            <a:avLst/>
            <a:gdLst>
              <a:gd name="connsiteX0" fmla="*/ 0 w 647700"/>
              <a:gd name="connsiteY0" fmla="*/ 2222500 h 2239608"/>
              <a:gd name="connsiteX1" fmla="*/ 107950 w 647700"/>
              <a:gd name="connsiteY1" fmla="*/ 2222500 h 2239608"/>
              <a:gd name="connsiteX2" fmla="*/ 247650 w 647700"/>
              <a:gd name="connsiteY2" fmla="*/ 2044700 h 2239608"/>
              <a:gd name="connsiteX3" fmla="*/ 368300 w 647700"/>
              <a:gd name="connsiteY3" fmla="*/ 1809750 h 2239608"/>
              <a:gd name="connsiteX4" fmla="*/ 488950 w 647700"/>
              <a:gd name="connsiteY4" fmla="*/ 1479550 h 2239608"/>
              <a:gd name="connsiteX5" fmla="*/ 527050 w 647700"/>
              <a:gd name="connsiteY5" fmla="*/ 1257300 h 2239608"/>
              <a:gd name="connsiteX6" fmla="*/ 584200 w 647700"/>
              <a:gd name="connsiteY6" fmla="*/ 863600 h 2239608"/>
              <a:gd name="connsiteX7" fmla="*/ 647700 w 647700"/>
              <a:gd name="connsiteY7" fmla="*/ 0 h 2239608"/>
              <a:gd name="connsiteX8" fmla="*/ 647700 w 647700"/>
              <a:gd name="connsiteY8" fmla="*/ 0 h 2239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7700" h="2239608">
                <a:moveTo>
                  <a:pt x="0" y="2222500"/>
                </a:moveTo>
                <a:cubicBezTo>
                  <a:pt x="33337" y="2237316"/>
                  <a:pt x="66675" y="2252133"/>
                  <a:pt x="107950" y="2222500"/>
                </a:cubicBezTo>
                <a:cubicBezTo>
                  <a:pt x="149225" y="2192867"/>
                  <a:pt x="204258" y="2113492"/>
                  <a:pt x="247650" y="2044700"/>
                </a:cubicBezTo>
                <a:cubicBezTo>
                  <a:pt x="291042" y="1975908"/>
                  <a:pt x="328083" y="1903942"/>
                  <a:pt x="368300" y="1809750"/>
                </a:cubicBezTo>
                <a:cubicBezTo>
                  <a:pt x="408517" y="1715558"/>
                  <a:pt x="462492" y="1571625"/>
                  <a:pt x="488950" y="1479550"/>
                </a:cubicBezTo>
                <a:cubicBezTo>
                  <a:pt x="515408" y="1387475"/>
                  <a:pt x="511175" y="1359958"/>
                  <a:pt x="527050" y="1257300"/>
                </a:cubicBezTo>
                <a:cubicBezTo>
                  <a:pt x="542925" y="1154642"/>
                  <a:pt x="564092" y="1073150"/>
                  <a:pt x="584200" y="863600"/>
                </a:cubicBezTo>
                <a:cubicBezTo>
                  <a:pt x="604308" y="654050"/>
                  <a:pt x="647700" y="0"/>
                  <a:pt x="647700" y="0"/>
                </a:cubicBezTo>
                <a:lnTo>
                  <a:pt x="647700" y="0"/>
                </a:lnTo>
              </a:path>
            </a:pathLst>
          </a:cu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олилиния 27"/>
          <p:cNvSpPr/>
          <p:nvPr/>
        </p:nvSpPr>
        <p:spPr>
          <a:xfrm flipH="1">
            <a:off x="3695733" y="1436478"/>
            <a:ext cx="652296" cy="2239608"/>
          </a:xfrm>
          <a:custGeom>
            <a:avLst/>
            <a:gdLst>
              <a:gd name="connsiteX0" fmla="*/ 0 w 647700"/>
              <a:gd name="connsiteY0" fmla="*/ 2222500 h 2239608"/>
              <a:gd name="connsiteX1" fmla="*/ 107950 w 647700"/>
              <a:gd name="connsiteY1" fmla="*/ 2222500 h 2239608"/>
              <a:gd name="connsiteX2" fmla="*/ 247650 w 647700"/>
              <a:gd name="connsiteY2" fmla="*/ 2044700 h 2239608"/>
              <a:gd name="connsiteX3" fmla="*/ 368300 w 647700"/>
              <a:gd name="connsiteY3" fmla="*/ 1809750 h 2239608"/>
              <a:gd name="connsiteX4" fmla="*/ 488950 w 647700"/>
              <a:gd name="connsiteY4" fmla="*/ 1479550 h 2239608"/>
              <a:gd name="connsiteX5" fmla="*/ 527050 w 647700"/>
              <a:gd name="connsiteY5" fmla="*/ 1257300 h 2239608"/>
              <a:gd name="connsiteX6" fmla="*/ 584200 w 647700"/>
              <a:gd name="connsiteY6" fmla="*/ 863600 h 2239608"/>
              <a:gd name="connsiteX7" fmla="*/ 647700 w 647700"/>
              <a:gd name="connsiteY7" fmla="*/ 0 h 2239608"/>
              <a:gd name="connsiteX8" fmla="*/ 647700 w 647700"/>
              <a:gd name="connsiteY8" fmla="*/ 0 h 2239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7700" h="2239608">
                <a:moveTo>
                  <a:pt x="0" y="2222500"/>
                </a:moveTo>
                <a:cubicBezTo>
                  <a:pt x="33337" y="2237316"/>
                  <a:pt x="66675" y="2252133"/>
                  <a:pt x="107950" y="2222500"/>
                </a:cubicBezTo>
                <a:cubicBezTo>
                  <a:pt x="149225" y="2192867"/>
                  <a:pt x="204258" y="2113492"/>
                  <a:pt x="247650" y="2044700"/>
                </a:cubicBezTo>
                <a:cubicBezTo>
                  <a:pt x="291042" y="1975908"/>
                  <a:pt x="328083" y="1903942"/>
                  <a:pt x="368300" y="1809750"/>
                </a:cubicBezTo>
                <a:cubicBezTo>
                  <a:pt x="408517" y="1715558"/>
                  <a:pt x="462492" y="1571625"/>
                  <a:pt x="488950" y="1479550"/>
                </a:cubicBezTo>
                <a:cubicBezTo>
                  <a:pt x="515408" y="1387475"/>
                  <a:pt x="511175" y="1359958"/>
                  <a:pt x="527050" y="1257300"/>
                </a:cubicBezTo>
                <a:cubicBezTo>
                  <a:pt x="542925" y="1154642"/>
                  <a:pt x="564092" y="1073150"/>
                  <a:pt x="584200" y="863600"/>
                </a:cubicBezTo>
                <a:cubicBezTo>
                  <a:pt x="604308" y="654050"/>
                  <a:pt x="647700" y="0"/>
                  <a:pt x="647700" y="0"/>
                </a:cubicBezTo>
                <a:lnTo>
                  <a:pt x="647700" y="0"/>
                </a:lnTo>
              </a:path>
            </a:pathLst>
          </a:cu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олилиния 28"/>
          <p:cNvSpPr/>
          <p:nvPr/>
        </p:nvSpPr>
        <p:spPr>
          <a:xfrm flipV="1">
            <a:off x="10128448" y="3666752"/>
            <a:ext cx="672075" cy="2239608"/>
          </a:xfrm>
          <a:custGeom>
            <a:avLst/>
            <a:gdLst>
              <a:gd name="connsiteX0" fmla="*/ 0 w 647700"/>
              <a:gd name="connsiteY0" fmla="*/ 2222500 h 2239608"/>
              <a:gd name="connsiteX1" fmla="*/ 107950 w 647700"/>
              <a:gd name="connsiteY1" fmla="*/ 2222500 h 2239608"/>
              <a:gd name="connsiteX2" fmla="*/ 247650 w 647700"/>
              <a:gd name="connsiteY2" fmla="*/ 2044700 h 2239608"/>
              <a:gd name="connsiteX3" fmla="*/ 368300 w 647700"/>
              <a:gd name="connsiteY3" fmla="*/ 1809750 h 2239608"/>
              <a:gd name="connsiteX4" fmla="*/ 488950 w 647700"/>
              <a:gd name="connsiteY4" fmla="*/ 1479550 h 2239608"/>
              <a:gd name="connsiteX5" fmla="*/ 527050 w 647700"/>
              <a:gd name="connsiteY5" fmla="*/ 1257300 h 2239608"/>
              <a:gd name="connsiteX6" fmla="*/ 584200 w 647700"/>
              <a:gd name="connsiteY6" fmla="*/ 863600 h 2239608"/>
              <a:gd name="connsiteX7" fmla="*/ 647700 w 647700"/>
              <a:gd name="connsiteY7" fmla="*/ 0 h 2239608"/>
              <a:gd name="connsiteX8" fmla="*/ 647700 w 647700"/>
              <a:gd name="connsiteY8" fmla="*/ 0 h 2239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7700" h="2239608">
                <a:moveTo>
                  <a:pt x="0" y="2222500"/>
                </a:moveTo>
                <a:cubicBezTo>
                  <a:pt x="33337" y="2237316"/>
                  <a:pt x="66675" y="2252133"/>
                  <a:pt x="107950" y="2222500"/>
                </a:cubicBezTo>
                <a:cubicBezTo>
                  <a:pt x="149225" y="2192867"/>
                  <a:pt x="204258" y="2113492"/>
                  <a:pt x="247650" y="2044700"/>
                </a:cubicBezTo>
                <a:cubicBezTo>
                  <a:pt x="291042" y="1975908"/>
                  <a:pt x="328083" y="1903942"/>
                  <a:pt x="368300" y="1809750"/>
                </a:cubicBezTo>
                <a:cubicBezTo>
                  <a:pt x="408517" y="1715558"/>
                  <a:pt x="462492" y="1571625"/>
                  <a:pt x="488950" y="1479550"/>
                </a:cubicBezTo>
                <a:cubicBezTo>
                  <a:pt x="515408" y="1387475"/>
                  <a:pt x="511175" y="1359958"/>
                  <a:pt x="527050" y="1257300"/>
                </a:cubicBezTo>
                <a:cubicBezTo>
                  <a:pt x="542925" y="1154642"/>
                  <a:pt x="564092" y="1073150"/>
                  <a:pt x="584200" y="863600"/>
                </a:cubicBezTo>
                <a:cubicBezTo>
                  <a:pt x="604308" y="654050"/>
                  <a:pt x="647700" y="0"/>
                  <a:pt x="647700" y="0"/>
                </a:cubicBezTo>
                <a:lnTo>
                  <a:pt x="647700" y="0"/>
                </a:lnTo>
              </a:path>
            </a:pathLst>
          </a:cu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олилиния 29"/>
          <p:cNvSpPr/>
          <p:nvPr/>
        </p:nvSpPr>
        <p:spPr>
          <a:xfrm flipV="1">
            <a:off x="8714867" y="3685969"/>
            <a:ext cx="672075" cy="2239608"/>
          </a:xfrm>
          <a:custGeom>
            <a:avLst/>
            <a:gdLst>
              <a:gd name="connsiteX0" fmla="*/ 0 w 647700"/>
              <a:gd name="connsiteY0" fmla="*/ 2222500 h 2239608"/>
              <a:gd name="connsiteX1" fmla="*/ 107950 w 647700"/>
              <a:gd name="connsiteY1" fmla="*/ 2222500 h 2239608"/>
              <a:gd name="connsiteX2" fmla="*/ 247650 w 647700"/>
              <a:gd name="connsiteY2" fmla="*/ 2044700 h 2239608"/>
              <a:gd name="connsiteX3" fmla="*/ 368300 w 647700"/>
              <a:gd name="connsiteY3" fmla="*/ 1809750 h 2239608"/>
              <a:gd name="connsiteX4" fmla="*/ 488950 w 647700"/>
              <a:gd name="connsiteY4" fmla="*/ 1479550 h 2239608"/>
              <a:gd name="connsiteX5" fmla="*/ 527050 w 647700"/>
              <a:gd name="connsiteY5" fmla="*/ 1257300 h 2239608"/>
              <a:gd name="connsiteX6" fmla="*/ 584200 w 647700"/>
              <a:gd name="connsiteY6" fmla="*/ 863600 h 2239608"/>
              <a:gd name="connsiteX7" fmla="*/ 647700 w 647700"/>
              <a:gd name="connsiteY7" fmla="*/ 0 h 2239608"/>
              <a:gd name="connsiteX8" fmla="*/ 647700 w 647700"/>
              <a:gd name="connsiteY8" fmla="*/ 0 h 2239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7700" h="2239608">
                <a:moveTo>
                  <a:pt x="0" y="2222500"/>
                </a:moveTo>
                <a:cubicBezTo>
                  <a:pt x="33337" y="2237316"/>
                  <a:pt x="66675" y="2252133"/>
                  <a:pt x="107950" y="2222500"/>
                </a:cubicBezTo>
                <a:cubicBezTo>
                  <a:pt x="149225" y="2192867"/>
                  <a:pt x="204258" y="2113492"/>
                  <a:pt x="247650" y="2044700"/>
                </a:cubicBezTo>
                <a:cubicBezTo>
                  <a:pt x="291042" y="1975908"/>
                  <a:pt x="328083" y="1903942"/>
                  <a:pt x="368300" y="1809750"/>
                </a:cubicBezTo>
                <a:cubicBezTo>
                  <a:pt x="408517" y="1715558"/>
                  <a:pt x="462492" y="1571625"/>
                  <a:pt x="488950" y="1479550"/>
                </a:cubicBezTo>
                <a:cubicBezTo>
                  <a:pt x="515408" y="1387475"/>
                  <a:pt x="511175" y="1359958"/>
                  <a:pt x="527050" y="1257300"/>
                </a:cubicBezTo>
                <a:cubicBezTo>
                  <a:pt x="542925" y="1154642"/>
                  <a:pt x="564092" y="1073150"/>
                  <a:pt x="584200" y="863600"/>
                </a:cubicBezTo>
                <a:cubicBezTo>
                  <a:pt x="604308" y="654050"/>
                  <a:pt x="647700" y="0"/>
                  <a:pt x="647700" y="0"/>
                </a:cubicBezTo>
                <a:lnTo>
                  <a:pt x="647700" y="0"/>
                </a:lnTo>
              </a:path>
            </a:pathLst>
          </a:cu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олилиния 30"/>
          <p:cNvSpPr/>
          <p:nvPr/>
        </p:nvSpPr>
        <p:spPr>
          <a:xfrm flipV="1">
            <a:off x="7324360" y="3685969"/>
            <a:ext cx="672075" cy="2239608"/>
          </a:xfrm>
          <a:custGeom>
            <a:avLst/>
            <a:gdLst>
              <a:gd name="connsiteX0" fmla="*/ 0 w 647700"/>
              <a:gd name="connsiteY0" fmla="*/ 2222500 h 2239608"/>
              <a:gd name="connsiteX1" fmla="*/ 107950 w 647700"/>
              <a:gd name="connsiteY1" fmla="*/ 2222500 h 2239608"/>
              <a:gd name="connsiteX2" fmla="*/ 247650 w 647700"/>
              <a:gd name="connsiteY2" fmla="*/ 2044700 h 2239608"/>
              <a:gd name="connsiteX3" fmla="*/ 368300 w 647700"/>
              <a:gd name="connsiteY3" fmla="*/ 1809750 h 2239608"/>
              <a:gd name="connsiteX4" fmla="*/ 488950 w 647700"/>
              <a:gd name="connsiteY4" fmla="*/ 1479550 h 2239608"/>
              <a:gd name="connsiteX5" fmla="*/ 527050 w 647700"/>
              <a:gd name="connsiteY5" fmla="*/ 1257300 h 2239608"/>
              <a:gd name="connsiteX6" fmla="*/ 584200 w 647700"/>
              <a:gd name="connsiteY6" fmla="*/ 863600 h 2239608"/>
              <a:gd name="connsiteX7" fmla="*/ 647700 w 647700"/>
              <a:gd name="connsiteY7" fmla="*/ 0 h 2239608"/>
              <a:gd name="connsiteX8" fmla="*/ 647700 w 647700"/>
              <a:gd name="connsiteY8" fmla="*/ 0 h 2239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7700" h="2239608">
                <a:moveTo>
                  <a:pt x="0" y="2222500"/>
                </a:moveTo>
                <a:cubicBezTo>
                  <a:pt x="33337" y="2237316"/>
                  <a:pt x="66675" y="2252133"/>
                  <a:pt x="107950" y="2222500"/>
                </a:cubicBezTo>
                <a:cubicBezTo>
                  <a:pt x="149225" y="2192867"/>
                  <a:pt x="204258" y="2113492"/>
                  <a:pt x="247650" y="2044700"/>
                </a:cubicBezTo>
                <a:cubicBezTo>
                  <a:pt x="291042" y="1975908"/>
                  <a:pt x="328083" y="1903942"/>
                  <a:pt x="368300" y="1809750"/>
                </a:cubicBezTo>
                <a:cubicBezTo>
                  <a:pt x="408517" y="1715558"/>
                  <a:pt x="462492" y="1571625"/>
                  <a:pt x="488950" y="1479550"/>
                </a:cubicBezTo>
                <a:cubicBezTo>
                  <a:pt x="515408" y="1387475"/>
                  <a:pt x="511175" y="1359958"/>
                  <a:pt x="527050" y="1257300"/>
                </a:cubicBezTo>
                <a:cubicBezTo>
                  <a:pt x="542925" y="1154642"/>
                  <a:pt x="564092" y="1073150"/>
                  <a:pt x="584200" y="863600"/>
                </a:cubicBezTo>
                <a:cubicBezTo>
                  <a:pt x="604308" y="654050"/>
                  <a:pt x="647700" y="0"/>
                  <a:pt x="647700" y="0"/>
                </a:cubicBezTo>
                <a:lnTo>
                  <a:pt x="647700" y="0"/>
                </a:lnTo>
              </a:path>
            </a:pathLst>
          </a:cu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олилиния 31"/>
          <p:cNvSpPr/>
          <p:nvPr/>
        </p:nvSpPr>
        <p:spPr>
          <a:xfrm flipV="1">
            <a:off x="4367808" y="3645024"/>
            <a:ext cx="672075" cy="2239608"/>
          </a:xfrm>
          <a:custGeom>
            <a:avLst/>
            <a:gdLst>
              <a:gd name="connsiteX0" fmla="*/ 0 w 647700"/>
              <a:gd name="connsiteY0" fmla="*/ 2222500 h 2239608"/>
              <a:gd name="connsiteX1" fmla="*/ 107950 w 647700"/>
              <a:gd name="connsiteY1" fmla="*/ 2222500 h 2239608"/>
              <a:gd name="connsiteX2" fmla="*/ 247650 w 647700"/>
              <a:gd name="connsiteY2" fmla="*/ 2044700 h 2239608"/>
              <a:gd name="connsiteX3" fmla="*/ 368300 w 647700"/>
              <a:gd name="connsiteY3" fmla="*/ 1809750 h 2239608"/>
              <a:gd name="connsiteX4" fmla="*/ 488950 w 647700"/>
              <a:gd name="connsiteY4" fmla="*/ 1479550 h 2239608"/>
              <a:gd name="connsiteX5" fmla="*/ 527050 w 647700"/>
              <a:gd name="connsiteY5" fmla="*/ 1257300 h 2239608"/>
              <a:gd name="connsiteX6" fmla="*/ 584200 w 647700"/>
              <a:gd name="connsiteY6" fmla="*/ 863600 h 2239608"/>
              <a:gd name="connsiteX7" fmla="*/ 647700 w 647700"/>
              <a:gd name="connsiteY7" fmla="*/ 0 h 2239608"/>
              <a:gd name="connsiteX8" fmla="*/ 647700 w 647700"/>
              <a:gd name="connsiteY8" fmla="*/ 0 h 2239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7700" h="2239608">
                <a:moveTo>
                  <a:pt x="0" y="2222500"/>
                </a:moveTo>
                <a:cubicBezTo>
                  <a:pt x="33337" y="2237316"/>
                  <a:pt x="66675" y="2252133"/>
                  <a:pt x="107950" y="2222500"/>
                </a:cubicBezTo>
                <a:cubicBezTo>
                  <a:pt x="149225" y="2192867"/>
                  <a:pt x="204258" y="2113492"/>
                  <a:pt x="247650" y="2044700"/>
                </a:cubicBezTo>
                <a:cubicBezTo>
                  <a:pt x="291042" y="1975908"/>
                  <a:pt x="328083" y="1903942"/>
                  <a:pt x="368300" y="1809750"/>
                </a:cubicBezTo>
                <a:cubicBezTo>
                  <a:pt x="408517" y="1715558"/>
                  <a:pt x="462492" y="1571625"/>
                  <a:pt x="488950" y="1479550"/>
                </a:cubicBezTo>
                <a:cubicBezTo>
                  <a:pt x="515408" y="1387475"/>
                  <a:pt x="511175" y="1359958"/>
                  <a:pt x="527050" y="1257300"/>
                </a:cubicBezTo>
                <a:cubicBezTo>
                  <a:pt x="542925" y="1154642"/>
                  <a:pt x="564092" y="1073150"/>
                  <a:pt x="584200" y="863600"/>
                </a:cubicBezTo>
                <a:cubicBezTo>
                  <a:pt x="604308" y="654050"/>
                  <a:pt x="647700" y="0"/>
                  <a:pt x="647700" y="0"/>
                </a:cubicBezTo>
                <a:lnTo>
                  <a:pt x="647700" y="0"/>
                </a:lnTo>
              </a:path>
            </a:pathLst>
          </a:cu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олилиния 32"/>
          <p:cNvSpPr/>
          <p:nvPr/>
        </p:nvSpPr>
        <p:spPr>
          <a:xfrm flipV="1">
            <a:off x="2862439" y="3647578"/>
            <a:ext cx="672075" cy="2239608"/>
          </a:xfrm>
          <a:custGeom>
            <a:avLst/>
            <a:gdLst>
              <a:gd name="connsiteX0" fmla="*/ 0 w 647700"/>
              <a:gd name="connsiteY0" fmla="*/ 2222500 h 2239608"/>
              <a:gd name="connsiteX1" fmla="*/ 107950 w 647700"/>
              <a:gd name="connsiteY1" fmla="*/ 2222500 h 2239608"/>
              <a:gd name="connsiteX2" fmla="*/ 247650 w 647700"/>
              <a:gd name="connsiteY2" fmla="*/ 2044700 h 2239608"/>
              <a:gd name="connsiteX3" fmla="*/ 368300 w 647700"/>
              <a:gd name="connsiteY3" fmla="*/ 1809750 h 2239608"/>
              <a:gd name="connsiteX4" fmla="*/ 488950 w 647700"/>
              <a:gd name="connsiteY4" fmla="*/ 1479550 h 2239608"/>
              <a:gd name="connsiteX5" fmla="*/ 527050 w 647700"/>
              <a:gd name="connsiteY5" fmla="*/ 1257300 h 2239608"/>
              <a:gd name="connsiteX6" fmla="*/ 584200 w 647700"/>
              <a:gd name="connsiteY6" fmla="*/ 863600 h 2239608"/>
              <a:gd name="connsiteX7" fmla="*/ 647700 w 647700"/>
              <a:gd name="connsiteY7" fmla="*/ 0 h 2239608"/>
              <a:gd name="connsiteX8" fmla="*/ 647700 w 647700"/>
              <a:gd name="connsiteY8" fmla="*/ 0 h 2239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7700" h="2239608">
                <a:moveTo>
                  <a:pt x="0" y="2222500"/>
                </a:moveTo>
                <a:cubicBezTo>
                  <a:pt x="33337" y="2237316"/>
                  <a:pt x="66675" y="2252133"/>
                  <a:pt x="107950" y="2222500"/>
                </a:cubicBezTo>
                <a:cubicBezTo>
                  <a:pt x="149225" y="2192867"/>
                  <a:pt x="204258" y="2113492"/>
                  <a:pt x="247650" y="2044700"/>
                </a:cubicBezTo>
                <a:cubicBezTo>
                  <a:pt x="291042" y="1975908"/>
                  <a:pt x="328083" y="1903942"/>
                  <a:pt x="368300" y="1809750"/>
                </a:cubicBezTo>
                <a:cubicBezTo>
                  <a:pt x="408517" y="1715558"/>
                  <a:pt x="462492" y="1571625"/>
                  <a:pt x="488950" y="1479550"/>
                </a:cubicBezTo>
                <a:cubicBezTo>
                  <a:pt x="515408" y="1387475"/>
                  <a:pt x="511175" y="1359958"/>
                  <a:pt x="527050" y="1257300"/>
                </a:cubicBezTo>
                <a:cubicBezTo>
                  <a:pt x="542925" y="1154642"/>
                  <a:pt x="564092" y="1073150"/>
                  <a:pt x="584200" y="863600"/>
                </a:cubicBezTo>
                <a:cubicBezTo>
                  <a:pt x="604308" y="654050"/>
                  <a:pt x="647700" y="0"/>
                  <a:pt x="647700" y="0"/>
                </a:cubicBezTo>
                <a:lnTo>
                  <a:pt x="647700" y="0"/>
                </a:lnTo>
              </a:path>
            </a:pathLst>
          </a:cu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олилиния 33"/>
          <p:cNvSpPr/>
          <p:nvPr/>
        </p:nvSpPr>
        <p:spPr>
          <a:xfrm flipV="1">
            <a:off x="1393793" y="3645024"/>
            <a:ext cx="672075" cy="2239608"/>
          </a:xfrm>
          <a:custGeom>
            <a:avLst/>
            <a:gdLst>
              <a:gd name="connsiteX0" fmla="*/ 0 w 647700"/>
              <a:gd name="connsiteY0" fmla="*/ 2222500 h 2239608"/>
              <a:gd name="connsiteX1" fmla="*/ 107950 w 647700"/>
              <a:gd name="connsiteY1" fmla="*/ 2222500 h 2239608"/>
              <a:gd name="connsiteX2" fmla="*/ 247650 w 647700"/>
              <a:gd name="connsiteY2" fmla="*/ 2044700 h 2239608"/>
              <a:gd name="connsiteX3" fmla="*/ 368300 w 647700"/>
              <a:gd name="connsiteY3" fmla="*/ 1809750 h 2239608"/>
              <a:gd name="connsiteX4" fmla="*/ 488950 w 647700"/>
              <a:gd name="connsiteY4" fmla="*/ 1479550 h 2239608"/>
              <a:gd name="connsiteX5" fmla="*/ 527050 w 647700"/>
              <a:gd name="connsiteY5" fmla="*/ 1257300 h 2239608"/>
              <a:gd name="connsiteX6" fmla="*/ 584200 w 647700"/>
              <a:gd name="connsiteY6" fmla="*/ 863600 h 2239608"/>
              <a:gd name="connsiteX7" fmla="*/ 647700 w 647700"/>
              <a:gd name="connsiteY7" fmla="*/ 0 h 2239608"/>
              <a:gd name="connsiteX8" fmla="*/ 647700 w 647700"/>
              <a:gd name="connsiteY8" fmla="*/ 0 h 2239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7700" h="2239608">
                <a:moveTo>
                  <a:pt x="0" y="2222500"/>
                </a:moveTo>
                <a:cubicBezTo>
                  <a:pt x="33337" y="2237316"/>
                  <a:pt x="66675" y="2252133"/>
                  <a:pt x="107950" y="2222500"/>
                </a:cubicBezTo>
                <a:cubicBezTo>
                  <a:pt x="149225" y="2192867"/>
                  <a:pt x="204258" y="2113492"/>
                  <a:pt x="247650" y="2044700"/>
                </a:cubicBezTo>
                <a:cubicBezTo>
                  <a:pt x="291042" y="1975908"/>
                  <a:pt x="328083" y="1903942"/>
                  <a:pt x="368300" y="1809750"/>
                </a:cubicBezTo>
                <a:cubicBezTo>
                  <a:pt x="408517" y="1715558"/>
                  <a:pt x="462492" y="1571625"/>
                  <a:pt x="488950" y="1479550"/>
                </a:cubicBezTo>
                <a:cubicBezTo>
                  <a:pt x="515408" y="1387475"/>
                  <a:pt x="511175" y="1359958"/>
                  <a:pt x="527050" y="1257300"/>
                </a:cubicBezTo>
                <a:cubicBezTo>
                  <a:pt x="542925" y="1154642"/>
                  <a:pt x="564092" y="1073150"/>
                  <a:pt x="584200" y="863600"/>
                </a:cubicBezTo>
                <a:cubicBezTo>
                  <a:pt x="604308" y="654050"/>
                  <a:pt x="647700" y="0"/>
                  <a:pt x="647700" y="0"/>
                </a:cubicBezTo>
                <a:lnTo>
                  <a:pt x="647700" y="0"/>
                </a:lnTo>
              </a:path>
            </a:pathLst>
          </a:cu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4586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960" name="Picture 6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48" y="2171337"/>
            <a:ext cx="12215891" cy="3823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" name="Заголовок 1"/>
          <p:cNvSpPr>
            <a:spLocks noGrp="1"/>
          </p:cNvSpPr>
          <p:nvPr>
            <p:ph type="title"/>
          </p:nvPr>
        </p:nvSpPr>
        <p:spPr>
          <a:xfrm>
            <a:off x="797804" y="188668"/>
            <a:ext cx="10058400" cy="842819"/>
          </a:xfrm>
        </p:spPr>
        <p:txBody>
          <a:bodyPr>
            <a:normAutofit fontScale="90000"/>
          </a:bodyPr>
          <a:lstStyle/>
          <a:p>
            <a:r>
              <a:rPr lang="en-US" sz="3000" b="1" dirty="0">
                <a:solidFill>
                  <a:schemeClr val="tx1">
                    <a:lumMod val="50000"/>
                  </a:schemeClr>
                </a:solidFill>
              </a:rPr>
              <a:t>y = </a:t>
            </a:r>
            <a:r>
              <a:rPr lang="en-US" sz="3000" b="1" i="1" dirty="0">
                <a:solidFill>
                  <a:schemeClr val="tx1">
                    <a:lumMod val="50000"/>
                  </a:schemeClr>
                </a:solidFill>
              </a:rPr>
              <a:t>f</a:t>
            </a:r>
            <a:r>
              <a:rPr lang="en-US" sz="3000" b="1" dirty="0">
                <a:solidFill>
                  <a:schemeClr val="tx1">
                    <a:lumMod val="50000"/>
                  </a:schemeClr>
                </a:solidFill>
              </a:rPr>
              <a:t>(x)</a:t>
            </a:r>
            <a:r>
              <a:rPr lang="ru-RU" sz="3000" b="1" dirty="0">
                <a:solidFill>
                  <a:schemeClr val="tx1">
                    <a:lumMod val="50000"/>
                  </a:schemeClr>
                </a:solidFill>
              </a:rPr>
              <a:t> + </a:t>
            </a:r>
            <a:r>
              <a:rPr lang="en-US" sz="3000" b="1" i="1" dirty="0">
                <a:solidFill>
                  <a:schemeClr val="tx1">
                    <a:lumMod val="50000"/>
                  </a:schemeClr>
                </a:solidFill>
              </a:rPr>
              <a:t>b</a:t>
            </a:r>
            <a:r>
              <a:rPr lang="en-US" sz="3000" b="1" dirty="0">
                <a:solidFill>
                  <a:schemeClr val="tx1">
                    <a:lumMod val="50000"/>
                  </a:schemeClr>
                </a:solidFill>
              </a:rPr>
              <a:t/>
            </a:r>
            <a:br>
              <a:rPr lang="en-US" sz="3000" b="1" dirty="0">
                <a:solidFill>
                  <a:schemeClr val="tx1">
                    <a:lumMod val="50000"/>
                  </a:schemeClr>
                </a:solidFill>
              </a:rPr>
            </a:br>
            <a:r>
              <a:rPr lang="ru-RU" sz="3000" b="1" dirty="0">
                <a:solidFill>
                  <a:schemeClr val="tx1">
                    <a:lumMod val="50000"/>
                  </a:schemeClr>
                </a:solidFill>
              </a:rPr>
              <a:t>Параллельный перенос вдоль оси ординат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6128265" y="2354953"/>
            <a:ext cx="38260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>
                <a:latin typeface="Times New Roman" pitchFamily="18" charset="0"/>
                <a:cs typeface="Times New Roman" pitchFamily="18" charset="0"/>
              </a:rPr>
              <a:t>3</a:t>
            </a:r>
            <a:endParaRPr lang="ru-RU" sz="135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5709565" y="5633168"/>
            <a:ext cx="41869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>
                <a:latin typeface="Times New Roman" pitchFamily="18" charset="0"/>
                <a:cs typeface="Times New Roman" pitchFamily="18" charset="0"/>
              </a:rPr>
              <a:t>-3</a:t>
            </a:r>
            <a:endParaRPr lang="ru-RU" sz="135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24"/>
          <p:cNvGrpSpPr/>
          <p:nvPr/>
        </p:nvGrpSpPr>
        <p:grpSpPr>
          <a:xfrm>
            <a:off x="-259307" y="3602313"/>
            <a:ext cx="12677843" cy="1069841"/>
            <a:chOff x="-113242" y="3187870"/>
            <a:chExt cx="12447989" cy="1458888"/>
          </a:xfrm>
        </p:grpSpPr>
        <p:grpSp>
          <p:nvGrpSpPr>
            <p:cNvPr id="3" name="Группа 74"/>
            <p:cNvGrpSpPr/>
            <p:nvPr/>
          </p:nvGrpSpPr>
          <p:grpSpPr>
            <a:xfrm>
              <a:off x="4041731" y="3203066"/>
              <a:ext cx="8293016" cy="1433311"/>
              <a:chOff x="4106217" y="3203066"/>
              <a:chExt cx="8164146" cy="1433311"/>
            </a:xfrm>
          </p:grpSpPr>
          <p:sp>
            <p:nvSpPr>
              <p:cNvPr id="30" name="Полилиния: фигура 72"/>
              <p:cNvSpPr/>
              <p:nvPr/>
            </p:nvSpPr>
            <p:spPr>
              <a:xfrm>
                <a:off x="6190112" y="3203066"/>
                <a:ext cx="2021087" cy="691851"/>
              </a:xfrm>
              <a:custGeom>
                <a:avLst/>
                <a:gdLst>
                  <a:gd name="connsiteX0" fmla="*/ 0 w 3546281"/>
                  <a:gd name="connsiteY0" fmla="*/ 1144988 h 1144988"/>
                  <a:gd name="connsiteX1" fmla="*/ 1765189 w 3546281"/>
                  <a:gd name="connsiteY1" fmla="*/ 0 h 1144988"/>
                  <a:gd name="connsiteX2" fmla="*/ 3546281 w 3546281"/>
                  <a:gd name="connsiteY2" fmla="*/ 1144988 h 11449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546281" h="1144988">
                    <a:moveTo>
                      <a:pt x="0" y="1144988"/>
                    </a:moveTo>
                    <a:cubicBezTo>
                      <a:pt x="587071" y="572494"/>
                      <a:pt x="1174142" y="0"/>
                      <a:pt x="1765189" y="0"/>
                    </a:cubicBezTo>
                    <a:cubicBezTo>
                      <a:pt x="2356236" y="0"/>
                      <a:pt x="2951258" y="572494"/>
                      <a:pt x="3546281" y="1144988"/>
                    </a:cubicBezTo>
                  </a:path>
                </a:pathLst>
              </a:custGeom>
              <a:noFill/>
              <a:ln w="57150">
                <a:solidFill>
                  <a:srgbClr val="0070C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350" dirty="0"/>
              </a:p>
            </p:txBody>
          </p:sp>
          <p:sp>
            <p:nvSpPr>
              <p:cNvPr id="31" name="Полилиния: фигура 73"/>
              <p:cNvSpPr/>
              <p:nvPr/>
            </p:nvSpPr>
            <p:spPr>
              <a:xfrm rot="10800000">
                <a:off x="8211199" y="3902147"/>
                <a:ext cx="2050922" cy="734230"/>
              </a:xfrm>
              <a:custGeom>
                <a:avLst/>
                <a:gdLst>
                  <a:gd name="connsiteX0" fmla="*/ 0 w 3546281"/>
                  <a:gd name="connsiteY0" fmla="*/ 1144988 h 1144988"/>
                  <a:gd name="connsiteX1" fmla="*/ 1765189 w 3546281"/>
                  <a:gd name="connsiteY1" fmla="*/ 0 h 1144988"/>
                  <a:gd name="connsiteX2" fmla="*/ 3546281 w 3546281"/>
                  <a:gd name="connsiteY2" fmla="*/ 1144988 h 11449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546281" h="1144988">
                    <a:moveTo>
                      <a:pt x="0" y="1144988"/>
                    </a:moveTo>
                    <a:cubicBezTo>
                      <a:pt x="587071" y="572494"/>
                      <a:pt x="1174142" y="0"/>
                      <a:pt x="1765189" y="0"/>
                    </a:cubicBezTo>
                    <a:cubicBezTo>
                      <a:pt x="2356236" y="0"/>
                      <a:pt x="2951258" y="572494"/>
                      <a:pt x="3546281" y="1144988"/>
                    </a:cubicBezTo>
                  </a:path>
                </a:pathLst>
              </a:custGeom>
              <a:noFill/>
              <a:ln w="57150">
                <a:solidFill>
                  <a:srgbClr val="0070C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350" dirty="0"/>
              </a:p>
            </p:txBody>
          </p:sp>
          <p:sp>
            <p:nvSpPr>
              <p:cNvPr id="32" name="Полилиния: фигура 78"/>
              <p:cNvSpPr/>
              <p:nvPr/>
            </p:nvSpPr>
            <p:spPr>
              <a:xfrm rot="10800000">
                <a:off x="4106217" y="3894917"/>
                <a:ext cx="2083895" cy="741459"/>
              </a:xfrm>
              <a:custGeom>
                <a:avLst/>
                <a:gdLst>
                  <a:gd name="connsiteX0" fmla="*/ 0 w 3546281"/>
                  <a:gd name="connsiteY0" fmla="*/ 1144988 h 1144988"/>
                  <a:gd name="connsiteX1" fmla="*/ 1765189 w 3546281"/>
                  <a:gd name="connsiteY1" fmla="*/ 0 h 1144988"/>
                  <a:gd name="connsiteX2" fmla="*/ 3546281 w 3546281"/>
                  <a:gd name="connsiteY2" fmla="*/ 1144988 h 11449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546281" h="1144988">
                    <a:moveTo>
                      <a:pt x="0" y="1144988"/>
                    </a:moveTo>
                    <a:cubicBezTo>
                      <a:pt x="587071" y="572494"/>
                      <a:pt x="1174142" y="0"/>
                      <a:pt x="1765189" y="0"/>
                    </a:cubicBezTo>
                    <a:cubicBezTo>
                      <a:pt x="2356236" y="0"/>
                      <a:pt x="2951258" y="572494"/>
                      <a:pt x="3546281" y="1144988"/>
                    </a:cubicBezTo>
                  </a:path>
                </a:pathLst>
              </a:custGeom>
              <a:noFill/>
              <a:ln w="57150">
                <a:solidFill>
                  <a:srgbClr val="0070C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350" dirty="0"/>
              </a:p>
            </p:txBody>
          </p:sp>
          <p:sp>
            <p:nvSpPr>
              <p:cNvPr id="33" name="Полилиния: фигура 79"/>
              <p:cNvSpPr/>
              <p:nvPr/>
            </p:nvSpPr>
            <p:spPr>
              <a:xfrm>
                <a:off x="10248056" y="3220883"/>
                <a:ext cx="2022307" cy="693293"/>
              </a:xfrm>
              <a:custGeom>
                <a:avLst/>
                <a:gdLst>
                  <a:gd name="connsiteX0" fmla="*/ 0 w 3546281"/>
                  <a:gd name="connsiteY0" fmla="*/ 1144988 h 1144988"/>
                  <a:gd name="connsiteX1" fmla="*/ 1765189 w 3546281"/>
                  <a:gd name="connsiteY1" fmla="*/ 0 h 1144988"/>
                  <a:gd name="connsiteX2" fmla="*/ 3546281 w 3546281"/>
                  <a:gd name="connsiteY2" fmla="*/ 1144988 h 11449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546281" h="1144988">
                    <a:moveTo>
                      <a:pt x="0" y="1144988"/>
                    </a:moveTo>
                    <a:cubicBezTo>
                      <a:pt x="587071" y="572494"/>
                      <a:pt x="1174142" y="0"/>
                      <a:pt x="1765189" y="0"/>
                    </a:cubicBezTo>
                    <a:cubicBezTo>
                      <a:pt x="2356236" y="0"/>
                      <a:pt x="2951258" y="572494"/>
                      <a:pt x="3546281" y="1144988"/>
                    </a:cubicBezTo>
                  </a:path>
                </a:pathLst>
              </a:custGeom>
              <a:noFill/>
              <a:ln w="57150">
                <a:solidFill>
                  <a:srgbClr val="0070C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350" dirty="0"/>
              </a:p>
            </p:txBody>
          </p:sp>
        </p:grpSp>
        <p:grpSp>
          <p:nvGrpSpPr>
            <p:cNvPr id="25" name="Группа 75"/>
            <p:cNvGrpSpPr/>
            <p:nvPr/>
          </p:nvGrpSpPr>
          <p:grpSpPr>
            <a:xfrm>
              <a:off x="-113242" y="3187870"/>
              <a:ext cx="4176793" cy="1458888"/>
              <a:chOff x="4007077" y="3203588"/>
              <a:chExt cx="4162234" cy="1458888"/>
            </a:xfrm>
          </p:grpSpPr>
          <p:sp>
            <p:nvSpPr>
              <p:cNvPr id="28" name="Полилиния: фигура 76"/>
              <p:cNvSpPr/>
              <p:nvPr/>
            </p:nvSpPr>
            <p:spPr>
              <a:xfrm>
                <a:off x="6075731" y="3203588"/>
                <a:ext cx="2093580" cy="733078"/>
              </a:xfrm>
              <a:custGeom>
                <a:avLst/>
                <a:gdLst>
                  <a:gd name="connsiteX0" fmla="*/ 0 w 3546281"/>
                  <a:gd name="connsiteY0" fmla="*/ 1144988 h 1144988"/>
                  <a:gd name="connsiteX1" fmla="*/ 1765189 w 3546281"/>
                  <a:gd name="connsiteY1" fmla="*/ 0 h 1144988"/>
                  <a:gd name="connsiteX2" fmla="*/ 3546281 w 3546281"/>
                  <a:gd name="connsiteY2" fmla="*/ 1144988 h 11449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546281" h="1144988">
                    <a:moveTo>
                      <a:pt x="0" y="1144988"/>
                    </a:moveTo>
                    <a:cubicBezTo>
                      <a:pt x="587071" y="572494"/>
                      <a:pt x="1174142" y="0"/>
                      <a:pt x="1765189" y="0"/>
                    </a:cubicBezTo>
                    <a:cubicBezTo>
                      <a:pt x="2356236" y="0"/>
                      <a:pt x="2951258" y="572494"/>
                      <a:pt x="3546281" y="1144988"/>
                    </a:cubicBezTo>
                  </a:path>
                </a:pathLst>
              </a:custGeom>
              <a:noFill/>
              <a:ln w="57150">
                <a:solidFill>
                  <a:srgbClr val="0070C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350" dirty="0"/>
              </a:p>
            </p:txBody>
          </p:sp>
          <p:sp>
            <p:nvSpPr>
              <p:cNvPr id="29" name="Полилиния: фигура 77"/>
              <p:cNvSpPr/>
              <p:nvPr/>
            </p:nvSpPr>
            <p:spPr>
              <a:xfrm rot="10800000">
                <a:off x="4007077" y="3936665"/>
                <a:ext cx="2068654" cy="725811"/>
              </a:xfrm>
              <a:custGeom>
                <a:avLst/>
                <a:gdLst>
                  <a:gd name="connsiteX0" fmla="*/ 0 w 3546281"/>
                  <a:gd name="connsiteY0" fmla="*/ 1144988 h 1144988"/>
                  <a:gd name="connsiteX1" fmla="*/ 1765189 w 3546281"/>
                  <a:gd name="connsiteY1" fmla="*/ 0 h 1144988"/>
                  <a:gd name="connsiteX2" fmla="*/ 3546281 w 3546281"/>
                  <a:gd name="connsiteY2" fmla="*/ 1144988 h 11449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546281" h="1144988">
                    <a:moveTo>
                      <a:pt x="0" y="1144988"/>
                    </a:moveTo>
                    <a:cubicBezTo>
                      <a:pt x="587071" y="572494"/>
                      <a:pt x="1174142" y="0"/>
                      <a:pt x="1765189" y="0"/>
                    </a:cubicBezTo>
                    <a:cubicBezTo>
                      <a:pt x="2356236" y="0"/>
                      <a:pt x="2951258" y="572494"/>
                      <a:pt x="3546281" y="1144988"/>
                    </a:cubicBezTo>
                  </a:path>
                </a:pathLst>
              </a:custGeom>
              <a:noFill/>
              <a:ln w="57150">
                <a:solidFill>
                  <a:srgbClr val="0070C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350" dirty="0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90005" y="2350624"/>
                <a:ext cx="3217696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000" b="1" i="1" smtClean="0">
                        <a:solidFill>
                          <a:srgbClr val="0070C0"/>
                        </a:solidFill>
                        <a:latin typeface="Cambria Math"/>
                      </a:rPr>
                      <m:t>𝒚</m:t>
                    </m:r>
                    <m:r>
                      <a:rPr lang="en-US" sz="3000" b="1" i="1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r>
                      <a:rPr lang="en-US" sz="3000" b="1" i="1">
                        <a:solidFill>
                          <a:srgbClr val="0070C0"/>
                        </a:solidFill>
                        <a:latin typeface="Cambria Math"/>
                      </a:rPr>
                      <m:t>𝒔𝒊𝒏𝒙</m:t>
                    </m:r>
                  </m:oMath>
                </a14:m>
                <a:r>
                  <a:rPr lang="ru-RU" sz="3000" b="1" dirty="0">
                    <a:solidFill>
                      <a:srgbClr val="0070C0"/>
                    </a:solidFill>
                  </a:rPr>
                  <a:t> + </a:t>
                </a:r>
                <a:r>
                  <a:rPr lang="ru-RU" sz="3000" b="1" dirty="0" smtClean="0">
                    <a:solidFill>
                      <a:srgbClr val="0070C0"/>
                    </a:solidFill>
                  </a:rPr>
                  <a:t>1,5</a:t>
                </a:r>
                <a:endParaRPr lang="ru-RU" sz="30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005" y="2350624"/>
                <a:ext cx="3217696" cy="553998"/>
              </a:xfrm>
              <a:prstGeom prst="rect">
                <a:avLst/>
              </a:prstGeom>
              <a:blipFill rotWithShape="1">
                <a:blip r:embed="rId4"/>
                <a:stretch>
                  <a:fillRect t="-13333" b="-3555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9261339" y="5254847"/>
                <a:ext cx="2878755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000" b="1" i="1" smtClean="0">
                        <a:solidFill>
                          <a:srgbClr val="FF0000"/>
                        </a:solidFill>
                        <a:latin typeface="Cambria Math"/>
                      </a:rPr>
                      <m:t>𝒚</m:t>
                    </m:r>
                    <m:r>
                      <a:rPr lang="en-US" sz="3000" b="1" i="1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r>
                      <a:rPr lang="en-US" sz="3000" b="1" i="1">
                        <a:solidFill>
                          <a:srgbClr val="FF0000"/>
                        </a:solidFill>
                        <a:latin typeface="Cambria Math"/>
                      </a:rPr>
                      <m:t>𝒔𝒊𝒏𝒙</m:t>
                    </m:r>
                  </m:oMath>
                </a14:m>
                <a:r>
                  <a:rPr lang="ru-RU" sz="3000" b="1" dirty="0">
                    <a:solidFill>
                      <a:srgbClr val="FF0000"/>
                    </a:solidFill>
                  </a:rPr>
                  <a:t> - 1</a:t>
                </a: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6004" y="5254847"/>
                <a:ext cx="2159066" cy="553998"/>
              </a:xfrm>
              <a:prstGeom prst="rect">
                <a:avLst/>
              </a:prstGeom>
              <a:blipFill>
                <a:blip r:embed="rId5"/>
                <a:stretch>
                  <a:fillRect t="-13187" r="-6479" b="-3406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5" name="Группа 24"/>
          <p:cNvGrpSpPr/>
          <p:nvPr/>
        </p:nvGrpSpPr>
        <p:grpSpPr>
          <a:xfrm>
            <a:off x="-259307" y="4149233"/>
            <a:ext cx="12677844" cy="1045841"/>
            <a:chOff x="-113243" y="1731279"/>
            <a:chExt cx="12447990" cy="4374800"/>
          </a:xfrm>
        </p:grpSpPr>
        <p:grpSp>
          <p:nvGrpSpPr>
            <p:cNvPr id="36" name="Группа 74"/>
            <p:cNvGrpSpPr/>
            <p:nvPr/>
          </p:nvGrpSpPr>
          <p:grpSpPr>
            <a:xfrm>
              <a:off x="4041732" y="1731279"/>
              <a:ext cx="8293015" cy="4374800"/>
              <a:chOff x="4106218" y="1731279"/>
              <a:chExt cx="8164145" cy="4374800"/>
            </a:xfrm>
          </p:grpSpPr>
          <p:sp>
            <p:nvSpPr>
              <p:cNvPr id="43" name="Полилиния: фигура 72"/>
              <p:cNvSpPr/>
              <p:nvPr/>
            </p:nvSpPr>
            <p:spPr>
              <a:xfrm>
                <a:off x="6190906" y="1731279"/>
                <a:ext cx="2020292" cy="2182898"/>
              </a:xfrm>
              <a:custGeom>
                <a:avLst/>
                <a:gdLst>
                  <a:gd name="connsiteX0" fmla="*/ 0 w 3546281"/>
                  <a:gd name="connsiteY0" fmla="*/ 1144988 h 1144988"/>
                  <a:gd name="connsiteX1" fmla="*/ 1765189 w 3546281"/>
                  <a:gd name="connsiteY1" fmla="*/ 0 h 1144988"/>
                  <a:gd name="connsiteX2" fmla="*/ 3546281 w 3546281"/>
                  <a:gd name="connsiteY2" fmla="*/ 1144988 h 11449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546281" h="1144988">
                    <a:moveTo>
                      <a:pt x="0" y="1144988"/>
                    </a:moveTo>
                    <a:cubicBezTo>
                      <a:pt x="587071" y="572494"/>
                      <a:pt x="1174142" y="0"/>
                      <a:pt x="1765189" y="0"/>
                    </a:cubicBezTo>
                    <a:cubicBezTo>
                      <a:pt x="2356236" y="0"/>
                      <a:pt x="2951258" y="572494"/>
                      <a:pt x="3546281" y="1144988"/>
                    </a:cubicBezTo>
                  </a:path>
                </a:pathLst>
              </a:custGeom>
              <a:noFill/>
              <a:ln w="57150">
                <a:solidFill>
                  <a:srgbClr val="FF000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350" dirty="0"/>
              </a:p>
            </p:txBody>
          </p:sp>
          <p:sp>
            <p:nvSpPr>
              <p:cNvPr id="49" name="Полилиния: фигура 73"/>
              <p:cNvSpPr/>
              <p:nvPr/>
            </p:nvSpPr>
            <p:spPr>
              <a:xfrm rot="10800000">
                <a:off x="8211195" y="3920947"/>
                <a:ext cx="2050921" cy="2185131"/>
              </a:xfrm>
              <a:custGeom>
                <a:avLst/>
                <a:gdLst>
                  <a:gd name="connsiteX0" fmla="*/ 0 w 3546281"/>
                  <a:gd name="connsiteY0" fmla="*/ 1144988 h 1144988"/>
                  <a:gd name="connsiteX1" fmla="*/ 1765189 w 3546281"/>
                  <a:gd name="connsiteY1" fmla="*/ 0 h 1144988"/>
                  <a:gd name="connsiteX2" fmla="*/ 3546281 w 3546281"/>
                  <a:gd name="connsiteY2" fmla="*/ 1144988 h 11449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546281" h="1144988">
                    <a:moveTo>
                      <a:pt x="0" y="1144988"/>
                    </a:moveTo>
                    <a:cubicBezTo>
                      <a:pt x="587071" y="572494"/>
                      <a:pt x="1174142" y="0"/>
                      <a:pt x="1765189" y="0"/>
                    </a:cubicBezTo>
                    <a:cubicBezTo>
                      <a:pt x="2356236" y="0"/>
                      <a:pt x="2951258" y="572494"/>
                      <a:pt x="3546281" y="1144988"/>
                    </a:cubicBezTo>
                  </a:path>
                </a:pathLst>
              </a:custGeom>
              <a:noFill/>
              <a:ln w="57150">
                <a:solidFill>
                  <a:srgbClr val="FF000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350" dirty="0"/>
              </a:p>
            </p:txBody>
          </p:sp>
          <p:sp>
            <p:nvSpPr>
              <p:cNvPr id="54" name="Полилиния: фигура 78"/>
              <p:cNvSpPr/>
              <p:nvPr/>
            </p:nvSpPr>
            <p:spPr>
              <a:xfrm rot="10800000">
                <a:off x="4106218" y="3902149"/>
                <a:ext cx="2092430" cy="2203930"/>
              </a:xfrm>
              <a:custGeom>
                <a:avLst/>
                <a:gdLst>
                  <a:gd name="connsiteX0" fmla="*/ 0 w 3546281"/>
                  <a:gd name="connsiteY0" fmla="*/ 1144988 h 1144988"/>
                  <a:gd name="connsiteX1" fmla="*/ 1765189 w 3546281"/>
                  <a:gd name="connsiteY1" fmla="*/ 0 h 1144988"/>
                  <a:gd name="connsiteX2" fmla="*/ 3546281 w 3546281"/>
                  <a:gd name="connsiteY2" fmla="*/ 1144988 h 11449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546281" h="1144988">
                    <a:moveTo>
                      <a:pt x="0" y="1144988"/>
                    </a:moveTo>
                    <a:cubicBezTo>
                      <a:pt x="587071" y="572494"/>
                      <a:pt x="1174142" y="0"/>
                      <a:pt x="1765189" y="0"/>
                    </a:cubicBezTo>
                    <a:cubicBezTo>
                      <a:pt x="2356236" y="0"/>
                      <a:pt x="2951258" y="572494"/>
                      <a:pt x="3546281" y="1144988"/>
                    </a:cubicBezTo>
                  </a:path>
                </a:pathLst>
              </a:custGeom>
              <a:noFill/>
              <a:ln w="57150">
                <a:solidFill>
                  <a:srgbClr val="FF000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350" dirty="0"/>
              </a:p>
            </p:txBody>
          </p:sp>
          <p:sp>
            <p:nvSpPr>
              <p:cNvPr id="62" name="Полилиния: фигура 79"/>
              <p:cNvSpPr/>
              <p:nvPr/>
            </p:nvSpPr>
            <p:spPr>
              <a:xfrm>
                <a:off x="10262121" y="1731279"/>
                <a:ext cx="2008242" cy="2155557"/>
              </a:xfrm>
              <a:custGeom>
                <a:avLst/>
                <a:gdLst>
                  <a:gd name="connsiteX0" fmla="*/ 0 w 3546281"/>
                  <a:gd name="connsiteY0" fmla="*/ 1144988 h 1144988"/>
                  <a:gd name="connsiteX1" fmla="*/ 1765189 w 3546281"/>
                  <a:gd name="connsiteY1" fmla="*/ 0 h 1144988"/>
                  <a:gd name="connsiteX2" fmla="*/ 3546281 w 3546281"/>
                  <a:gd name="connsiteY2" fmla="*/ 1144988 h 11449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546281" h="1144988">
                    <a:moveTo>
                      <a:pt x="0" y="1144988"/>
                    </a:moveTo>
                    <a:cubicBezTo>
                      <a:pt x="587071" y="572494"/>
                      <a:pt x="1174142" y="0"/>
                      <a:pt x="1765189" y="0"/>
                    </a:cubicBezTo>
                    <a:cubicBezTo>
                      <a:pt x="2356236" y="0"/>
                      <a:pt x="2951258" y="572494"/>
                      <a:pt x="3546281" y="1144988"/>
                    </a:cubicBezTo>
                  </a:path>
                </a:pathLst>
              </a:custGeom>
              <a:noFill/>
              <a:ln w="57150">
                <a:solidFill>
                  <a:srgbClr val="FF000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350" dirty="0"/>
              </a:p>
            </p:txBody>
          </p:sp>
        </p:grpSp>
        <p:grpSp>
          <p:nvGrpSpPr>
            <p:cNvPr id="40" name="Группа 75"/>
            <p:cNvGrpSpPr/>
            <p:nvPr/>
          </p:nvGrpSpPr>
          <p:grpSpPr>
            <a:xfrm>
              <a:off x="-113243" y="1731280"/>
              <a:ext cx="4154974" cy="4374799"/>
              <a:chOff x="4007076" y="1746998"/>
              <a:chExt cx="4140491" cy="4374799"/>
            </a:xfrm>
          </p:grpSpPr>
          <p:sp>
            <p:nvSpPr>
              <p:cNvPr id="41" name="Полилиния: фигура 76"/>
              <p:cNvSpPr/>
              <p:nvPr/>
            </p:nvSpPr>
            <p:spPr>
              <a:xfrm>
                <a:off x="6105478" y="1746998"/>
                <a:ext cx="2042089" cy="2155557"/>
              </a:xfrm>
              <a:custGeom>
                <a:avLst/>
                <a:gdLst>
                  <a:gd name="connsiteX0" fmla="*/ 0 w 3546281"/>
                  <a:gd name="connsiteY0" fmla="*/ 1144988 h 1144988"/>
                  <a:gd name="connsiteX1" fmla="*/ 1765189 w 3546281"/>
                  <a:gd name="connsiteY1" fmla="*/ 0 h 1144988"/>
                  <a:gd name="connsiteX2" fmla="*/ 3546281 w 3546281"/>
                  <a:gd name="connsiteY2" fmla="*/ 1144988 h 11449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546281" h="1144988">
                    <a:moveTo>
                      <a:pt x="0" y="1144988"/>
                    </a:moveTo>
                    <a:cubicBezTo>
                      <a:pt x="587071" y="572494"/>
                      <a:pt x="1174142" y="0"/>
                      <a:pt x="1765189" y="0"/>
                    </a:cubicBezTo>
                    <a:cubicBezTo>
                      <a:pt x="2356236" y="0"/>
                      <a:pt x="2951258" y="572494"/>
                      <a:pt x="3546281" y="1144988"/>
                    </a:cubicBezTo>
                  </a:path>
                </a:pathLst>
              </a:custGeom>
              <a:noFill/>
              <a:ln w="57150">
                <a:solidFill>
                  <a:srgbClr val="FF000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350" dirty="0"/>
              </a:p>
            </p:txBody>
          </p:sp>
          <p:sp>
            <p:nvSpPr>
              <p:cNvPr id="42" name="Полилиния: фигура 77"/>
              <p:cNvSpPr/>
              <p:nvPr/>
            </p:nvSpPr>
            <p:spPr>
              <a:xfrm rot="10800000">
                <a:off x="4007076" y="3910634"/>
                <a:ext cx="2098401" cy="2211163"/>
              </a:xfrm>
              <a:custGeom>
                <a:avLst/>
                <a:gdLst>
                  <a:gd name="connsiteX0" fmla="*/ 0 w 3546281"/>
                  <a:gd name="connsiteY0" fmla="*/ 1144988 h 1144988"/>
                  <a:gd name="connsiteX1" fmla="*/ 1765189 w 3546281"/>
                  <a:gd name="connsiteY1" fmla="*/ 0 h 1144988"/>
                  <a:gd name="connsiteX2" fmla="*/ 3546281 w 3546281"/>
                  <a:gd name="connsiteY2" fmla="*/ 1144988 h 11449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546281" h="1144988">
                    <a:moveTo>
                      <a:pt x="0" y="1144988"/>
                    </a:moveTo>
                    <a:cubicBezTo>
                      <a:pt x="587071" y="572494"/>
                      <a:pt x="1174142" y="0"/>
                      <a:pt x="1765189" y="0"/>
                    </a:cubicBezTo>
                    <a:cubicBezTo>
                      <a:pt x="2356236" y="0"/>
                      <a:pt x="2951258" y="572494"/>
                      <a:pt x="3546281" y="1144988"/>
                    </a:cubicBezTo>
                  </a:path>
                </a:pathLst>
              </a:custGeom>
              <a:noFill/>
              <a:ln w="57150">
                <a:solidFill>
                  <a:srgbClr val="FF000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350" dirty="0"/>
              </a:p>
            </p:txBody>
          </p:sp>
        </p:grpSp>
      </p:grpSp>
      <p:sp>
        <p:nvSpPr>
          <p:cNvPr id="4" name="TextBox 3"/>
          <p:cNvSpPr txBox="1"/>
          <p:nvPr/>
        </p:nvSpPr>
        <p:spPr>
          <a:xfrm>
            <a:off x="335360" y="1124745"/>
            <a:ext cx="10945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</a:rPr>
              <a:t>Построить графики функций </a:t>
            </a: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</a:rPr>
              <a:t>y = sin x + 1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</a:rPr>
              <a:t>,</a:t>
            </a: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</a:rPr>
              <a:t>5 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</a:rPr>
              <a:t>и </a:t>
            </a: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</a:rPr>
              <a:t>y = sin x - 1</a:t>
            </a:r>
            <a:endParaRPr lang="ru-RU" sz="2400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3299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1877E-6 3.62795E-6 L 0.00052 -0.1073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-53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theme/theme1.xml><?xml version="1.0" encoding="utf-8"?>
<a:theme xmlns:a="http://schemas.openxmlformats.org/drawingml/2006/main" name="Капля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Капля</Template>
  <TotalTime>537</TotalTime>
  <Words>847</Words>
  <Application>Microsoft Office PowerPoint</Application>
  <PresentationFormat>Произвольный</PresentationFormat>
  <Paragraphs>304</Paragraphs>
  <Slides>54</Slides>
  <Notes>12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4</vt:i4>
      </vt:variant>
      <vt:variant>
        <vt:lpstr>Заголовки слайдов</vt:lpstr>
      </vt:variant>
      <vt:variant>
        <vt:i4>54</vt:i4>
      </vt:variant>
    </vt:vector>
  </HeadingPairs>
  <TitlesOfParts>
    <vt:vector size="59" baseType="lpstr">
      <vt:lpstr>Капля</vt:lpstr>
      <vt:lpstr>Формула</vt:lpstr>
      <vt:lpstr>Уравнение</vt:lpstr>
      <vt:lpstr>Equation</vt:lpstr>
      <vt:lpstr>Диаграмма</vt:lpstr>
      <vt:lpstr> тригонометрические функции</vt:lpstr>
      <vt:lpstr>Таблица значений тригонометрических функций</vt:lpstr>
      <vt:lpstr>Презентация PowerPoint</vt:lpstr>
      <vt:lpstr>Презентация PowerPoint</vt:lpstr>
      <vt:lpstr>Функция y = tg x</vt:lpstr>
      <vt:lpstr>Презентация PowerPoint</vt:lpstr>
      <vt:lpstr>Функция y = ctg x</vt:lpstr>
      <vt:lpstr>Презентация PowerPoint</vt:lpstr>
      <vt:lpstr>y = f(x) + b Параллельный перенос вдоль оси ординат</vt:lpstr>
      <vt:lpstr>y = f(x + a) Параллельный перенос вдоль оси ординат</vt:lpstr>
      <vt:lpstr>y = mf(x), где  m&gt;1     Растяжение от оси х с коэффициентом m </vt:lpstr>
      <vt:lpstr>y = mf(x), где  0&lt;m&lt;1   Сжатие к оси х с коэффициентом 1/m</vt:lpstr>
      <vt:lpstr>y = mf(x), где  m=-1     Преобразование симметрии относительно оси х</vt:lpstr>
      <vt:lpstr>Презентация PowerPoint</vt:lpstr>
      <vt:lpstr> Тригонометрические уравнения</vt:lpstr>
      <vt:lpstr>Особые случаи</vt:lpstr>
      <vt:lpstr>3. Уравнение tg x = a</vt:lpstr>
      <vt:lpstr>Иррациональные уравнения                             </vt:lpstr>
      <vt:lpstr>Презентация PowerPoint</vt:lpstr>
      <vt:lpstr>1. Уравнения, содержащие корень нечетной степени. </vt:lpstr>
      <vt:lpstr>2. Уравнения вида  </vt:lpstr>
      <vt:lpstr>ПРИМЕРЫ   1)   Решить уравнение </vt:lpstr>
      <vt:lpstr>ПРИМЕРЫ 2) Решить уравнение </vt:lpstr>
      <vt:lpstr>Презентация PowerPoint</vt:lpstr>
      <vt:lpstr>ПРИМЕРЫ 1) Решить уравнение </vt:lpstr>
      <vt:lpstr>Показательная функция</vt:lpstr>
      <vt:lpstr> Графики функции </vt:lpstr>
      <vt:lpstr>Графики функции</vt:lpstr>
      <vt:lpstr>Сдвиг  графика  функции  вдоль  оси ОУ</vt:lpstr>
      <vt:lpstr>Сдвиг  графика  функции  вдоль  оси  ОХ</vt:lpstr>
      <vt:lpstr>Построение графика функции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Найдите число x</vt:lpstr>
      <vt:lpstr>Виды логарифмов</vt:lpstr>
      <vt:lpstr>Презентация PowerPoint</vt:lpstr>
      <vt:lpstr>Пример</vt:lpstr>
      <vt:lpstr>Пример</vt:lpstr>
      <vt:lpstr>Презентация PowerPoint</vt:lpstr>
      <vt:lpstr>Презентация PowerPoint</vt:lpstr>
      <vt:lpstr>График логарифмической функции</vt:lpstr>
      <vt:lpstr>Презентация PowerPoint</vt:lpstr>
      <vt:lpstr>ЛОГАРИФМИЧЕСКАЯ СПИРАЛЬ  «УДИВИТЕЛЬНОЕ РЯДОМ»</vt:lpstr>
      <vt:lpstr>ЛОГАРИФМИЧЕСКАЯ СПИРАЛЬ  «УДИВИТЕЛЬНОЕ РЯДОМ»</vt:lpstr>
      <vt:lpstr>ЛОГАРИФМИЧЕСКАЯ СПИРАЛЬ   «УДИВИТЕЛЬНОЕ РЯДОМ»</vt:lpstr>
      <vt:lpstr>ЛОГАРИФМИЧЕСКАЯ СПИРАЛЬ   «УДИВИТЕЛЬНОЕ РЯДОМ»</vt:lpstr>
      <vt:lpstr>ЛОГАРИФМИЧЕСКАЯ СПИРАЛЬ   «УДИВИТЕЛЬНОЕ РЯДОМ»</vt:lpstr>
      <vt:lpstr>ЛОГАРИФМИЧЕСКАЯ СПИРАЛЬ   «УДИВИТЕЛЬНОЕ РЯДОМ»</vt:lpstr>
      <vt:lpstr>ЛОГАРИФМИЧЕСКАЯ СПИРАЛЬ   «УДИВИТЕЛЬНОЕ РЯДОМ»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1 тригонометрические функции</dc:title>
  <dc:creator>юлия</dc:creator>
  <cp:lastModifiedBy>Фоменко Юлия Юнусова</cp:lastModifiedBy>
  <cp:revision>19</cp:revision>
  <dcterms:created xsi:type="dcterms:W3CDTF">2024-12-09T08:26:32Z</dcterms:created>
  <dcterms:modified xsi:type="dcterms:W3CDTF">2025-12-12T03:46:40Z</dcterms:modified>
</cp:coreProperties>
</file>