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8" d="100"/>
          <a:sy n="118" d="100"/>
        </p:scale>
        <p:origin x="-418" y="-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8ECC7-A29D-4AFC-999A-0DA83CB21952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333AE-8EBC-485D-8A6C-F4C3346EA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925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ru-RU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</a:t>
            </a:r>
            <a:r>
              <a:rPr lang="en-US" sz="2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идротермическ</a:t>
            </a:r>
            <a:r>
              <a:rPr lang="ru-RU" sz="2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</a:t>
            </a:r>
            <a:r>
              <a:rPr lang="en-US" sz="2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</a:t>
            </a:r>
            <a:r>
              <a:rPr lang="ru-RU" sz="2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</a:t>
            </a:r>
            <a:r>
              <a:rPr lang="en-US" sz="2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 </a:t>
            </a:r>
            <a:r>
              <a:rPr lang="en-US" sz="2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сушк</a:t>
            </a:r>
            <a:r>
              <a:rPr lang="ru-RU" sz="2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</a:t>
            </a:r>
            <a:r>
              <a:rPr lang="en-US" sz="2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Гидротермическая обработка и сушка улучшают свойства древесины для строительства и производства.
</a:t>
            </a: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влажностных свойств древесины,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Равновесная влажность повышается при увеличении влажности воздуха и снижении температуры окружающей среды.
Пониженная температура и высокая влажность приводят к большему содержанию влаги в древесине, что важно учитывать при хранении.
</a:t>
            </a:r>
            <a:endParaRPr lang="en-US" sz="1198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Равновесная влажность древесины при различных условиях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Усушка древесины происходит при снижении влаги в клетках, что вызывает уменьшение размеров материала и может привести к трещинам и деформациям в изделиях.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Разбухание происходит при поглощении древесиной влаги, что приводит к увеличению размеров и может вызвать искажение формы, снижая качество и стабильность изделий.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напрямую связаны с содержанием связанной влаги в клеточной структуре и влияют на долговечность и внешний вид готовой продукции.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Усушка и разбухание древесины: причины и последствия
</a:t>
            </a:r>
            <a:endParaRPr lang="en-US" sz="2067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00" y="952627"/>
            <a:ext cx="4124700" cy="378634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усушки и разбухания древесины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размеров древесины
</a:t>
            </a: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влажности клетки впитывают воду, расширяются, вызывая разбухание и изменения габаритов. Эти колебания влияют на стабильность размеров и качество продукции.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влаги на клеточную структуру
</a:t>
            </a: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уменьшении влаги клеточные стенки теряют воду, что приводит к сокращению объёма древесины. Этот процесс сопровождается напряжениями внутри материала, способными вызвать трещины.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06" y="152704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881" y="1505200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9119" y="3371450"/>
            <a:ext cx="197925" cy="2262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544" y="3371450"/>
            <a:ext cx="197925" cy="226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оборудования для сушки древесины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407337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контроль температуры и влажности в замкнутом пространстве, обеспечивая равномерную и эффективную сушку пиломатериалов.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950900" y="1408675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Камерные сушильные установки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878913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поток горячего воздуха для удаления влаги, подходят для быстрой сушки мелких деревянных изделий и обеспечивают хорошую циркуляцию воздуха.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5430125" y="14182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Конвекционные сушилки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4878913" y="38024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низкое давление для ускоренного испарения влаги при низких температурах, снижая риск повреждения древесины и деформаций.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430125" y="32718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Вакуумные сушилки
</a:t>
            </a:r>
            <a:endParaRPr lang="en-US" sz="1400" dirty="0"/>
          </a:p>
        </p:txBody>
      </p:sp>
      <p:sp>
        <p:nvSpPr>
          <p:cNvPr id="18" name="Text 8"/>
          <p:cNvSpPr txBox="1"/>
          <p:nvPr/>
        </p:nvSpPr>
        <p:spPr>
          <a:xfrm>
            <a:off x="407337" y="38024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 электромагнитные поля для нагрева древесины изнутри, что ускоряет сушку и улучшает качество поверхности материала.
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950900" y="32814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Индукционные сушильные установки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575" y="2147526"/>
            <a:ext cx="4152000" cy="1149214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данные производителей оборудования,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 способу нагрева, объёму обработки и уровню автоматизации.
Выбор оборудования зависит от объёма, типов древесины и экономических факторов производства.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сушильных устройств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Камеры позволяют поддерживать оптимальный микроклимат с точным контролем температуры и влажности для равномерной и бережной сушки древесины.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Организована циркуляция воздуха, которая увеличивает эффективность удаления влаги и предотвращает образование плесени и дефектов на поверхности материала.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оборудование широко используется в промышленных масштабах, обеспечивая стабильное качество и повышение долговечности пиломатериалов.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Лесосушильные камеры для пиломатериалов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начинается с нагрева воздуха до оптимальной температуры с последующим равномерным распределением внутри камеры, что способствует эффективному испарению влаги.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камерной сушки древесины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Вентиляция обеспечивает постоянную циркуляцию воздуха, предотвращая локальное переувлажнение, а поддержание заданных параметров обеспечивает стабильность размеров и качества древесины.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камерной сушке,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материала значительно влияет на время сушки, что требует адаптации режима для оптимизации потребления энергии и сохранения качества.
Оптимальные режимы сушки сокращают время процесса без риска ухудшения свойств древесины, обеспечивая экономию ресурсов и качество.
</a:t>
            </a:r>
            <a:endParaRPr lang="en-US" sz="1188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Производительность и эффективность камерной сушки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цвета древесины может быть результатом перегрева и воздействия влаги, влияя на эстетические свойства и ценность материала.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Трещины в торцах и поверхности возникают из-за слишком быстрого удаления влаги, вызывающего неравномерное напряжение в древесине.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Коробление и поскрипы связаны с неравномерной сушкой и плохой циркуляцией воздуха внутри сушильной камеры, приводя к деформации изделий.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Дефекты древесины при сушке: виды и причины
</a:t>
            </a:r>
            <a:endParaRPr lang="en-US" sz="2374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и соблюдение правильных температурных и влажностных режимов позволяет минимизировать растяжение и сжатие древесины, снижая риск повреждений.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Предварительная гидротермическая обработка снижает внутренние напряжения и улучшает устойчивость к деформациям во время сушки.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циркуляции воздуха и равномерность распределения температуры обеспечивает однородность сушки и предотвращает локальные дефекты.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камер с автоматическим регулированием и системами мониторинга помогает быстро реагировать на изменения параметров и поддерживать оптимальные условия.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дефектов сушки: методы и практика
</a:t>
            </a:r>
            <a:endParaRPr lang="en-US" sz="2074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Сушка древесины веками использовалась для сохранения прочности и предотвращения гниения. Сегодня требования к качеству стали строже, что диктует современные методы сушки.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аспекты и значение сушки древесины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перспективы развития гидротермической обработки и сушки древесины
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Гидротермическая обработка и современная сушка древесины существенно повышают качество, стабильность размеров и долговечность изделий, а новые технологии делают процесс более эффективным и экологичным.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также способствует уничтожению микроорганизмов и вредителей, улучшая гигиенические свойства и долговечность материала в строительстве.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Гидротермическая обработка объединяет тепло и пар для изменения структуры древесины и снижения её гигроскопичности, что повышает её стойкость к внешним воздействиям.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снижает внутренние напряжения в древесине, уменьшая риск деформаций и трещин во время эксплуатации изделий и повышает стабильность размеров.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гидротермическая обработка древесины
</a:t>
            </a:r>
            <a:endParaRPr lang="en-US" sz="228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2618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высокой температуры и влаги происходит частичная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гемицеллюлозы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*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уменьшает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гигроскопичность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*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 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улучшает устойчивость древесины к гниению и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плесени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ru-RU" sz="12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ct val="115000"/>
              </a:lnSpc>
            </a:pPr>
            <a:r>
              <a:rPr lang="ru-RU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*</a:t>
            </a:r>
            <a:r>
              <a:rPr lang="ru-RU" sz="11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Гемицеллюлозы — это группа растительных полисахаридов, которые входят в состав клеточных стенок растений, наряду с целлюлозой и лигнином</a:t>
            </a:r>
            <a:r>
              <a:rPr lang="ru-RU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клеточных стенок стабилизируется, снижается содержание свободной влаги, что уменьшает внутренние напряжения и повышает механическую прочность готового материала.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7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Физико-химические изменения при гидротермической обработке
</a:t>
            </a:r>
            <a:endParaRPr lang="en-US" sz="1755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сушки древесины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этап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Удаляется свободная (поверхностная) влага, скорость сушки самая высокая, древесина быстро теряет влагу.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Прогрессирующий этап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Освобождается связанная влага внутри клеток; скорость сушки замедляется, требуется строгое поддержание температуры и влажности.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Завершающий этап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 доводится до заданного уровня, обеспечивая стабильность размеров и предотвращая дефекты в древесине.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Охлаждение и стабилизация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постепенно охлаждается до окружающей температуры при контролируемых условиях, избегая резких перепадов и деформаций.
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лабораторных исследований камерной сушки,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ранних этапах сушка проходит быстро из-за удаляемой свободной влаги.
Процесс замедляется при снижении влажности, когда удаляется связанная влага в клетках древесины.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влажности древесины во время камерной сушки
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0119" y="1285525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581" y="1301558"/>
            <a:ext cx="218400" cy="194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влажности древесины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уровень влажности обеспечивает стабильность размеров, предотвращает гниение и продлевает срок службы изделий из древесины.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качество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Отличают свободную влагу, находящуюся в порах, и связанную влагу, которая содержится внутри клеточных стенок древесины.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влаги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— процентное содержание воды в древесине относительно её массы в сухом состоянии, влияет на все физико-механические свойства материала.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влажности
</a:t>
            </a:r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00" y="1634492"/>
            <a:ext cx="4152000" cy="2149271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по технологии древесины,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методов с оценкой точности и скорости определения.
Весовой метод точен, но медленен; электрические методы удобны для оперативного контроля.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измерения влажности древесины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Гигроскопичность отражает способность древесины поглощать влагу из воздуха, что влияет на изменение её размеров и свойства в зависимости от условий.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характеристика зависит от породы древесины — разные виды имеют разную способность связывать влагу.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влажность окружающего воздуха определяют равновесное состояние влагонасыщения древесины и её стабильность.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гигроскопичности важно для правильного выбора методов сушки и эксплуатации древесины в различных климатических условиях.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Гигроскопичность древесины и её роль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931</Words>
  <Application>Microsoft Office PowerPoint</Application>
  <PresentationFormat>Экран (16:9)</PresentationFormat>
  <Paragraphs>115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Выприкова Юлия Александровна</cp:lastModifiedBy>
  <cp:revision>2</cp:revision>
  <dcterms:created xsi:type="dcterms:W3CDTF">2025-10-25T05:06:06Z</dcterms:created>
  <dcterms:modified xsi:type="dcterms:W3CDTF">2025-10-25T05:31:15Z</dcterms:modified>
</cp:coreProperties>
</file>