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долговечной и эстетичной отделки деревянных изделий.
</a:t>
            </a: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3356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</a:t>
            </a:r>
            <a:r>
              <a:rPr lang="en-US" sz="3356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ащитно-декоративны</a:t>
            </a:r>
            <a:r>
              <a:rPr lang="ru-RU" sz="3356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</a:t>
            </a:r>
            <a:r>
              <a:rPr lang="en-US" sz="3356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356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</a:t>
            </a:r>
            <a:r>
              <a:rPr lang="ru-RU" sz="3356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</a:t>
            </a:r>
            <a:r>
              <a:rPr lang="en-US" sz="3356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древесины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 поверхности
</a:t>
            </a: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старых покрытий и выравнивание с помощью абразивных материалов для получения гладкой основы.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высушивание
</a:t>
            </a: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пыли и влаги, необходимое для повышения адгезии и предотвращения дефектов покрытия.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смолистых выделений
</a:t>
            </a: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специальными средствами для устранения смолы, способной повредить покрытие и нарушить сцепление.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Грунтование
</a:t>
            </a: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грунтовки для улучшения адгезии, защиты древесины и подготовки к нанесению декоративного покрытия.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древесины к отделке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71" y="1661225"/>
            <a:ext cx="2265358" cy="2226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материалов для отделки древесины с указанием областей применения, особенностей нанесения и эксплуатационных характеристик.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позволяет подобрать оптимальное покрытие для различных условий эксплуатации и типов древесины, обеспечивая эффективную защиту и декоративный эффект.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стандарты по отделке древесины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отделки древесины и их сфера применения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Покрытия придают изделиям из древесины эстетическую привлекательность, подчёркивая фактуру и цвет, а также создают долговременный визуальный эффект.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материалы препятствуют проникновению влаги, ультрафиолетовому излучению и биопоражениям, значительно продлевая срок службы деревянных поверхностей.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покрытий снижает частоту ремонта и замену повреждённых элементов, что приводит к экономии времени и средств на обслуживание изделий.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и преимущества нанесения защитно-декоративных покрытий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Масла: льняное и тунговое
</a:t>
            </a: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Льняное масло обладает тёплым оттенком и хорошо питает древесину, проникая в глубокие слои. Тунговое масло формирует стойкую и водоотталкивающую поверхность, сохраняет натуральный блеск изделия.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лаки: акриловые и полиуретановые
</a:t>
            </a: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Акриловые краски быстро сохнут, обеспечивая яркий и устойчивый цвет. Полиуретановые лаки создают прочную защитную плёнку с высокой износостойкостью и различным уровнем глянца, подчёркивая структуру древесины.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и описание популярных масел и красок
</a:t>
            </a:r>
            <a:endParaRPr lang="en-US" sz="2388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 демонстрируют наивысшую защиту от влаги и ультрафиолета, тогда как масла сохраняют естественную «дыхательность» древесины без образования плотной плёнки.
</a:t>
            </a:r>
            <a:endParaRPr lang="en-US" sz="1154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выбор покрытия должен основываться на требованиях к защите и декоративности: лаки подходят для максимальной защиты, масла — для естественного внешнего вида.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лаборатории материаловедения,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Коррозионная стойкость защитных покрытий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Грамотный выбор материалов и правильная подготовка поверхности обеспечивают комплексную защиту и высокую декоративность деревянных изделий на длительный срок эксплуатации.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решения для долговечной отделки древесины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Отделка древесины защищает изделия от влаги, ультрафиолета и биопоражений, сохраняя их прочность и внешний вид на продолжительный срок. Важно понимать виды покрытий и методы подготовки для оптимального результата.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отделки древесины в современном производстве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масел — льняное, тунговое и касторовое — создают водоотталкивающий эффект и придают натуральный блеск, сохраняя дыхание древесины и усиливая её природную красоту.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Масла глубоко проникают в древесные волокна, предотвращая их высыхание и растрескивание. Они питают структуру древесины, восстанавливая естественный внешний вид без образования пленки.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Масла для отделки древесины: свойства и применение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 бывают матовыми, глянцевыми и прозрачными, подчеркивают текстуру древесины и создают выразительный декоративный эффект, усиливая атмосферостойкость и сохраняя структуру поверхности.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Акриловые, алкидные и полиуретановые краски формируют прочную пленку, защищая древесину и придавая ей насыщенный цвет. Они устойчивы к механическим нагрузкам и воздействию ультрафиолета.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лаки: виды и особенности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50" y="1747224"/>
            <a:ext cx="3962400" cy="219680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свойств масел и красок для оценки их практичности и декоративных качеств.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покрытия зависит от условий эксплуатации и желаемого декоративного эффекта.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паспорта производителей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масел и красок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84" y="1642900"/>
            <a:ext cx="133444" cy="194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287" y="1632275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6" y="3146525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156" y="3136525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825" y="1720700"/>
            <a:ext cx="36852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Водоотталкивающая защита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Олифа формирует на поверхности водоотталкивающий слой, предотвращая проникновение влаги и повышая стойкость древесины к внешним воздействиям.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091036" y="1711431"/>
            <a:ext cx="37803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Связующее вещество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как компонент красок, обеспечивая однородное распределение и сцепление с поверхностью, улучшая адгезию и качество покрытия.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687825" y="3211875"/>
            <a:ext cx="36852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материала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Олифа глубоко пропитывает древесину, заполняя микропоры, что способствует повышению прочности и долговечности изделия.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091025" y="3216750"/>
            <a:ext cx="37803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высыхание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олифы обеспечивает постепенное и равномерное высыхание покрытий, предотвращая растрескивание и деформацию оболочки.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и функции олифы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Пленкообразование происходит благодаря испарению растворителей, которые оставляют после себя сухую пленку, образуя надёжный барьер от влаги и загрязнений.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имеют адгезия пленки к древесине, её толщина и эластичность, обеспечивающие устойчивость к механическим повреждениям и атмосферным воздействиям.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пленкообразования в защитных покрытиях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0125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службы покрытия влияет на частоту обновления и расходы на обслуживание деревянных изделий.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 демонстрируют максимальную долговечность, краски – среднюю, масла требуют более частого обновления.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производителей,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долговечности покрытий для древесины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пленки, включая самоклеящиеся и ПВХ, обеспечивают реалистичную имитацию текстуры и цвета древесины, расширяя дизайнерские возможности.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Пленки защищают поверхность от механических повреждений и влаги, увеличивая срок эксплуатации и создавая стойкий декоративный эффект.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пленки для отделки древесины — характеристики и функции
</a:t>
            </a:r>
            <a:endParaRPr lang="en-US" sz="2032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35275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569</Words>
  <Application>Microsoft Office PowerPoint</Application>
  <PresentationFormat>Экран (16:9)</PresentationFormat>
  <Paragraphs>79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Averyanova_OV</cp:lastModifiedBy>
  <cp:revision>2</cp:revision>
  <dcterms:created xsi:type="dcterms:W3CDTF">2025-10-21T06:03:19Z</dcterms:created>
  <dcterms:modified xsi:type="dcterms:W3CDTF">2025-10-27T07:40:40Z</dcterms:modified>
</cp:coreProperties>
</file>