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-62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11700" y="2793575"/>
            <a:ext cx="3998400" cy="2038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3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Материалы для долговечной и эстетичной отделки деревянных изделий.
</a:t>
            </a:r>
            <a:r>
              <a:rPr lang="en-US" sz="143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530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606975"/>
            <a:ext cx="5081700" cy="170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3356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</a:t>
            </a:r>
            <a:r>
              <a:rPr lang="en-US" sz="3356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ащитно-декоративны</a:t>
            </a:r>
            <a:r>
              <a:rPr lang="ru-RU" sz="3356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3356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356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покрыти</a:t>
            </a:r>
            <a:r>
              <a:rPr lang="ru-RU" sz="3356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</a:t>
            </a:r>
            <a:r>
              <a:rPr lang="en-US" sz="3356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356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древесины
</a:t>
            </a:r>
            <a:endParaRPr lang="en-US" sz="3356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08225" y="1504950"/>
            <a:ext cx="19881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Шлифовка поверхности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Удаление старых покрытий и выравнивание с помощью абразивных материалов для получения гладкой основы.
</a:t>
            </a:r>
            <a:endParaRPr lang="en-US" sz="1200" dirty="0"/>
          </a:p>
        </p:txBody>
      </p:sp>
      <p:sp>
        <p:nvSpPr>
          <p:cNvPr id="7" name="Text 1"/>
          <p:cNvSpPr txBox="1"/>
          <p:nvPr/>
        </p:nvSpPr>
        <p:spPr>
          <a:xfrm>
            <a:off x="2439150" y="2106375"/>
            <a:ext cx="19881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Очистка и высушивание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Удаление пыли и влаги, необходимое для повышения адгезии и предотвращения дефектов покрытия.
</a:t>
            </a:r>
            <a:endParaRPr lang="en-US" sz="1200" dirty="0"/>
          </a:p>
        </p:txBody>
      </p:sp>
      <p:sp>
        <p:nvSpPr>
          <p:cNvPr id="8" name="Text 2"/>
          <p:cNvSpPr txBox="1"/>
          <p:nvPr/>
        </p:nvSpPr>
        <p:spPr>
          <a:xfrm>
            <a:off x="4570200" y="2720875"/>
            <a:ext cx="19881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14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Удаление смолистых выделений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5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Обработка специальными средствами для устранения смолы, способной повредить покрытие и нарушить сцепление.
</a:t>
            </a:r>
            <a:endParaRPr lang="en-US" sz="1146" dirty="0"/>
          </a:p>
        </p:txBody>
      </p:sp>
      <p:sp>
        <p:nvSpPr>
          <p:cNvPr id="9" name="Text 3"/>
          <p:cNvSpPr txBox="1"/>
          <p:nvPr/>
        </p:nvSpPr>
        <p:spPr>
          <a:xfrm>
            <a:off x="6701250" y="3341175"/>
            <a:ext cx="19881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Грунтование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Нанесение грунтовки для улучшения адгезии, защиты древесины и подготовки к нанесению декоративного покрытия.
</a:t>
            </a:r>
            <a:endParaRPr lang="en-US" sz="1200" dirty="0"/>
          </a:p>
        </p:txBody>
      </p:sp>
      <p:sp>
        <p:nvSpPr>
          <p:cNvPr id="10" name="Text 4"/>
          <p:cNvSpPr txBox="1"/>
          <p:nvPr/>
        </p:nvSpPr>
        <p:spPr>
          <a:xfrm>
            <a:off x="297650" y="803000"/>
            <a:ext cx="8536800" cy="58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подготовки древесины к отделке
</a:t>
            </a:r>
            <a:endParaRPr lang="en-US" sz="2400" dirty="0"/>
          </a:p>
        </p:txBody>
      </p:sp>
      <p:sp>
        <p:nvSpPr>
          <p:cNvPr id="11" name="Text 5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071" y="1661225"/>
            <a:ext cx="2265358" cy="22263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4965775" y="1788722"/>
            <a:ext cx="3647400" cy="86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таблице представлены основные виды материалов для отделки древесины с указанием областей применения, особенностей нанесения и эксплуатационных характеристик.
</a:t>
            </a:r>
            <a:endParaRPr lang="en-US" sz="1200" dirty="0"/>
          </a:p>
        </p:txBody>
      </p:sp>
      <p:sp>
        <p:nvSpPr>
          <p:cNvPr id="7" name="Text 1"/>
          <p:cNvSpPr txBox="1"/>
          <p:nvPr/>
        </p:nvSpPr>
        <p:spPr>
          <a:xfrm>
            <a:off x="4965775" y="2901425"/>
            <a:ext cx="3647400" cy="861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Разнообразие материалов позволяет подобрать оптимальное покрытие для различных условий эксплуатации и типов древесины, обеспечивая эффективную защиту и декоративный эффект.
</a:t>
            </a:r>
            <a:endParaRPr lang="en-US" sz="1200" dirty="0"/>
          </a:p>
        </p:txBody>
      </p:sp>
      <p:sp>
        <p:nvSpPr>
          <p:cNvPr id="8" name="Text 2"/>
          <p:cNvSpPr txBox="1"/>
          <p:nvPr/>
        </p:nvSpPr>
        <p:spPr>
          <a:xfrm>
            <a:off x="194000" y="4378850"/>
            <a:ext cx="4377900" cy="320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Отраслевые стандарты по отделке древесины
</a:t>
            </a:r>
            <a:endParaRPr lang="en-US" sz="900" dirty="0"/>
          </a:p>
        </p:txBody>
      </p:sp>
      <p:sp>
        <p:nvSpPr>
          <p:cNvPr id="9" name="Text 3"/>
          <p:cNvSpPr txBox="1"/>
          <p:nvPr/>
        </p:nvSpPr>
        <p:spPr>
          <a:xfrm>
            <a:off x="297650" y="803000"/>
            <a:ext cx="8536800" cy="61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Материалы для отделки древесины и их сфера применения
</a:t>
            </a:r>
            <a:endParaRPr lang="en-US" sz="2400" dirty="0"/>
          </a:p>
        </p:txBody>
      </p:sp>
      <p:sp>
        <p:nvSpPr>
          <p:cNvPr id="10" name="Text 4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62600" y="2025462"/>
            <a:ext cx="2430600" cy="149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Покрытия придают изделиям из древесины эстетическую привлекательность, подчёркивая фактуру и цвет, а также создают долговременный визуальный эффект.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3371625" y="2025462"/>
            <a:ext cx="2430600" cy="149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Защитные материалы препятствуют проникновению влаги, ультрафиолетовому излучению и биопоражениям, значительно продлевая срок службы деревянных поверхностей.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6312450" y="2036376"/>
            <a:ext cx="2301000" cy="149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защитных покрытий снижает частоту ремонта и замену повреждённых элементов, что приводит к экономии времени и средств на обслуживание изделий.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297650" y="803000"/>
            <a:ext cx="8023500" cy="67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Эффекты и преимущества нанесения защитно-декоративных покрытий
</a:t>
            </a:r>
            <a:endParaRPr lang="en-US" sz="2400" dirty="0"/>
          </a:p>
        </p:txBody>
      </p:sp>
      <p:sp>
        <p:nvSpPr>
          <p:cNvPr id="9" name="Text 4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750" y="2955759"/>
            <a:ext cx="8568600" cy="187438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744500" y="1634527"/>
            <a:ext cx="3647400" cy="1238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Масла: льняное и тунговое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Льняное масло обладает тёплым оттенком и хорошо питает древесину, проникая в глубокие слои. Тунговое масло формирует стойкую и водоотталкивающую поверхность, сохраняет натуральный блеск изделия.
</a:t>
            </a:r>
            <a:endParaRPr lang="en-US" sz="1200" dirty="0"/>
          </a:p>
        </p:txBody>
      </p:sp>
      <p:sp>
        <p:nvSpPr>
          <p:cNvPr id="7" name="Text 1"/>
          <p:cNvSpPr txBox="1"/>
          <p:nvPr/>
        </p:nvSpPr>
        <p:spPr>
          <a:xfrm>
            <a:off x="5215025" y="883891"/>
            <a:ext cx="3647400" cy="1238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Краски и лаки: акриловые и полиуретановые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Акриловые краски быстро сохнут, обеспечивая яркий и устойчивый цвет. Полиуретановые лаки создают прочную защитную плёнку с высокой износостойкостью и различным уровнем глянца, подчёркивая структуру древесины.
</a:t>
            </a:r>
            <a:endParaRPr lang="en-US" sz="1200" dirty="0"/>
          </a:p>
        </p:txBody>
      </p:sp>
      <p:sp>
        <p:nvSpPr>
          <p:cNvPr id="8" name="Text 2"/>
          <p:cNvSpPr txBox="1"/>
          <p:nvPr/>
        </p:nvSpPr>
        <p:spPr>
          <a:xfrm>
            <a:off x="297650" y="803000"/>
            <a:ext cx="4017900" cy="65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38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 и описание популярных масел и красок
</a:t>
            </a:r>
            <a:endParaRPr lang="en-US" sz="2388" dirty="0"/>
          </a:p>
        </p:txBody>
      </p:sp>
      <p:sp>
        <p:nvSpPr>
          <p:cNvPr id="9" name="Text 3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D5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971" y="915425"/>
            <a:ext cx="4793507" cy="3178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297650" y="1902251"/>
            <a:ext cx="3155100" cy="943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5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Лаки демонстрируют наивысшую защиту от влаги и ультрафиолета, тогда как масла сохраняют естественную «дыхательность» древесины без образования плотной плёнки.
</a:t>
            </a:r>
            <a:endParaRPr lang="en-US" sz="1154" dirty="0"/>
          </a:p>
        </p:txBody>
      </p:sp>
      <p:sp>
        <p:nvSpPr>
          <p:cNvPr id="6" name="Text 1"/>
          <p:cNvSpPr txBox="1"/>
          <p:nvPr/>
        </p:nvSpPr>
        <p:spPr>
          <a:xfrm>
            <a:off x="297675" y="3278100"/>
            <a:ext cx="3171600" cy="12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 подтверждают, что выбор покрытия должен основываться на требованиях к защите и декоративности: лаки подходят для максимальной защиты, масла — для естественного внешнего вида.
</a:t>
            </a:r>
            <a:endParaRPr lang="en-US" sz="1300" dirty="0"/>
          </a:p>
        </p:txBody>
      </p:sp>
      <p:sp>
        <p:nvSpPr>
          <p:cNvPr id="7" name="Text 2"/>
          <p:cNvSpPr txBox="1"/>
          <p:nvPr/>
        </p:nvSpPr>
        <p:spPr>
          <a:xfrm>
            <a:off x="4099575" y="4302663"/>
            <a:ext cx="4794300" cy="320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Испытания лаборатории материаловедения, 2023
</a:t>
            </a:r>
            <a:endParaRPr lang="en-US" sz="900" dirty="0"/>
          </a:p>
        </p:txBody>
      </p:sp>
      <p:sp>
        <p:nvSpPr>
          <p:cNvPr id="8" name="Text 3"/>
          <p:cNvSpPr txBox="1"/>
          <p:nvPr/>
        </p:nvSpPr>
        <p:spPr>
          <a:xfrm>
            <a:off x="297650" y="803000"/>
            <a:ext cx="3231300" cy="133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Коррозионная стойкость защитных покрытий</a:t>
            </a: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9" name="Text 4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D5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0625" y="2982925"/>
            <a:ext cx="5016000" cy="159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Грамотный выбор материалов и правильная подготовка поверхности обеспечивают комплексную защиту и высокую декоративность деревянных изделий на длительный срок эксплуатации.
</a:t>
            </a:r>
            <a:endParaRPr lang="en-US" sz="1800" dirty="0"/>
          </a:p>
        </p:txBody>
      </p:sp>
      <p:sp>
        <p:nvSpPr>
          <p:cNvPr id="4" name="Text 1"/>
          <p:cNvSpPr txBox="1"/>
          <p:nvPr/>
        </p:nvSpPr>
        <p:spPr>
          <a:xfrm>
            <a:off x="540625" y="748450"/>
            <a:ext cx="5016000" cy="169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Оптимальные решения для долговечной отделки древесины
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5" y="1250100"/>
            <a:ext cx="3297110" cy="33864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071550" y="1840700"/>
            <a:ext cx="4763100" cy="2795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Отделка древесины защищает изделия от влаги, ультрафиолета и биопоражений, сохраняя их прочность и внешний вид на продолжительный срок. Важно понимать виды покрытий и методы подготовки для оптимального результата.
</a:t>
            </a:r>
            <a:endParaRPr lang="en-US" sz="1600" dirty="0"/>
          </a:p>
        </p:txBody>
      </p:sp>
      <p:sp>
        <p:nvSpPr>
          <p:cNvPr id="6" name="Text 1"/>
          <p:cNvSpPr txBox="1"/>
          <p:nvPr/>
        </p:nvSpPr>
        <p:spPr>
          <a:xfrm>
            <a:off x="4513950" y="695125"/>
            <a:ext cx="4320600" cy="94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6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 отделки древесины в современном производстве
</a:t>
            </a:r>
            <a:endParaRPr lang="en-US" sz="2469" dirty="0"/>
          </a:p>
        </p:txBody>
      </p:sp>
      <p:sp>
        <p:nvSpPr>
          <p:cNvPr id="7" name="Text 2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901" y="1635700"/>
            <a:ext cx="2657747" cy="30039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258700" y="2110825"/>
            <a:ext cx="2354700" cy="212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виды масел — льняное, тунговое и касторовое — создают водоотталкивающий эффект и придают натуральный блеск, сохраняя дыхание древесины и усиливая её природную красоту.
</a:t>
            </a:r>
            <a:endParaRPr lang="en-US" sz="1300" dirty="0"/>
          </a:p>
        </p:txBody>
      </p:sp>
      <p:sp>
        <p:nvSpPr>
          <p:cNvPr id="6" name="Text 1"/>
          <p:cNvSpPr txBox="1"/>
          <p:nvPr/>
        </p:nvSpPr>
        <p:spPr>
          <a:xfrm>
            <a:off x="598050" y="2110825"/>
            <a:ext cx="2354700" cy="212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Масла глубоко проникают в древесные волокна, предотвращая их высыхание и растрескивание. Они питают структуру древесины, восстанавливая естественный внешний вид без образования пленки.
</a:t>
            </a:r>
            <a:endParaRPr lang="en-US" sz="1300" dirty="0"/>
          </a:p>
        </p:txBody>
      </p:sp>
      <p:sp>
        <p:nvSpPr>
          <p:cNvPr id="7" name="Text 2"/>
          <p:cNvSpPr txBox="1"/>
          <p:nvPr/>
        </p:nvSpPr>
        <p:spPr>
          <a:xfrm>
            <a:off x="297650" y="803000"/>
            <a:ext cx="8536800" cy="67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Масла для отделки древесины: свойства и применение
</a:t>
            </a:r>
            <a:endParaRPr lang="en-US" sz="2400" dirty="0"/>
          </a:p>
        </p:txBody>
      </p:sp>
      <p:sp>
        <p:nvSpPr>
          <p:cNvPr id="8" name="Text 3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900" y="2346660"/>
            <a:ext cx="4071600" cy="23061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514575" y="2919885"/>
            <a:ext cx="3647400" cy="153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Лаки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Лаки бывают матовыми, глянцевыми и прозрачными, подчеркивают текстуру древесины и создают выразительный декоративный эффект, усиливая атмосферостойкость и сохраняя структуру поверхности.
</a:t>
            </a:r>
            <a:endParaRPr lang="en-US" sz="1300" dirty="0"/>
          </a:p>
        </p:txBody>
      </p:sp>
      <p:sp>
        <p:nvSpPr>
          <p:cNvPr id="8" name="Text 1"/>
          <p:cNvSpPr txBox="1"/>
          <p:nvPr/>
        </p:nvSpPr>
        <p:spPr>
          <a:xfrm>
            <a:off x="514575" y="1066463"/>
            <a:ext cx="3647400" cy="1532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Краски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Акриловые, алкидные и полиуретановые краски формируют прочную пленку, защищая древесину и придавая ей насыщенный цвет. Они устойчивы к механическим нагрузкам и воздействию ультрафиолета.
</a:t>
            </a:r>
            <a:endParaRPr lang="en-US" sz="1300" dirty="0"/>
          </a:p>
        </p:txBody>
      </p:sp>
      <p:sp>
        <p:nvSpPr>
          <p:cNvPr id="9" name="Text 2"/>
          <p:cNvSpPr txBox="1"/>
          <p:nvPr/>
        </p:nvSpPr>
        <p:spPr>
          <a:xfrm>
            <a:off x="5241800" y="800025"/>
            <a:ext cx="3590400" cy="12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Краски и лаки: виды и особенности
</a:t>
            </a:r>
            <a:endParaRPr lang="en-US" sz="2400" dirty="0"/>
          </a:p>
        </p:txBody>
      </p:sp>
      <p:sp>
        <p:nvSpPr>
          <p:cNvPr id="10" name="Text 3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5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50" y="1747224"/>
            <a:ext cx="3962400" cy="219680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5067175" y="1714100"/>
            <a:ext cx="3546000" cy="99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Сравнительная таблица ключевых свойств масел и красок для оценки их практичности и декоративных качеств.
</a:t>
            </a:r>
            <a:endParaRPr lang="en-US" sz="1200" dirty="0"/>
          </a:p>
        </p:txBody>
      </p:sp>
      <p:sp>
        <p:nvSpPr>
          <p:cNvPr id="7" name="Text 1"/>
          <p:cNvSpPr txBox="1"/>
          <p:nvPr/>
        </p:nvSpPr>
        <p:spPr>
          <a:xfrm>
            <a:off x="5067175" y="2969225"/>
            <a:ext cx="3546000" cy="99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покрытия зависит от условий эксплуатации и желаемого декоративного эффекта.
</a:t>
            </a:r>
            <a:endParaRPr lang="en-US" sz="1200" dirty="0"/>
          </a:p>
        </p:txBody>
      </p:sp>
      <p:sp>
        <p:nvSpPr>
          <p:cNvPr id="8" name="Text 2"/>
          <p:cNvSpPr txBox="1"/>
          <p:nvPr/>
        </p:nvSpPr>
        <p:spPr>
          <a:xfrm>
            <a:off x="311700" y="4424575"/>
            <a:ext cx="4018500" cy="320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Технические паспорта производителей
</a:t>
            </a:r>
            <a:endParaRPr lang="en-US" sz="900" dirty="0"/>
          </a:p>
        </p:txBody>
      </p:sp>
      <p:sp>
        <p:nvSpPr>
          <p:cNvPr id="9" name="Text 3"/>
          <p:cNvSpPr txBox="1"/>
          <p:nvPr/>
        </p:nvSpPr>
        <p:spPr>
          <a:xfrm>
            <a:off x="297650" y="803000"/>
            <a:ext cx="3962400" cy="56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2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Характеристики масел и красок
</a:t>
            </a:r>
            <a:endParaRPr lang="en-US" sz="2222" dirty="0"/>
          </a:p>
        </p:txBody>
      </p:sp>
      <p:sp>
        <p:nvSpPr>
          <p:cNvPr id="10" name="Text 4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084" y="1642900"/>
            <a:ext cx="133444" cy="194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0287" y="1632275"/>
            <a:ext cx="169838" cy="194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756" y="3146525"/>
            <a:ext cx="194100" cy="194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8156" y="3136525"/>
            <a:ext cx="194100" cy="1941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687825" y="1720700"/>
            <a:ext cx="3685200" cy="103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Водоотталкивающая защита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Олифа формирует на поверхности водоотталкивающий слой, предотвращая проникновение влаги и повышая стойкость древесины к внешним воздействиям.
</a:t>
            </a:r>
            <a:endParaRPr lang="en-US" sz="1300" dirty="0"/>
          </a:p>
        </p:txBody>
      </p:sp>
      <p:sp>
        <p:nvSpPr>
          <p:cNvPr id="8" name="Text 1"/>
          <p:cNvSpPr txBox="1"/>
          <p:nvPr/>
        </p:nvSpPr>
        <p:spPr>
          <a:xfrm>
            <a:off x="5091036" y="1711431"/>
            <a:ext cx="3780300" cy="103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Связующее вещество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Используется как компонент красок, обеспечивая однородное распределение и сцепление с поверхностью, улучшая адгезию и качество покрытия.
</a:t>
            </a:r>
            <a:endParaRPr lang="en-US" sz="1300" dirty="0"/>
          </a:p>
        </p:txBody>
      </p:sp>
      <p:sp>
        <p:nvSpPr>
          <p:cNvPr id="9" name="Text 2"/>
          <p:cNvSpPr txBox="1"/>
          <p:nvPr/>
        </p:nvSpPr>
        <p:spPr>
          <a:xfrm>
            <a:off x="687825" y="3211875"/>
            <a:ext cx="3685200" cy="103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Укрепление материала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Олифа глубоко пропитывает древесину, заполняя микропоры, что способствует повышению прочности и долговечности изделия.
</a:t>
            </a:r>
            <a:endParaRPr lang="en-US" sz="1300" dirty="0"/>
          </a:p>
        </p:txBody>
      </p:sp>
      <p:sp>
        <p:nvSpPr>
          <p:cNvPr id="10" name="Text 3"/>
          <p:cNvSpPr txBox="1"/>
          <p:nvPr/>
        </p:nvSpPr>
        <p:spPr>
          <a:xfrm>
            <a:off x="5091025" y="3216750"/>
            <a:ext cx="3780300" cy="103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Равномерное высыхание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 олифы обеспечивает постепенное и равномерное высыхание покрытий, предотвращая растрескивание и деформацию оболочки.
</a:t>
            </a:r>
            <a:endParaRPr lang="en-US" sz="1300" dirty="0"/>
          </a:p>
        </p:txBody>
      </p:sp>
      <p:sp>
        <p:nvSpPr>
          <p:cNvPr id="11" name="Text 4"/>
          <p:cNvSpPr txBox="1"/>
          <p:nvPr/>
        </p:nvSpPr>
        <p:spPr>
          <a:xfrm>
            <a:off x="297650" y="803000"/>
            <a:ext cx="4018200" cy="65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свойства и функции олифы
</a:t>
            </a:r>
            <a:endParaRPr lang="en-US" sz="2400" dirty="0"/>
          </a:p>
        </p:txBody>
      </p:sp>
      <p:sp>
        <p:nvSpPr>
          <p:cNvPr id="12" name="Text 5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2783558"/>
            <a:ext cx="4018500" cy="166783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5012575" y="1077550"/>
            <a:ext cx="3632400" cy="131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Пленкообразование происходит благодаря испарению растворителей, которые оставляют после себя сухую пленку, образуя надёжный барьер от влаги и загрязнений.
</a:t>
            </a:r>
            <a:endParaRPr lang="en-US" sz="1300" dirty="0"/>
          </a:p>
        </p:txBody>
      </p:sp>
      <p:sp>
        <p:nvSpPr>
          <p:cNvPr id="7" name="Text 1"/>
          <p:cNvSpPr txBox="1"/>
          <p:nvPr/>
        </p:nvSpPr>
        <p:spPr>
          <a:xfrm>
            <a:off x="5012575" y="2961975"/>
            <a:ext cx="3632400" cy="131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 имеют адгезия пленки к древесине, её толщина и эластичность, обеспечивающие устойчивость к механическим повреждениям и атмосферным воздействиям.
</a:t>
            </a:r>
            <a:endParaRPr lang="en-US" sz="1300" dirty="0"/>
          </a:p>
        </p:txBody>
      </p:sp>
      <p:sp>
        <p:nvSpPr>
          <p:cNvPr id="8" name="Text 2"/>
          <p:cNvSpPr txBox="1"/>
          <p:nvPr/>
        </p:nvSpPr>
        <p:spPr>
          <a:xfrm>
            <a:off x="297650" y="803000"/>
            <a:ext cx="4018500" cy="109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Механизмы пленкообразования в защитных покрытиях
</a:t>
            </a:r>
            <a:endParaRPr lang="en-US" sz="2400" dirty="0"/>
          </a:p>
        </p:txBody>
      </p:sp>
      <p:sp>
        <p:nvSpPr>
          <p:cNvPr id="9" name="Text 3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5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971" y="915425"/>
            <a:ext cx="4793507" cy="3178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0125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297650" y="1902251"/>
            <a:ext cx="3155100" cy="943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Срок службы покрытия влияет на частоту обновления и расходы на обслуживание деревянных изделий.
</a:t>
            </a:r>
            <a:endParaRPr lang="en-US" sz="1300" dirty="0"/>
          </a:p>
        </p:txBody>
      </p:sp>
      <p:sp>
        <p:nvSpPr>
          <p:cNvPr id="6" name="Text 1"/>
          <p:cNvSpPr txBox="1"/>
          <p:nvPr/>
        </p:nvSpPr>
        <p:spPr>
          <a:xfrm>
            <a:off x="297675" y="3278100"/>
            <a:ext cx="3171600" cy="12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Лаки демонстрируют максимальную долговечность, краски – среднюю, масла требуют более частого обновления.
</a:t>
            </a:r>
            <a:endParaRPr lang="en-US" sz="1300" dirty="0"/>
          </a:p>
        </p:txBody>
      </p:sp>
      <p:sp>
        <p:nvSpPr>
          <p:cNvPr id="7" name="Text 2"/>
          <p:cNvSpPr txBox="1"/>
          <p:nvPr/>
        </p:nvSpPr>
        <p:spPr>
          <a:xfrm>
            <a:off x="4099575" y="4302663"/>
            <a:ext cx="4794300" cy="320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Отчёты производителей, 2023
</a:t>
            </a:r>
            <a:endParaRPr lang="en-US" sz="900" dirty="0"/>
          </a:p>
        </p:txBody>
      </p:sp>
      <p:sp>
        <p:nvSpPr>
          <p:cNvPr id="8" name="Text 3"/>
          <p:cNvSpPr txBox="1"/>
          <p:nvPr/>
        </p:nvSpPr>
        <p:spPr>
          <a:xfrm>
            <a:off x="297650" y="803000"/>
            <a:ext cx="3231300" cy="133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долговечности покрытий для древесины</a:t>
            </a: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9" name="Text 4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8600" y="1639574"/>
            <a:ext cx="4845900" cy="319905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724700" y="2031600"/>
            <a:ext cx="29151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Декоративные пленки, включая самоклеящиеся и ПВХ, обеспечивают реалистичную имитацию текстуры и цвета древесины, расширяя дизайнерские возможности.
</a:t>
            </a:r>
            <a:endParaRPr lang="en-US" sz="1200" dirty="0"/>
          </a:p>
        </p:txBody>
      </p:sp>
      <p:sp>
        <p:nvSpPr>
          <p:cNvPr id="7" name="Text 1"/>
          <p:cNvSpPr txBox="1"/>
          <p:nvPr/>
        </p:nvSpPr>
        <p:spPr>
          <a:xfrm>
            <a:off x="724700" y="3543300"/>
            <a:ext cx="29151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Пленки защищают поверхность от механических повреждений и влаги, увеличивая срок эксплуатации и создавая стойкий декоративный эффект.
</a:t>
            </a:r>
            <a:endParaRPr lang="en-US" sz="1200" dirty="0"/>
          </a:p>
        </p:txBody>
      </p:sp>
      <p:sp>
        <p:nvSpPr>
          <p:cNvPr id="8" name="Text 2"/>
          <p:cNvSpPr txBox="1"/>
          <p:nvPr/>
        </p:nvSpPr>
        <p:spPr>
          <a:xfrm>
            <a:off x="4390125" y="708000"/>
            <a:ext cx="4444500" cy="77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3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Декоративные пленки для отделки древесины — характеристики и функции
</a:t>
            </a:r>
            <a:endParaRPr lang="en-US" sz="2032" dirty="0"/>
          </a:p>
        </p:txBody>
      </p:sp>
      <p:sp>
        <p:nvSpPr>
          <p:cNvPr id="9" name="Text 3"/>
          <p:cNvSpPr txBox="1"/>
          <p:nvPr/>
        </p:nvSpPr>
        <p:spPr>
          <a:xfrm>
            <a:off x="8074100" y="335275"/>
            <a:ext cx="758400" cy="20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569</Words>
  <Application>Microsoft Office PowerPoint</Application>
  <PresentationFormat>Экран (16:9)</PresentationFormat>
  <Paragraphs>79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Averyanova_OV</cp:lastModifiedBy>
  <cp:revision>2</cp:revision>
  <dcterms:created xsi:type="dcterms:W3CDTF">2025-10-21T06:03:19Z</dcterms:created>
  <dcterms:modified xsi:type="dcterms:W3CDTF">2025-10-27T07:40:40Z</dcterms:modified>
</cp:coreProperties>
</file>