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1"/>
  </p:handoutMasterIdLst>
  <p:sldIdLst>
    <p:sldId id="259" r:id="rId2"/>
    <p:sldId id="257" r:id="rId3"/>
    <p:sldId id="320" r:id="rId4"/>
    <p:sldId id="369" r:id="rId5"/>
    <p:sldId id="355" r:id="rId6"/>
    <p:sldId id="321" r:id="rId7"/>
    <p:sldId id="356" r:id="rId8"/>
    <p:sldId id="358" r:id="rId9"/>
    <p:sldId id="359" r:id="rId10"/>
    <p:sldId id="361" r:id="rId11"/>
    <p:sldId id="370" r:id="rId12"/>
    <p:sldId id="372" r:id="rId13"/>
    <p:sldId id="373" r:id="rId14"/>
    <p:sldId id="374" r:id="rId15"/>
    <p:sldId id="365" r:id="rId16"/>
    <p:sldId id="364" r:id="rId17"/>
    <p:sldId id="366" r:id="rId18"/>
    <p:sldId id="367" r:id="rId19"/>
    <p:sldId id="368" r:id="rId2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3AA74-D4EC-408A-AC43-5DA4654CE98C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7AD7E-BACE-4469-B7F8-E81224E37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9189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«Правовая культура как структурный элемент гражданской позиции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3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Правовую культуру социальных групп отличают следующие черты: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знание, почитание права и законодательства;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соблюдение законности;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наличие умения использовать предоставленную народом и правом власть;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наличие умений по эффективному обеспечению прав и свобод граждан;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правовое обучение и воспитание граждан;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способность правильно и быстро составлять, оформлять нужные юридические документы.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1" y="381000"/>
            <a:ext cx="7543800" cy="527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00635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304800"/>
            <a:ext cx="8382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Структура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правовой культуры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включает следующие элементы: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как совокупность определённых норм.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Правовые отношения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в той части, в которой они должны быть урегулированы нормами.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Правосознание.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отношение людей к праву, правовым явлениям, основанное на знаниях о праве и чувствах.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Правовые учреждения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— развитая и адекватно функционирующая система правоохранительных органов.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Правовая активность и правовая деятельность граждан.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79248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структуре правовой культуры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могут быть и другие составные элементы, например,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идеологические и социально-психологические. 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Также выделяют уровни правовой культуры: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Обыденный.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Характеризуется наличием у индивида базовых представлений о правовых реалиях, нормах права и закона. 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Профессиональный.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Присущ лицам, обладающим специальными знаниями в сфере права и юриспруденции, занимающимся профессиональной деятельностью в указанной сфере. 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Теоретический.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Представляет собой систему научных знаний о правовой жизни в целом, закономерности происхождения тех или иных правовых категорий.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28600" y="152400"/>
            <a:ext cx="86868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Структура правовой культуры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складывается из ряда взаимосвязанных элементов: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Уровень правосознания и правовой активности граждан.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Выражается в степени освоения права гражданами, должностными лицами, направленности на соблюдение запретов, использование прав, исполнение обязанностей.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Режим законности и правопорядка.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Состояние фактической упорядоченности общественных отношений, урегулированных с помощью правовых средств.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 в качестве системы норм.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Нормативно-правовые акты должны содержать правовые нормы, соответствующие действующим правоотношениям в обществе, не должно быть устаревших норм, пробелов в праве.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Правоотношения.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Общественные отношения, которые нуждаются в правовом регулировании нормами права.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Правовые учреждения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Эффективная деятельность системы правоохранительных органов, например, судов, полиции, прокуратуры, адвокатуры и других.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Правовая деятельность.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участники правоотношений должны соблюдать нормы права, в том числе и адресованные им персонально.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0" y="381000"/>
          <a:ext cx="8153400" cy="5723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454646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виды правовой культуры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1838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В зависимости от носителя: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104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 индивиду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 социальной группе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 классу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 нации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46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В зависимости от типа: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464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обыденная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научная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4646">
                <a:tc gridSpan="4"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В зависимости от исторического типа: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104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Рабовладель-ческого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Феодального общества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Буржуазного общества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Социалисти-ческого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общества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46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В зависимости от профессиональных навыков: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464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непрофессиональная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457199"/>
          <a:ext cx="8610600" cy="5841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1435100"/>
                <a:gridCol w="1435100"/>
                <a:gridCol w="2870200"/>
              </a:tblGrid>
              <a:tr h="479066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виды правовой культуры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9066">
                <a:tc gridSpan="4">
                  <a:txBody>
                    <a:bodyPr/>
                    <a:lstStyle/>
                    <a:p>
                      <a:pPr algn="l"/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5. В зависимости от правовой семьи: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6864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англосаксонская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мусульманская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индийская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9066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 В зависимости от роли в правовой семье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906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господствующая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доминирующая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4627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В зависимости от уровня зрелости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906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средняя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509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В зависимости от типа юридической практики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832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правотворческая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 реализующая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систематизирующая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9066">
                <a:tc gridSpan="4"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 В зависимости от сферы жизни: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906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торговая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458199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077201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838200" y="1"/>
            <a:ext cx="77724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Значение правовой культуры для граждан и общества.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граждан правовая культура: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Гармонично развивает 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способствует созданию правовых ценностей.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Накапливает юридические знания и опыт человечества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позволяет сочетать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саморегулировать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отечественные и иностранные источники правового прогресса.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Является необходимым условием сознательного осуществления гражданином своего долга перед обществом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Это способствует преодолению отсталых взглядов, отклоняющегося поведения людей, предотвращению случаев произвола и насилия над личностью.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общества правовая культура: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Отражает обеспечение прав и свобод 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безопасность личности, является гарантом её правовой защиты и гражданской активности.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Формирует основы правовой системы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управляет правовыми процессами в обществе, включая осознание государства и права, уважение к правовым ценностям, готовность к соблюдению правил общественной культуры.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Правовая культура как структурный элемент гражданской позиции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135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 Основные виды правовой культуры в современном обществе.  Правовая культура в узком и широком смысле.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 Структура  и функции правовой культуры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 Формы правовой культуры.</a:t>
            </a:r>
          </a:p>
          <a:p>
            <a:pPr marL="457200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 Назначение правовой культуры для граждан и общества.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408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457200"/>
            <a:ext cx="7848600" cy="158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</a:t>
            </a: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04800" y="1"/>
            <a:ext cx="84582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Правовая культура</a:t>
            </a:r>
            <a:endParaRPr lang="ru-RU" sz="2000" b="1" dirty="0" smtClean="0">
              <a:solidFill>
                <a:srgbClr val="1A1A1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Особенность правовой культуры состоит в том, что она является частью  общечеловеческой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культуры, взаимодействуя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другими видами (экономической, политической, духовной и так далее).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равовая культура  представляет собой совокупность ценностей общества.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1A1A1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Правовая культура включает две стороны деятельности: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нормативную</a:t>
            </a:r>
            <a:r>
              <a:rPr lang="ru-RU" sz="2400" dirty="0" smtClean="0">
                <a:solidFill>
                  <a:srgbClr val="1A1A1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(ее содержание образуют нормативно-правовые акты, законодательные образцы, основные правовые способы и методы, которые должны способствовать позитивному мышлению и действию общества)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ненормативную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отражается в различных явлениях, таких как договорные обязательства,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праворазъяснительная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беседа и так далее).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  Важнейший показатель правовой культуры – признание прав и</a:t>
            </a:r>
            <a:r>
              <a:rPr lang="ru-RU" sz="2400" dirty="0" smtClean="0">
                <a:solidFill>
                  <a:srgbClr val="1A1A1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 человека и гражданина в обществе.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596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685800"/>
            <a:ext cx="7162800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Правовая культура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это исторически сложившаяся относительно самостоятельная разновидность духовно-материальной культуры, которая представляет собой совокупность юридических ценностей, отражает качественное состояние правовой системы (степень совершенства и эффективности права, правосознания и юридической практики), уровень правового развития личности (ее представлений, идей, убеждений, знаний, установок, умений, навыков, действий и т.п.), обеспечивает юридическую </a:t>
            </a:r>
            <a:r>
              <a:rPr lang="ru-RU" sz="20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коммуникативность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упорядоченность и управляемость общественных отношений, законность и правопорядок, прогрессивно влияет на формирование всех сфер жизнедеятельности общества, отдельных индивидов, их коллективов, организаций, всего населения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Карташов, В.Н. Правовая культура: понятие, </a:t>
            </a:r>
            <a:r>
              <a:rPr lang="ru-RU" b="1" dirty="0" smtClean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</a:t>
            </a:r>
            <a:r>
              <a:rPr lang="ru-RU" b="1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функции : монография </a:t>
            </a:r>
            <a:r>
              <a:rPr lang="ru-RU" b="1" dirty="0" smtClean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98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Правовая культура общества – это доля общей культуры, которая передает степень правового сознания и правовой активности общества;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</p:spPr>
        <p:txBody>
          <a:bodyPr/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правовая культура личности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 культура отдельного члена общества, человека;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</p:spPr>
        <p:txBody>
          <a:bodyPr/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правовая культура социальной группы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 специфичная культура для таких социальных групп, как профессиональная группа, молодежь и т. 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533400"/>
            <a:ext cx="7391400" cy="5392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В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современной учебной и справочной литературе понятие </a:t>
            </a: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«политическая культура» 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определяется как: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система политических представлений;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 система политических ценностей, влияющих на политическое поведение;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 показатель уровня развития политических отношений; как духовный код (</a:t>
            </a:r>
            <a:r>
              <a:rPr lang="ru-RU" sz="2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мета - </a:t>
            </a: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программа) политической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32267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Правовую культуру общества отличают следующие черты: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уровень совершенства законодательства;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правовая активность населения государства;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уровень развития в государстве юридических норм, литературы и образования;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соотношение в нормах права национального и общечеловеческого начал;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эффективность работы правоприменительных органов государства.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Правовая культура личности состоит из следующих элементов: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вместе с этим и понимание права;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отношение человека к праву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 е. привычка, проявляющаяся в законопослушном и правомерном поведении человека; 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уровень правового поведения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юридически значимого поведения, которое может проявляться в наличии у человека умений эффективного использования средств права с целью осуществления субъективных прав и свобод или для достижения своих личных целей; 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правовая психология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правовая идеология.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правовой культуре личности также выделяют три категории, которые находятся в неразрывной связи, представляют единое целое, такие как: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идейно-теоретические правовые представления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Это система мнений на реальное или желаемое право, его явления, на правовую жизнь в целом;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позитивные правовые чувства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которые представляют собой правовое чувство, которое наряду с настроением, психологическим настроем, а также традициями в сфере действия права представляют социально-правовую психологию. Положительное ее проявление и выступает элементом правовой культуры;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творческая деятельность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человека в области права.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</TotalTime>
  <Words>639</Words>
  <Application>Microsoft Office PowerPoint</Application>
  <PresentationFormat>Экран 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«Правовая культура как структурный элемент гражданской позиции»  </vt:lpstr>
      <vt:lpstr> Правовая культура как структурный элемент гражданской позиции</vt:lpstr>
      <vt:lpstr>Слайд 3</vt:lpstr>
      <vt:lpstr>Слайд 4</vt:lpstr>
      <vt:lpstr>  Правовая культура общества – это доля общей культуры, которая передает степень правового сознания и правовой активности общества;  </vt:lpstr>
      <vt:lpstr>Слайд 6</vt:lpstr>
      <vt:lpstr> Правовую культуру общества отличают следующие черты:  </vt:lpstr>
      <vt:lpstr> Правовая культура личности состоит из следующих элементов:  </vt:lpstr>
      <vt:lpstr> В правовой культуре личности также выделяют три категории, которые находятся в неразрывной связи, представляют единое целое, такие как:  </vt:lpstr>
      <vt:lpstr> Правовую культуру социальных групп отличают следующие черты: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Админ</cp:lastModifiedBy>
  <cp:revision>224</cp:revision>
  <cp:lastPrinted>2025-02-20T03:43:10Z</cp:lastPrinted>
  <dcterms:created xsi:type="dcterms:W3CDTF">2024-10-02T01:06:20Z</dcterms:created>
  <dcterms:modified xsi:type="dcterms:W3CDTF">2025-03-19T14:08:01Z</dcterms:modified>
</cp:coreProperties>
</file>