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1" r:id="rId4"/>
    <p:sldId id="262" r:id="rId5"/>
    <p:sldId id="265" r:id="rId6"/>
    <p:sldId id="267" r:id="rId7"/>
    <p:sldId id="268" r:id="rId8"/>
    <p:sldId id="269" r:id="rId9"/>
    <p:sldId id="271" r:id="rId10"/>
    <p:sldId id="272" r:id="rId11"/>
    <p:sldId id="273" r:id="rId12"/>
    <p:sldId id="274" r:id="rId13"/>
    <p:sldId id="275" r:id="rId14"/>
    <p:sldId id="276" r:id="rId15"/>
    <p:sldId id="266" r:id="rId16"/>
    <p:sldId id="258" r:id="rId17"/>
    <p:sldId id="259" r:id="rId18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669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293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492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375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952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41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297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074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712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219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116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658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4"/>
            <a:ext cx="7772400" cy="1656183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Командная работа и лидерство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780929"/>
            <a:ext cx="6400800" cy="18002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теории лидерства</a:t>
            </a:r>
          </a:p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2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513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1219200"/>
            <a:ext cx="78105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1251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476672"/>
            <a:ext cx="8391525" cy="6252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8010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0"/>
            <a:ext cx="9753600" cy="730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1468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7250"/>
            <a:ext cx="6858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0170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90377"/>
            <a:ext cx="7704856" cy="4848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2801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13" y="1971675"/>
            <a:ext cx="6505575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133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638364"/>
              </p:ext>
            </p:extLst>
          </p:nvPr>
        </p:nvGraphicFramePr>
        <p:xfrm>
          <a:off x="179512" y="404664"/>
          <a:ext cx="8784976" cy="76755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024"/>
                <a:gridCol w="1224136"/>
                <a:gridCol w="2160240"/>
                <a:gridCol w="2448272"/>
                <a:gridCol w="2736304"/>
              </a:tblGrid>
              <a:tr h="3535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0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Критерий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Авторитарный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Демократический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Нейтральный (попустительский)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</a:tr>
              <a:tr h="9053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Постановка </a:t>
                      </a:r>
                      <a:r>
                        <a:rPr lang="ru-RU" sz="1000" dirty="0">
                          <a:effectLst/>
                        </a:rPr>
                        <a:t>целей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Цепи ставит руководитель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Цели — результат группового решения при поддержке руководителя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Полная свобода для принятия индивидуальных и групповых решений, минимальное участие руководителя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</a:tr>
              <a:tr h="15496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Распределение заданий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Все задания дает руководитель, причем сотрудник не знает, какое задание он получит в следующий раз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Устанавливается определенный порядок распределения работ. В зависимости от пожеланий сотрудника руководитель может давать совет и предлагать другое задание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Руководитель предоставляет необходимые материалы и по просьбе сотрудника дает информацию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</a:tr>
              <a:tr h="1378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Оценка работы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Руководитель лично награждает и наказывает работников, но сам в трудовом процессе не участвует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Руководитель стремится использовать объективные критерии критики и похвалы, пытается непосредственно участвовать в работе группы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Руководитель дает отдельные спонтанные комментарии, регулирование и оценка групповой работы отсутствуют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</a:tr>
              <a:tr h="5244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Трудовая атмосфера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Высокая напряженность, враждебность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Свободная, дружеская атмосфера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Атмосфера произвола отдельных сотрудников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</a:tr>
              <a:tr h="5244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Групповая сплоченность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Покорное, беспрекословное повиновение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Высокая групповая сплоченность, низкая текучесть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Низкая групповая сплоченность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</a:tr>
              <a:tr h="695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6.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Интерес к выполниемым заданиям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Низкий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Высокий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Минимальный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</a:tr>
              <a:tr h="695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7.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Интенсивность (качество) работы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Высокая интенсивность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Высокая оригинальность результатов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—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</a:tr>
              <a:tr h="5244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8.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Готовность к работе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При отсутствии руководителя перерыв в работе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При отсутствии руководителя продолжение работы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Перерывы в работе по желанию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</a:tr>
              <a:tr h="5244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9.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Мотивация труда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Минимальная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Высокая мотивация каждого работника и группы в целом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Минимальная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7" marR="5887" marT="5886" marB="5886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624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berezovskaya\Desktop\n2NNhEQK0B1vlqEvVUzams94ylVe0kTvD6oD0IDs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583419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17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Основные теории лидерства</a:t>
            </a:r>
            <a:b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Традиционные концепции лидерства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Ситуационные теории лидерства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Поведенческий подход к исследованию лидерства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Современные концепции лидерства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Управленческие стили ( по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И.Адизесу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33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80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9754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857250"/>
            <a:ext cx="85725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0571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4470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473685" cy="5613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395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83274"/>
            <a:ext cx="8352928" cy="5449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9803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052736"/>
            <a:ext cx="7225560" cy="434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3199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7200800" cy="6453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78094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</TotalTime>
  <Words>251</Words>
  <Application>Microsoft Office PowerPoint</Application>
  <PresentationFormat>Экран (4:3)</PresentationFormat>
  <Paragraphs>58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Командная работа и лидерство</vt:lpstr>
      <vt:lpstr>Основные теории лидерства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Командная работа и лидерство</dc:title>
  <dc:creator>Галина Валентиновна Березовская</dc:creator>
  <cp:lastModifiedBy>Галина Валентиновна Березовская</cp:lastModifiedBy>
  <cp:revision>11</cp:revision>
  <cp:lastPrinted>2025-03-01T04:50:47Z</cp:lastPrinted>
  <dcterms:created xsi:type="dcterms:W3CDTF">2024-10-03T08:27:40Z</dcterms:created>
  <dcterms:modified xsi:type="dcterms:W3CDTF">2025-03-15T02:22:13Z</dcterms:modified>
</cp:coreProperties>
</file>