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41"/>
  </p:handoutMasterIdLst>
  <p:sldIdLst>
    <p:sldId id="259" r:id="rId2"/>
    <p:sldId id="257" r:id="rId3"/>
    <p:sldId id="320" r:id="rId4"/>
    <p:sldId id="321" r:id="rId5"/>
    <p:sldId id="294" r:id="rId6"/>
    <p:sldId id="322" r:id="rId7"/>
    <p:sldId id="293" r:id="rId8"/>
    <p:sldId id="328" r:id="rId9"/>
    <p:sldId id="324" r:id="rId10"/>
    <p:sldId id="327" r:id="rId11"/>
    <p:sldId id="297" r:id="rId12"/>
    <p:sldId id="325" r:id="rId13"/>
    <p:sldId id="326" r:id="rId14"/>
    <p:sldId id="313" r:id="rId15"/>
    <p:sldId id="298" r:id="rId16"/>
    <p:sldId id="295" r:id="rId17"/>
    <p:sldId id="312" r:id="rId18"/>
    <p:sldId id="311" r:id="rId19"/>
    <p:sldId id="305" r:id="rId20"/>
    <p:sldId id="310" r:id="rId21"/>
    <p:sldId id="332" r:id="rId22"/>
    <p:sldId id="331" r:id="rId23"/>
    <p:sldId id="333" r:id="rId24"/>
    <p:sldId id="334" r:id="rId25"/>
    <p:sldId id="335" r:id="rId26"/>
    <p:sldId id="336" r:id="rId27"/>
    <p:sldId id="337" r:id="rId28"/>
    <p:sldId id="338" r:id="rId29"/>
    <p:sldId id="343" r:id="rId30"/>
    <p:sldId id="340" r:id="rId31"/>
    <p:sldId id="352" r:id="rId32"/>
    <p:sldId id="353" r:id="rId33"/>
    <p:sldId id="344" r:id="rId34"/>
    <p:sldId id="354" r:id="rId35"/>
    <p:sldId id="341" r:id="rId36"/>
    <p:sldId id="345" r:id="rId37"/>
    <p:sldId id="351" r:id="rId38"/>
    <p:sldId id="347" r:id="rId39"/>
    <p:sldId id="350" r:id="rId40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7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3AA74-D4EC-408A-AC43-5DA4654CE98C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7AD7E-BACE-4469-B7F8-E81224E37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9189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randars.ru/college/sociologiya/politika.html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randars.ru/college/sociologiya/politika.html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«Политическая культура как структурный элемент гражданской позиции»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906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2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828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13112843"/>
              </p:ext>
            </p:extLst>
          </p:nvPr>
        </p:nvGraphicFramePr>
        <p:xfrm>
          <a:off x="152400" y="152399"/>
          <a:ext cx="9220200" cy="7799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20200"/>
              </a:tblGrid>
              <a:tr h="3810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65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Социальные и политические функции 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политическая культуры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86751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Wingdings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b="1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ценностно-нормативные </a:t>
                      </a:r>
                      <a:r>
                        <a:rPr lang="ru-RU" sz="240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— создание общих «правил игры» в политической сфере общества;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00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000"/>
                        <a:buFont typeface="Wingdings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идентификации и интеграции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— понимание общей принадлежности к определенной социальной группе или обществу в целом;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253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000"/>
                        <a:buFont typeface="Wingdings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нормативно-регулятивные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— выработка определенных норм и стилей политического поведения, способов защиты гражданами своих интересов и осуществления контроля за властью;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157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000"/>
                        <a:buFont typeface="Wingdings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мотивационная 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— способность выбора определенных мотивов своей политической активности (пассивности);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638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000"/>
                        <a:buFont typeface="Wingdings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социализации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— усвоение основных элементов политической культуры, приобретение социальных и политических качеств, дающих индивиду возможность свободно ориентироваться и функционировать в политической сфере;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820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000"/>
                        <a:buFont typeface="Wingdings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коммуникативные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— обеспечение взаимодействия всех субъектов и участников политического процесса на базе общих норм, ценностей, символов, образцов смыслового восприятия политических явлений.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36504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7924800" cy="5943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50413617"/>
              </p:ext>
            </p:extLst>
          </p:nvPr>
        </p:nvGraphicFramePr>
        <p:xfrm>
          <a:off x="381000" y="228600"/>
          <a:ext cx="8534400" cy="6185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4400"/>
              </a:tblGrid>
              <a:tr h="4292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Структура политической культуры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17243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Политическая культура представляет собой сложное явление, состоящее из взаимосвязанных компонентов. 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ценностно-нормативный — политические чувства, ценности, идеалы, убеждения, нормы, правила;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познавательный — политические знания, способы политического мышления, умения, навыки;</a:t>
                      </a: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оценочный — отношение к политическому режиму, к политическим явлениям, событиям, лидерам;</a:t>
                      </a: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29276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установочный — устойчивые личные ориентиры поведения, ориентация на определенные действия в тех или иных условиях;</a:t>
                      </a: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29276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поведенческий — готовность к тем или иным действиям в определенной ситуации, а при необходимости — участие в соответствующих действиях.</a:t>
                      </a: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64656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99138613"/>
              </p:ext>
            </p:extLst>
          </p:nvPr>
        </p:nvGraphicFramePr>
        <p:xfrm>
          <a:off x="381000" y="381000"/>
          <a:ext cx="8153400" cy="5927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3400"/>
              </a:tblGrid>
              <a:tr h="5792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97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Кроме компонентов, можно выделить также уровни политической культуры:</a:t>
                      </a:r>
                      <a:endParaRPr lang="ru-RU" sz="28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109718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мировоззренческий — представления о политике и ее различных аспектах;</a:t>
                      </a:r>
                      <a:endParaRPr kumimoji="0" lang="ru-RU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9703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гражданский — определение своего политического статуса в соответствии с существующими возможностями;</a:t>
                      </a:r>
                      <a:endParaRPr kumimoji="0" lang="ru-RU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158998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политический — определение своего отношения к политическому режиму, к своим союзникам и оппонентам.</a:t>
                      </a:r>
                      <a:endParaRPr kumimoji="0" lang="ru-RU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4018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avatars.mds.yandex.net/i?id=7df194cdc063f65b438e30221eb85de5_l-5238466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" y="152400"/>
            <a:ext cx="9134475" cy="6286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57200"/>
            <a:ext cx="7162800" cy="5372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8226425" cy="61617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avatars.mds.yandex.net/i?id=4382189d47e3e63fad9163623575739e_l-5235723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57658"/>
            <a:ext cx="7924800" cy="52668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avatars.mds.yandex.net/i?id=233f0a63196c6992acc4dd4104ef767f_l-4507854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7823200" cy="586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Культурная функция политической системы. Функции политической культуры таблица. Интегративная функция политической культуры. Функции политической культуры содержание функции таблица. Функции Полит культуры в обществе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32810" cy="6391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Политическая культура как структурный элемент гражданской позиции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990600"/>
            <a:ext cx="8915400" cy="51355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Понятие, сущность, отличительные черты политической культуры.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Структура и функции политической культуры.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Формирование политической культуры.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Политические идеологии: консерватизм, либерализм, радикализм.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Понятие политической партии, ее признаки.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Типы и классификация политических партий.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Концепции и виды политической партии.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Роль политической партии в жизни общества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 Функции политической партии.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10. Типы и типология партийных систем</a:t>
            </a: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408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8382000" cy="6278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5800" y="685800"/>
            <a:ext cx="7848600" cy="54219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254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политической культуры</a:t>
            </a:r>
          </a:p>
          <a:p>
            <a:pPr marL="0" marR="0" lvl="0" indent="6254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625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формировании политической культуры участвуют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общественные организации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первую очередь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политические партии.</a:t>
            </a:r>
          </a:p>
          <a:p>
            <a:pPr marL="0" marR="0" lvl="0" indent="625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Они закладывают идеологические основы политического мышления и поведения, формируют тип отношения граждан к политическим объединениям и партийной системе.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625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Участвует в создании политической культуры и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церковь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Особенно велика ее роль в странах, где большинство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 — верующие.</a:t>
            </a:r>
          </a:p>
          <a:p>
            <a:pPr marL="0" marR="0" lvl="0" indent="625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последнее столетие существенно возросла роль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средств массовой информации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2"/>
          <a:ext cx="8610600" cy="853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0600"/>
              </a:tblGrid>
              <a:tr h="14477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Политическая идеология предстает 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собой 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комплекс идей, систему взглядов и ценностных ориентаций, связанных с проектами обустройства (переустройства) общественной жизни на тех или иных мировоззренческих началах.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7678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Консерватизм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— политическая идеология, ориентирующаяся на сохранение и поддержание исторически сформировавшихся форм государственной и общественной жизни, в первую очередь морально правовых ее оснований, воплощенных в нации,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религии,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семье, собственности.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Современные разновидности консерватизма: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традиционализм;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либертаризм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Либертариа́нство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— совокупность политических философий и движений, поддерживающих свободу как основной принцип)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неоконсерватизм.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7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Либерализм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— совокупность идейно-политических течений, политических и экономических программ, ставящих целью ликвидацию или смягчение различных форм государственного и общественного принуждения по отношению к индивиду.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7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Радикализм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характеризуется как стремление к решительным действиям в 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 tooltip="Политика"/>
                        </a:rPr>
                        <a:t>политике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Левый радикализм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— идейные течения, выступающие с критикой капиталистической системы и предполагающие формирование революционным или эволюционным путем новых общественных отношений и политических институтов. Представлен: социал-демократизмом, социализмом, марксизмом и анархизмом.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7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Правый радикализм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— форма резкого неприятия, отрицания общественных норм и правил в Анархизм — идейно-политическое течение леворадикального типа, главной чертой которого является отрицание всякой государственной власти, авторитета, порядка, дисциплины.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Разновидности правого радикализма: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расизм, фашизм и неофашизм,  </a:t>
                      </a:r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псевдолевый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экстремизм. 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762000"/>
            <a:ext cx="78486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Консерватизм </a:t>
            </a:r>
            <a:r>
              <a:rPr lang="ru-RU" sz="24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— политическая идеология, ориентирующаяся на сохранение и поддержание исторически сформировавшихся форм государственной и общественной жизни, в первую очередь морально правовых ее оснований, воплощенных в нации, религии, траке, семье, собственности.</a:t>
            </a:r>
          </a:p>
          <a:p>
            <a:r>
              <a:rPr lang="ru-RU" sz="24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Современные разновидности консерватизма: </a:t>
            </a:r>
            <a:r>
              <a:rPr lang="ru-RU" sz="2400" b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традиционализм; </a:t>
            </a:r>
            <a:r>
              <a:rPr lang="ru-RU" sz="2400" b="1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либертаризм</a:t>
            </a:r>
            <a:r>
              <a:rPr lang="ru-RU" sz="2400" b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Либертариа́нство</a:t>
            </a:r>
            <a:r>
              <a:rPr lang="ru-RU" sz="24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— совокупность политических философий и движений, поддерживающих свободу как основной принцип) ;</a:t>
            </a:r>
          </a:p>
          <a:p>
            <a:pPr lvl="0"/>
            <a:r>
              <a:rPr lang="ru-RU" sz="2400" b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неоконсерватизм.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762000"/>
            <a:ext cx="75438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Либерализм</a:t>
            </a:r>
            <a:r>
              <a:rPr lang="ru-RU" sz="24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 — совокупность идейно-политических течений, политических и экономических программ, ставящих целью ликвидацию или смягчение различных форм государственного и общественного принуждения по отношению к индивиду.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основе консерватизма лежат идеи незыблемости естественным образом сложившегося порядка вещей, естественной иерархии и привилегий определенного слоя населения, моральных принципов, лежащих в основе семьи, религии, собственности.</a:t>
            </a:r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>
              <a:solidFill>
                <a:schemeClr val="dk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762000" y="381000"/>
            <a:ext cx="76962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096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Радикализм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характеризуется как стремление к решительным действиям в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 tooltip="Политика"/>
              </a:rPr>
              <a:t>политике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8096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Левый радикализм — идейные течения, выступающие с критикой капиталистической системы и предполагающие формирование революционным или эволюционным путем новых общественных отношений и политических институтов. Представлен: социал-демократизмом, социализмом, марксизмом и анархизмом.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8096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Правый радикализм — форма резкого неприятия, отрицания общественных норм и правил в Анархизм — идейно-политическое течение леворадикального типа, главной чертой которого является отрицание всякой государственной власти, авторитета, порядка, дисциплины.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0"/>
            <a:ext cx="8915400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черты и разновидности правого радикализма: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расизм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(как совокупность воззрений о физической и психологической неравноценности человеческих рас и о решающем влиянии расовых различий на человеческую историю и культуру)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фашизм и неофашизм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(как идеология и политика тоталитарного типа, противопоставляющая институтам и ценностям демократии так называемый новый порядок и предельно жесткие средства его утверждения, включая массовый террор, шовинизм, переходящую в геноцид ксенофобию и т.д.)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псевдолевый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экстремизм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революционаризм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(как радикальное движение в форме политического экстремизма и террора в качестве основного средства борьбы за достижение поставленных целей). Эта разновидность правового радикализма в современных условиях приняла форму международного терроризма, и представляет собой одну из наиболее острых глобальных угроз человечеству.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990600" y="1447800"/>
            <a:ext cx="7696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Политическая партия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— это непрерывно действующая организация, существующая как на национальном, так и на местном уровнях, нацеленная на получение и отправление власти и стремящаяся с этой целью к широкой массовой поддержке.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Партии объединяют наиболее активных представителей социальных групп, имеющих схожие идейно-политические взгляды и стремящихся к государственной власти.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143000" y="1143000"/>
            <a:ext cx="7467600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Признаками партии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являются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наличие местных отделений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первичных организаций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),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поддерживающих регулярные связи с национальным руководством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направленность на завоевание политической власти и распоряжение ею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которые не ставят такой цели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называют группами давления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наличие народной поддержки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добровольность членства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наличие общей идеологии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цели и стратегий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выраженных в политической программе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636000" cy="6477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457200"/>
            <a:ext cx="7848600" cy="4560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Понятие 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«политическая культура» было введено в научный оборот в середине XX в. американскими политологами X. </a:t>
            </a:r>
            <a:r>
              <a:rPr lang="ru-RU" sz="28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Файнером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при изучении систем правления европейских государств и Г. </a:t>
            </a:r>
            <a:r>
              <a:rPr lang="ru-RU" sz="28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Алмондом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который первым предложил научную концепцию политической культуры. </a:t>
            </a:r>
            <a:endParaRPr lang="ru-RU" sz="28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960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"/>
            <a:ext cx="8458200" cy="6476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839200" cy="6620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8839200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85750"/>
            <a:ext cx="8153400" cy="6115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0422" name="Picture 6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807" y="457200"/>
            <a:ext cx="8874885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312" y="-311277"/>
            <a:ext cx="8921688" cy="7023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77" y="228302"/>
            <a:ext cx="8851123" cy="6629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260" y="-228600"/>
            <a:ext cx="8939740" cy="6696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2860" y="1"/>
            <a:ext cx="8342062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533400"/>
            <a:ext cx="7391400" cy="5392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В 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современной учебной и справочной литературе понятие </a:t>
            </a: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«политическая культура» 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определяется как: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система политических представлений;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как система политических ценностей, влияющих на политическое поведение;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как показатель уровня развития политических отношений; как духовный код (</a:t>
            </a:r>
            <a:r>
              <a:rPr lang="ru-RU" sz="28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мета - </a:t>
            </a: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программа) политической деятельности.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322679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7381678"/>
              </p:ext>
            </p:extLst>
          </p:nvPr>
        </p:nvGraphicFramePr>
        <p:xfrm>
          <a:off x="304800" y="457199"/>
          <a:ext cx="8686800" cy="5609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/>
              </a:tblGrid>
              <a:tr h="31487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7744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Политическая культура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 —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совокупность типичных для конкретного общества форм и образцов поведения людей в публичной сфере, воплощающих их ценностные представления о смысле и целях развития мира политики и закрепляющих устоявшиеся в социуме нормы и традиции взаимоотношения государства и общества;</a:t>
                      </a:r>
                      <a:endParaRPr lang="ru-RU" sz="1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3142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Политическая культура 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уровень, характер и содержание политических знаний и навыков граждан, влияющих на их политическое поведение и участие в общественно-политической жизни;</a:t>
                      </a:r>
                      <a:endParaRPr lang="ru-RU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72850923"/>
              </p:ext>
            </p:extLst>
          </p:nvPr>
        </p:nvGraphicFramePr>
        <p:xfrm>
          <a:off x="533400" y="381000"/>
          <a:ext cx="8458200" cy="6838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/>
              </a:tblGrid>
              <a:tr h="33935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7190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Политическая культура – 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совокупность элементов и феноменов сознания, культуры в целом, политического поведения, формирования и функционирования государства и политических институтов, обеспечивающих воспроизводство политической жизни общества, политического процесса;</a:t>
                      </a:r>
                      <a:endParaRPr lang="ru-RU" sz="2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273366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Политическая культура – 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совокупность наиболее устойчивых форм, «духовных кодов» политического поведения, свидетельствующих о степени усвоения общепризнанных норм и традиций государственной жизни.</a:t>
                      </a:r>
                      <a:endParaRPr lang="ru-RU" sz="2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0305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1000" y="457199"/>
          <a:ext cx="8763000" cy="5250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63000"/>
              </a:tblGrid>
              <a:tr h="3356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90826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56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Выделяют четыре компонента политической культуры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: </a:t>
                      </a:r>
                    </a:p>
                  </a:txBody>
                  <a:tcPr/>
                </a:tc>
              </a:tr>
              <a:tr h="5873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Познавательный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 — это знания о политической системе общества, политических институтах, власти, механизмах принятия решений и т.д.. </a:t>
                      </a:r>
                    </a:p>
                  </a:txBody>
                  <a:tcPr/>
                </a:tc>
              </a:tr>
              <a:tr h="6514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Оценочный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 — это критерии, с помощью которых личность вырабатывает собственную оценку политических событий и процессов. </a:t>
                      </a:r>
                    </a:p>
                  </a:txBody>
                  <a:tcPr/>
                </a:tc>
              </a:tr>
              <a:tr h="5971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Эмоциональный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 — это эмоциональное отношение человека к событиям политической жизни и к участию в ней. </a:t>
                      </a:r>
                    </a:p>
                  </a:txBody>
                  <a:tcPr/>
                </a:tc>
              </a:tr>
              <a:tr h="1496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Поведенческий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 — это действия, которые совершает человек как участник политической жизни (принимает участие в выборах, митингах, состоит в политических партиях, участвует в органах местного самоуправления и т.п.). 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политической культуры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83163"/>
          </a:xfrm>
        </p:spPr>
        <p:txBody>
          <a:bodyPr>
            <a:normAutofit fontScale="77500" lnSpcReduction="20000"/>
          </a:bodyPr>
          <a:lstStyle/>
          <a:p>
            <a:pPr marL="95250" lvl="0" indent="264795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узком смысле под ней понимается комплекс представлений той или иной социально-политической общности о мире политики,  определяет и предписывает нормы поведения и «правила игры» в политической сфере.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191000" cy="5135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 широком смысле   политическую культуру можно рассматривать как исторически качественную характеристику политической сферы общества, включающую уровень развития субъекта политики, его политическую деятельность и результаты этой деятельности, «</a:t>
            </a:r>
            <a:r>
              <a:rPr lang="ru-RU" sz="2400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опредмеченные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в соответствующих общественно-политических институтах и отношениях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134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6822271"/>
              </p:ext>
            </p:extLst>
          </p:nvPr>
        </p:nvGraphicFramePr>
        <p:xfrm>
          <a:off x="228600" y="152401"/>
          <a:ext cx="8610600" cy="6707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0600"/>
              </a:tblGrid>
              <a:tr h="4198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Функции политической культуры: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76378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ru-RU" sz="24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идентификация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(понимание своей принадлежности к определенной группе);</a:t>
                      </a:r>
                      <a:endParaRPr lang="ru-RU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986352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интеграция 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/ дезинтеграция (люди с одним уровнем политической культуры склонны к интеграции, с разными уровнями — к дезинтеграции на уровне как государства, так и международных отношений);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7233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адаптация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(политическая культура дает возможности приспособления к меняющейся политической системе общества);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21359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Pts val="1000"/>
                        <a:buFont typeface="Wingdings"/>
                        <a:buChar char="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социализация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(в процессе коммуникации между людьми происходит обмен политическими знаниями, ценностями, установками и другими компонентами политической культуры, что способствует становлению личности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7898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1726</TotalTime>
  <Words>437</Words>
  <Application>Microsoft Office PowerPoint</Application>
  <PresentationFormat>Экран (4:3)</PresentationFormat>
  <Paragraphs>89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«Политическая культура как структурный элемент гражданской позиции»  </vt:lpstr>
      <vt:lpstr> Политическая культура как структурный элемент гражданской позиции</vt:lpstr>
      <vt:lpstr>Слайд 3</vt:lpstr>
      <vt:lpstr>Слайд 4</vt:lpstr>
      <vt:lpstr>Слайд 5</vt:lpstr>
      <vt:lpstr>Слайд 6</vt:lpstr>
      <vt:lpstr>Слайд 7</vt:lpstr>
      <vt:lpstr>Понятие политической культуры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личной эффективностью</dc:title>
  <dc:creator>Галина Валентиновна Березовская</dc:creator>
  <cp:lastModifiedBy>Админ</cp:lastModifiedBy>
  <cp:revision>120</cp:revision>
  <cp:lastPrinted>2025-02-20T03:43:10Z</cp:lastPrinted>
  <dcterms:created xsi:type="dcterms:W3CDTF">2024-10-02T01:06:20Z</dcterms:created>
  <dcterms:modified xsi:type="dcterms:W3CDTF">2025-03-13T23:26:17Z</dcterms:modified>
</cp:coreProperties>
</file>