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1" r:id="rId5"/>
    <p:sldId id="260" r:id="rId6"/>
    <p:sldId id="274" r:id="rId7"/>
    <p:sldId id="275" r:id="rId8"/>
    <p:sldId id="276" r:id="rId9"/>
    <p:sldId id="277" r:id="rId10"/>
    <p:sldId id="281" r:id="rId11"/>
    <p:sldId id="285" r:id="rId12"/>
    <p:sldId id="282" r:id="rId13"/>
    <p:sldId id="278" r:id="rId14"/>
    <p:sldId id="284" r:id="rId15"/>
    <p:sldId id="279" r:id="rId16"/>
    <p:sldId id="283" r:id="rId17"/>
    <p:sldId id="280" r:id="rId18"/>
    <p:sldId id="286" r:id="rId19"/>
    <p:sldId id="287" r:id="rId20"/>
    <p:sldId id="289" r:id="rId21"/>
    <p:sldId id="288" r:id="rId22"/>
    <p:sldId id="290" r:id="rId23"/>
    <p:sldId id="29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«Гражданская позиция как интегративное качество личности»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906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1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0772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304800"/>
          <a:ext cx="7924800" cy="6469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4800"/>
              </a:tblGrid>
              <a:tr h="76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Понятие гражданского общества</a:t>
                      </a:r>
                      <a:endParaRPr lang="ru-RU" sz="28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631323">
                <a:tc>
                  <a:txBody>
                    <a:bodyPr/>
                    <a:lstStyle/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Гражданское общество это сфера общественной жизни не регулируемая государством и развивающаяся на добровольной основе с целью удовлетворения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социокультурных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материальных потребностей индивидов и коллективов.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48506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Структура гражданского общества: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 хозяйственные;  экономические;  семейно-родственные;  этнические;  религиозные;  правовые отношения;  мораль;  не опосредованные государством политические отношения между индивидами как первичными субъектами власти, партиями, группами интересов и т. д.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850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09600"/>
            <a:ext cx="76961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i?id=5b836ba28d02d592e242a9965129eba181a35f10-5219228-images-thumbs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04800"/>
            <a:ext cx="6629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57200"/>
            <a:ext cx="6015037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15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533400"/>
            <a:ext cx="7010399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149585"/>
            <a:ext cx="5940425" cy="655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5800" y="533400"/>
          <a:ext cx="7848600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600"/>
              </a:tblGrid>
              <a:tr h="13456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выражения гражданской позиции (многообразны)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63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Созидательная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63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Бунтарская (протестная)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63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Конформистская (потребительская)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638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Пассивная, пассивно-равнодушная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43764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Антигражданская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позиция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осозноваемое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индивидом безнравственное отчуждение от жизни социума и государства, неприятие общепринятых гражданских ценностей, идеалов, форм общественной жизни.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685800"/>
          <a:ext cx="83058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353092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Активная гражданская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позиция-осмысленное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участие человека в жизни социума, которое отражает  его осознанные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реальные действия по отношению к окружающим в личностном и общественном плане, направленные на осуществление общественных ценностей при адекватном соотношении личностных и социальных интересов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79278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    Под активностью подразумевается  пропорциональное сочетание трудовой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общественно-политической деятельности.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Гражданская позиция как интегративное качество личности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990600"/>
            <a:ext cx="8915400" cy="5135563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Теоретические основы понятия гражданской позиции.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Социальная структура общества.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Социальные институты.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Предпосылки гражданского общества.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Понятие гражданского общества.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Определение  гражданской позиции.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Структурные элементы гражданской позицией.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Формы выражения гражданской позиции.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Активная гражданская позиция: социальная активность, гражданское самосознание, гражданские качества.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86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838199"/>
          <a:ext cx="6629400" cy="3429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9400"/>
              </a:tblGrid>
              <a:tr h="112883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Виды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активной гражданской позиции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1">
                <a:tc>
                  <a:txBody>
                    <a:bodyPr/>
                    <a:lstStyle/>
                    <a:p>
                      <a:pPr algn="ctr"/>
                      <a:r>
                        <a:rPr lang="ru-RU" sz="2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Социальная активность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Гражданское самосознание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904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Гражданские качества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30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0"/>
          <a:ext cx="8763000" cy="6366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0"/>
              </a:tblGrid>
              <a:tr h="467546"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Социальная активность 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9854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Социальная активность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это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итегративное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качество и самостоятельная,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инициативная, целенаправленная деятельность личности, направленные на осознанное взаимодействие с социальной средой, осуществляющееся в процессе внутренней (психической) и внешней (практической) деятельности по преобразованию себя и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социокультурной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среды в соответствии с интересами общества.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0020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Социальная активность проявляется в способности субъекта осознанно относиться к тому, что и как он делает, что и как познает. В итоге осуществляется выход за пределы требуемого, возникают инициирующие действия, направленные на оптимальное решение задачи или ее постановку. Человек как бы «включает» свой личностный смысл в то, что ему предлагается делать.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3023">
                <a:tc>
                  <a:txBody>
                    <a:bodyPr/>
                    <a:lstStyle/>
                    <a:p>
                      <a:r>
                        <a:rPr lang="ru-RU" sz="1800" b="1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Структура социальной активности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базируется на четырёх компонентах :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человека к совокупности окружающих объектов материального мира,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человека к другим людям, группы и социуму в целом,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событиям и явлениям,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самому себе</a:t>
                      </a:r>
                    </a:p>
                  </a:txBody>
                  <a:tcPr/>
                </a:tc>
              </a:tr>
              <a:tr h="690824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Три основных вида социальной активности: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трудовая, общественно-политическая и познавательно-творческая. </a:t>
                      </a:r>
                    </a:p>
                  </a:txBody>
                  <a:tcPr/>
                </a:tc>
              </a:tr>
              <a:tr h="654564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Формы социальной активности относят: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политическая активность,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культурная активность,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гражданскую активность,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деловую активность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3052"/>
          <a:ext cx="9144000" cy="6911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884146"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Гражданское самосознание — это формирование высоких нравственных, морально-психологических качеств, среди которых особое значение имеют патриотизм, гражданственность, ответственность за судьбу Отечества.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47395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Гражданское самосознание может быть определено как сложно структурированная,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развернутая во времени и пространстве, система психических процессов, выражающаяся в осознании себя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общественно-культурной системе и включающая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представления и оценочные суждения относительно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общества. Это осознание личностью себя в обществе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субъекта самостоятельной деятельности, целостная оценка своей роли, целей, интересов, идеалов и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мотивов поведения.</a:t>
                      </a:r>
                    </a:p>
                  </a:txBody>
                  <a:tcPr/>
                </a:tc>
              </a:tr>
              <a:tr h="884146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во-первых, гражданское самосознание необходимо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рассматривать как процесс развития самосознания,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личности который зависит от уровня активности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человека; </a:t>
                      </a:r>
                    </a:p>
                  </a:txBody>
                  <a:tcPr/>
                </a:tc>
              </a:tr>
              <a:tr h="957825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во-вторых, как усвоение индивидом социальных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норм, преобразования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социального опыта в собственные социально-ориентированные установки,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ценности, принятие общественной задачи;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4146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в-третьих, как самореализация субъекта как гражданина, которая обуславливается процессами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саморегуляции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самоконтроля, а также влиянием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стиля жизни, жизненного опыта;</a:t>
                      </a:r>
                    </a:p>
                  </a:txBody>
                  <a:tcPr/>
                </a:tc>
              </a:tr>
              <a:tr h="1414633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в-четвертых, процесс формирования гражданского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самосознания характеризует и отражает форму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гражданской активности, которая рассматривается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соответствие с деятельностью и выступает как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условие становления личности и ее собственного</a:t>
                      </a:r>
                    </a:p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движения.</a:t>
                      </a:r>
                    </a:p>
                    <a:p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259930"/>
          <a:ext cx="8229600" cy="6059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428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00438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Гражданские качества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— это качества личности, характеризующие её способность к активному проявлению своей гражданской позиции через социально значимую, практико-ориентированную деятельность.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Некоторые гражданские качества:</a:t>
                      </a:r>
                    </a:p>
                  </a:txBody>
                  <a:tcPr/>
                </a:tc>
              </a:tr>
              <a:tr h="6015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Патриотизм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Любовь к Родине, готовность встать на её защиту. </a:t>
                      </a:r>
                    </a:p>
                  </a:txBody>
                  <a:tcPr/>
                </a:tc>
              </a:tr>
              <a:tr h="9022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Социальная активность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Потребность в гражданских действиях и поступках, желание участвовать в гражданских акциях, инициативность. 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2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Уважение к государству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Знание и уважение законов государства, уважение государственной символики, готовность к осознанному соблюдению законов государства. 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159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Чувство гражданского долга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Проявляется в чувстве долга перед обществом и государством. </a:t>
                      </a:r>
                    </a:p>
                  </a:txBody>
                  <a:tcPr/>
                </a:tc>
              </a:tr>
              <a:tr h="631591"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Гражданская ответственность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Выражается через ответственность за судьбу страны, родного края. 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Гражданская позиция, взаимоотношения в контексте « личность-гражданин-общество-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государство-мировое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сообщество» в переходный период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Россия переживает сегодня сложный период формирования гражданского общества, правового государства и социально ориентированной экономики. 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Состояние современного общества, его особенности и тенденции развития,  связаны с процессами «глобализации», увеличения интенсивности информации и степени открытости, размывания национально-культурных границ.  Данные процессы оказывают сильнейшее влияние на экономическую, политическую, гражданскую, культурную и другие сферы жизни общества. Но, кроме того, они ведут и к трансформации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самоосмысления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самосозидания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каждой личности.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59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381000"/>
            <a:ext cx="8534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Закон «Об образовании в Российской Федерации» № 273-ФЗ от 29.12.2012 г.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относит гражданственность, права и свободы личности, патриотизм, ответственность и правовую культуру к основным принципам государственной политики в сфере образования.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«Стратегии развития воспитания в Российской Федерации на период до 2025 года»,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гражданское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одним из основных направлений развития воспитания и включает «создание условий для воспитания активной гражданской позиции, гражданской ответственности, основанной на традиционных культурных, духовных и нравственных ценностях российского общества».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Гражданская позиция является частью государственного заказа в сфере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24135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63036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Социальная структура общества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— это устойчивая связь элементов в социальной системе, строение общества.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Она помогает обществу сохранить устойчивость и целостность, обеспечивает его стабильное развитие.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icture backgroun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1503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1533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Понятие «социальные институты».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983163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Социальный институт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(лат.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– общественный и лат.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Institutum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– установление) – это исторически сложившиеся, устойчивые,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самовозобновляющиеся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формы специализированной деятельности, удовлетворяющие человеческие потребности и обеспечивающие стабильное функционирование общества.</a:t>
            </a:r>
          </a:p>
          <a:p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Социальный институт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— это форма организации стабильной совместной деятельности людей, реализующих определённые функции в обществе. </a:t>
            </a:r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Социальный институт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 — это механизм, обеспечивающий набор постоянно повторяющихся и воспроизводящихся социальных отношений и социальных практик людей.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Удовлетворение общественных потребностей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 — главное предназначение социальных институтов.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Социальный институт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социального института также включает в себя: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нормы, опирающиеся на коллективно разделяемые ценности;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правила, нормы, установки, образцы, стандарты поведения в определённых ситуациях;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органы и организации, обеспечивающие их реализацию в жизни общества.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того, встречается трактовка социального института как комплекса ролей, которые человек реализует в обществе.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5800" y="533402"/>
          <a:ext cx="8077200" cy="546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440"/>
                <a:gridCol w="1615440"/>
                <a:gridCol w="1615440"/>
                <a:gridCol w="1615440"/>
                <a:gridCol w="1615440"/>
              </a:tblGrid>
              <a:tr h="401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17593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В зависимости от сферы общественных отношений социальные институты принято делить на экономические, политические, социальные и духовные.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17593">
                <a:tc gridSpan="5"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Главные социальные институты в обществе: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семья,  государство , церковь , образование , наука,  право и т.д. 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5328">
                <a:tc gridSpan="5">
                  <a:txBody>
                    <a:bodyPr/>
                    <a:lstStyle/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Функции социальных институтов общества: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воспроизводственная;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регулятивная;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социализации;</a:t>
                      </a:r>
                    </a:p>
                    <a:p>
                      <a:pPr lvl="1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интегративная.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8580">
                <a:tc gridSpan="5"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Выделяют два вида социальных институтов: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Организационные: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партии, государство, профсоюзы и т.д.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Нормативные: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система законов, традиций, обычаев, стандартов поведения, моральных ценностей.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1032</Words>
  <Application>Microsoft Office PowerPoint</Application>
  <PresentationFormat>Экран (4:3)</PresentationFormat>
  <Paragraphs>82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«Гражданская позиция как интегративное качество личности»  </vt:lpstr>
      <vt:lpstr>Гражданская позиция как интегративное качество личности</vt:lpstr>
      <vt:lpstr> Гражданская позиция, взаимоотношения в контексте « личность-гражданин-общество- государство-мировое сообщество» в переходный период</vt:lpstr>
      <vt:lpstr> </vt:lpstr>
      <vt:lpstr>            Социальная структура общества — это устойчивая связь элементов в социальной системе, строение общества. Она помогает обществу сохранить устойчивость и целостность, обеспечивает его стабильное развитие.   </vt:lpstr>
      <vt:lpstr>Презентация PowerPoint</vt:lpstr>
      <vt:lpstr>Понятие «социальные институты». </vt:lpstr>
      <vt:lpstr>Социальный институт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Галина Валентиновна Березовская</cp:lastModifiedBy>
  <cp:revision>67</cp:revision>
  <dcterms:created xsi:type="dcterms:W3CDTF">2024-10-02T01:06:20Z</dcterms:created>
  <dcterms:modified xsi:type="dcterms:W3CDTF">2025-03-04T09:10:30Z</dcterms:modified>
</cp:coreProperties>
</file>